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97" r:id="rId3"/>
    <p:sldId id="298" r:id="rId4"/>
    <p:sldId id="300" r:id="rId5"/>
    <p:sldId id="303" r:id="rId6"/>
    <p:sldId id="304" r:id="rId7"/>
    <p:sldId id="305" r:id="rId8"/>
    <p:sldId id="306" r:id="rId9"/>
    <p:sldId id="307" r:id="rId10"/>
    <p:sldId id="310" r:id="rId11"/>
    <p:sldId id="311" r:id="rId12"/>
    <p:sldId id="312" r:id="rId13"/>
    <p:sldId id="314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4" r:id="rId24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26"/>
      <p:bold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agra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727"/>
    <a:srgbClr val="FEBA8D"/>
    <a:srgbClr val="EC9836"/>
    <a:srgbClr val="FFFFFF"/>
    <a:srgbClr val="E8F7FA"/>
    <a:srgbClr val="E04141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388671-F600-4A09-A914-C09C9167764A}">
  <a:tblStyle styleId="{D1388671-F600-4A09-A914-C09C916776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40" autoAdjust="0"/>
  </p:normalViewPr>
  <p:slideViewPr>
    <p:cSldViewPr snapToGrid="0">
      <p:cViewPr varScale="1">
        <p:scale>
          <a:sx n="171" d="100"/>
          <a:sy n="171" d="100"/>
        </p:scale>
        <p:origin x="1824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9a73795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9a73795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A0711955-64A8-D099-9B7A-10409B6E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1d838b627_4_168:notes">
            <a:extLst>
              <a:ext uri="{FF2B5EF4-FFF2-40B4-BE49-F238E27FC236}">
                <a16:creationId xmlns:a16="http://schemas.microsoft.com/office/drawing/2014/main" id="{14F1C4B6-C949-6B89-C122-D20173EFD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1d838b627_4_168:notes">
            <a:extLst>
              <a:ext uri="{FF2B5EF4-FFF2-40B4-BE49-F238E27FC236}">
                <a16:creationId xmlns:a16="http://schemas.microsoft.com/office/drawing/2014/main" id="{983F322F-F988-95D7-612B-75DE1DC7F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25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>
          <a:extLst>
            <a:ext uri="{FF2B5EF4-FFF2-40B4-BE49-F238E27FC236}">
              <a16:creationId xmlns:a16="http://schemas.microsoft.com/office/drawing/2014/main" id="{F86AB8B2-35E5-D6A9-5561-92062D43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1d838b627_4_66:notes">
            <a:extLst>
              <a:ext uri="{FF2B5EF4-FFF2-40B4-BE49-F238E27FC236}">
                <a16:creationId xmlns:a16="http://schemas.microsoft.com/office/drawing/2014/main" id="{4F38D7EC-083E-1D94-E762-4693D565F3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e1d838b627_4_66:notes">
            <a:extLst>
              <a:ext uri="{FF2B5EF4-FFF2-40B4-BE49-F238E27FC236}">
                <a16:creationId xmlns:a16="http://schemas.microsoft.com/office/drawing/2014/main" id="{DA5DDFAC-E99A-26AE-0A04-6E6EBF859A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797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0D6900ED-F5A7-B367-E174-AA9A8801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1d838b627_4_38:notes">
            <a:extLst>
              <a:ext uri="{FF2B5EF4-FFF2-40B4-BE49-F238E27FC236}">
                <a16:creationId xmlns:a16="http://schemas.microsoft.com/office/drawing/2014/main" id="{CC6983EC-991D-19C1-116B-7ADCE92DEC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1d838b627_4_38:notes">
            <a:extLst>
              <a:ext uri="{FF2B5EF4-FFF2-40B4-BE49-F238E27FC236}">
                <a16:creationId xmlns:a16="http://schemas.microsoft.com/office/drawing/2014/main" id="{B2D32FDD-6E45-B99A-881B-6A04DF9080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333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5658098E-1BC8-D735-E5F4-DFA648C1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207fd22f2_0_25013:notes">
            <a:extLst>
              <a:ext uri="{FF2B5EF4-FFF2-40B4-BE49-F238E27FC236}">
                <a16:creationId xmlns:a16="http://schemas.microsoft.com/office/drawing/2014/main" id="{C259124F-8F0B-EA03-7383-36CC75DB3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207fd22f2_0_25013:notes">
            <a:extLst>
              <a:ext uri="{FF2B5EF4-FFF2-40B4-BE49-F238E27FC236}">
                <a16:creationId xmlns:a16="http://schemas.microsoft.com/office/drawing/2014/main" id="{37FFE27E-81BF-B445-75BE-10C889ACE7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84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>
          <a:extLst>
            <a:ext uri="{FF2B5EF4-FFF2-40B4-BE49-F238E27FC236}">
              <a16:creationId xmlns:a16="http://schemas.microsoft.com/office/drawing/2014/main" id="{5FAA66ED-E5DF-7C24-1900-177F013CF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e1d838b627_4_218:notes">
            <a:extLst>
              <a:ext uri="{FF2B5EF4-FFF2-40B4-BE49-F238E27FC236}">
                <a16:creationId xmlns:a16="http://schemas.microsoft.com/office/drawing/2014/main" id="{AA869673-5E92-58D3-7DF7-A0A2A936F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e1d838b627_4_218:notes">
            <a:extLst>
              <a:ext uri="{FF2B5EF4-FFF2-40B4-BE49-F238E27FC236}">
                <a16:creationId xmlns:a16="http://schemas.microsoft.com/office/drawing/2014/main" id="{E55F0AE2-9DE9-99FC-6FE9-F33E2830B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976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>
          <a:extLst>
            <a:ext uri="{FF2B5EF4-FFF2-40B4-BE49-F238E27FC236}">
              <a16:creationId xmlns:a16="http://schemas.microsoft.com/office/drawing/2014/main" id="{8B5A9DF6-0AF1-2C68-7345-A52B6079B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e1d838b627_4_239:notes">
            <a:extLst>
              <a:ext uri="{FF2B5EF4-FFF2-40B4-BE49-F238E27FC236}">
                <a16:creationId xmlns:a16="http://schemas.microsoft.com/office/drawing/2014/main" id="{11EE276C-ADEC-9525-5132-80515A8BB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e1d838b627_4_239:notes">
            <a:extLst>
              <a:ext uri="{FF2B5EF4-FFF2-40B4-BE49-F238E27FC236}">
                <a16:creationId xmlns:a16="http://schemas.microsoft.com/office/drawing/2014/main" id="{0BB7D964-D4F2-D759-31FA-D8836C95B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75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>
          <a:extLst>
            <a:ext uri="{FF2B5EF4-FFF2-40B4-BE49-F238E27FC236}">
              <a16:creationId xmlns:a16="http://schemas.microsoft.com/office/drawing/2014/main" id="{A6907A02-353E-3E81-CF2B-ACB44881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e1d838b627_4_141:notes">
            <a:extLst>
              <a:ext uri="{FF2B5EF4-FFF2-40B4-BE49-F238E27FC236}">
                <a16:creationId xmlns:a16="http://schemas.microsoft.com/office/drawing/2014/main" id="{E6ED7899-1A0D-0508-A26F-0FF3A620F1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e1d838b627_4_141:notes">
            <a:extLst>
              <a:ext uri="{FF2B5EF4-FFF2-40B4-BE49-F238E27FC236}">
                <a16:creationId xmlns:a16="http://schemas.microsoft.com/office/drawing/2014/main" id="{760FE680-3067-3724-C321-E717FD611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903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>
          <a:extLst>
            <a:ext uri="{FF2B5EF4-FFF2-40B4-BE49-F238E27FC236}">
              <a16:creationId xmlns:a16="http://schemas.microsoft.com/office/drawing/2014/main" id="{437905AB-9EAD-6F48-CDA7-65404C918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1d838b627_4_66:notes">
            <a:extLst>
              <a:ext uri="{FF2B5EF4-FFF2-40B4-BE49-F238E27FC236}">
                <a16:creationId xmlns:a16="http://schemas.microsoft.com/office/drawing/2014/main" id="{63915BD8-44A4-4E84-7467-2633804C9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e1d838b627_4_66:notes">
            <a:extLst>
              <a:ext uri="{FF2B5EF4-FFF2-40B4-BE49-F238E27FC236}">
                <a16:creationId xmlns:a16="http://schemas.microsoft.com/office/drawing/2014/main" id="{58CEAF97-647F-0564-BCBB-F9DCFA051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734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889D7C10-9FF0-2744-C3A8-A546BDFF4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207fd22f2_0_25013:notes">
            <a:extLst>
              <a:ext uri="{FF2B5EF4-FFF2-40B4-BE49-F238E27FC236}">
                <a16:creationId xmlns:a16="http://schemas.microsoft.com/office/drawing/2014/main" id="{6690E224-55B6-4304-34DF-BA36DED108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207fd22f2_0_25013:notes">
            <a:extLst>
              <a:ext uri="{FF2B5EF4-FFF2-40B4-BE49-F238E27FC236}">
                <a16:creationId xmlns:a16="http://schemas.microsoft.com/office/drawing/2014/main" id="{3DD619C8-2400-94BE-D2D2-C733DB8487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525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38025DD8-8219-3065-E551-45B62349D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207fd22f2_0_25013:notes">
            <a:extLst>
              <a:ext uri="{FF2B5EF4-FFF2-40B4-BE49-F238E27FC236}">
                <a16:creationId xmlns:a16="http://schemas.microsoft.com/office/drawing/2014/main" id="{1A5DB850-704F-8841-D10F-1D44D3190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207fd22f2_0_25013:notes">
            <a:extLst>
              <a:ext uri="{FF2B5EF4-FFF2-40B4-BE49-F238E27FC236}">
                <a16:creationId xmlns:a16="http://schemas.microsoft.com/office/drawing/2014/main" id="{14A35E0B-E388-799A-A74D-BA0992E01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1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F80A62D9-475D-1CE1-676B-0D76D557A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1d838b627_4_53:notes">
            <a:extLst>
              <a:ext uri="{FF2B5EF4-FFF2-40B4-BE49-F238E27FC236}">
                <a16:creationId xmlns:a16="http://schemas.microsoft.com/office/drawing/2014/main" id="{D95AF3B5-F290-C0E1-BFDB-F07C32F9C0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e1d838b627_4_53:notes">
            <a:extLst>
              <a:ext uri="{FF2B5EF4-FFF2-40B4-BE49-F238E27FC236}">
                <a16:creationId xmlns:a16="http://schemas.microsoft.com/office/drawing/2014/main" id="{E727429D-8999-D273-2F21-7E2011A46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009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A1D00851-F4F2-937C-9045-83CF7DC4E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1d838b627_4_168:notes">
            <a:extLst>
              <a:ext uri="{FF2B5EF4-FFF2-40B4-BE49-F238E27FC236}">
                <a16:creationId xmlns:a16="http://schemas.microsoft.com/office/drawing/2014/main" id="{79822467-73F9-3A72-EA1E-A0CFE3DCC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1d838b627_4_168:notes">
            <a:extLst>
              <a:ext uri="{FF2B5EF4-FFF2-40B4-BE49-F238E27FC236}">
                <a16:creationId xmlns:a16="http://schemas.microsoft.com/office/drawing/2014/main" id="{23650212-F6BA-832A-3E44-7A4FEE3E3C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466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>
          <a:extLst>
            <a:ext uri="{FF2B5EF4-FFF2-40B4-BE49-F238E27FC236}">
              <a16:creationId xmlns:a16="http://schemas.microsoft.com/office/drawing/2014/main" id="{85E69A38-B51A-C6ED-F47A-C91C266A2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e1d838b627_4_250:notes">
            <a:extLst>
              <a:ext uri="{FF2B5EF4-FFF2-40B4-BE49-F238E27FC236}">
                <a16:creationId xmlns:a16="http://schemas.microsoft.com/office/drawing/2014/main" id="{FEF8A2F8-06E5-5275-EFA8-FC4A1D638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e1d838b627_4_250:notes">
            <a:extLst>
              <a:ext uri="{FF2B5EF4-FFF2-40B4-BE49-F238E27FC236}">
                <a16:creationId xmlns:a16="http://schemas.microsoft.com/office/drawing/2014/main" id="{B60AA29C-980D-B2EE-BA5A-AAF12AE5DA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520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>
          <a:extLst>
            <a:ext uri="{FF2B5EF4-FFF2-40B4-BE49-F238E27FC236}">
              <a16:creationId xmlns:a16="http://schemas.microsoft.com/office/drawing/2014/main" id="{DC29A256-69AC-B95E-6C5F-CC857C82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1d838b627_4_100:notes">
            <a:extLst>
              <a:ext uri="{FF2B5EF4-FFF2-40B4-BE49-F238E27FC236}">
                <a16:creationId xmlns:a16="http://schemas.microsoft.com/office/drawing/2014/main" id="{E89D8901-3DFA-8C16-8F06-9D9FCB3A8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1d838b627_4_100:notes">
            <a:extLst>
              <a:ext uri="{FF2B5EF4-FFF2-40B4-BE49-F238E27FC236}">
                <a16:creationId xmlns:a16="http://schemas.microsoft.com/office/drawing/2014/main" id="{FE2689C8-1B5C-61FE-51B9-450334CA0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594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2C7FAB6-9E37-BA43-38BC-2886C229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9a737958f_0_8:notes">
            <a:extLst>
              <a:ext uri="{FF2B5EF4-FFF2-40B4-BE49-F238E27FC236}">
                <a16:creationId xmlns:a16="http://schemas.microsoft.com/office/drawing/2014/main" id="{22C87303-3691-2223-6579-00CCBCBAB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9a737958f_0_8:notes">
            <a:extLst>
              <a:ext uri="{FF2B5EF4-FFF2-40B4-BE49-F238E27FC236}">
                <a16:creationId xmlns:a16="http://schemas.microsoft.com/office/drawing/2014/main" id="{147A5A6C-B540-35F3-74F7-675ACECD5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65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>
          <a:extLst>
            <a:ext uri="{FF2B5EF4-FFF2-40B4-BE49-F238E27FC236}">
              <a16:creationId xmlns:a16="http://schemas.microsoft.com/office/drawing/2014/main" id="{B82A6A53-C9DC-52B8-066A-C5C7FB00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1d838b627_4_100:notes">
            <a:extLst>
              <a:ext uri="{FF2B5EF4-FFF2-40B4-BE49-F238E27FC236}">
                <a16:creationId xmlns:a16="http://schemas.microsoft.com/office/drawing/2014/main" id="{D0281C1F-BD21-6895-716B-B2A20FC9E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1d838b627_4_100:notes">
            <a:extLst>
              <a:ext uri="{FF2B5EF4-FFF2-40B4-BE49-F238E27FC236}">
                <a16:creationId xmlns:a16="http://schemas.microsoft.com/office/drawing/2014/main" id="{4CCDFC4D-1EC9-4BE3-94B4-8E90125E6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17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A6FD935-73A4-A6FF-F9C2-E903BA529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1d838b627_0_34:notes">
            <a:extLst>
              <a:ext uri="{FF2B5EF4-FFF2-40B4-BE49-F238E27FC236}">
                <a16:creationId xmlns:a16="http://schemas.microsoft.com/office/drawing/2014/main" id="{C02087EE-785D-37BB-2AFD-F9922D2DF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1d838b627_0_34:notes">
            <a:extLst>
              <a:ext uri="{FF2B5EF4-FFF2-40B4-BE49-F238E27FC236}">
                <a16:creationId xmlns:a16="http://schemas.microsoft.com/office/drawing/2014/main" id="{A4DBE13E-227E-DB8F-87B4-C625951F6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087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876CAB40-21B4-EBC2-A3F4-4325A4400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1d838b627_4_0:notes">
            <a:extLst>
              <a:ext uri="{FF2B5EF4-FFF2-40B4-BE49-F238E27FC236}">
                <a16:creationId xmlns:a16="http://schemas.microsoft.com/office/drawing/2014/main" id="{68D7905D-C3A8-03D2-A95C-0419E9E8A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1d838b627_4_0:notes">
            <a:extLst>
              <a:ext uri="{FF2B5EF4-FFF2-40B4-BE49-F238E27FC236}">
                <a16:creationId xmlns:a16="http://schemas.microsoft.com/office/drawing/2014/main" id="{FD48406D-00D7-8030-076E-954961246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92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>
          <a:extLst>
            <a:ext uri="{FF2B5EF4-FFF2-40B4-BE49-F238E27FC236}">
              <a16:creationId xmlns:a16="http://schemas.microsoft.com/office/drawing/2014/main" id="{52B57927-0C26-7888-E198-CAC8BC3FE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e1d838b627_4_141:notes">
            <a:extLst>
              <a:ext uri="{FF2B5EF4-FFF2-40B4-BE49-F238E27FC236}">
                <a16:creationId xmlns:a16="http://schemas.microsoft.com/office/drawing/2014/main" id="{FE31190A-C5B7-1DB9-9D31-5CEBC00D1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e1d838b627_4_141:notes">
            <a:extLst>
              <a:ext uri="{FF2B5EF4-FFF2-40B4-BE49-F238E27FC236}">
                <a16:creationId xmlns:a16="http://schemas.microsoft.com/office/drawing/2014/main" id="{4DB7F472-1262-464A-F3C2-933FFE289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891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98E59D3A-8778-99D4-D1ED-E1F192BA8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1d838b627_4_38:notes">
            <a:extLst>
              <a:ext uri="{FF2B5EF4-FFF2-40B4-BE49-F238E27FC236}">
                <a16:creationId xmlns:a16="http://schemas.microsoft.com/office/drawing/2014/main" id="{92C64C2A-C635-0EE0-39DD-5137C337E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1d838b627_4_38:notes">
            <a:extLst>
              <a:ext uri="{FF2B5EF4-FFF2-40B4-BE49-F238E27FC236}">
                <a16:creationId xmlns:a16="http://schemas.microsoft.com/office/drawing/2014/main" id="{19EABF9E-ED63-8885-4CAD-6E2F97F7CD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456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>
          <a:extLst>
            <a:ext uri="{FF2B5EF4-FFF2-40B4-BE49-F238E27FC236}">
              <a16:creationId xmlns:a16="http://schemas.microsoft.com/office/drawing/2014/main" id="{10A28965-14B7-2D20-7E8B-D7BDA0007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1d838b627_4_19:notes">
            <a:extLst>
              <a:ext uri="{FF2B5EF4-FFF2-40B4-BE49-F238E27FC236}">
                <a16:creationId xmlns:a16="http://schemas.microsoft.com/office/drawing/2014/main" id="{38513810-7908-93ED-1AAE-12FCAA2013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1d838b627_4_19:notes">
            <a:extLst>
              <a:ext uri="{FF2B5EF4-FFF2-40B4-BE49-F238E27FC236}">
                <a16:creationId xmlns:a16="http://schemas.microsoft.com/office/drawing/2014/main" id="{A7E822C8-42B5-62C7-E596-2AEA4C69E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924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22F2380D-57E5-579E-CFF4-4FD734D5B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1d838b627_4_168:notes">
            <a:extLst>
              <a:ext uri="{FF2B5EF4-FFF2-40B4-BE49-F238E27FC236}">
                <a16:creationId xmlns:a16="http://schemas.microsoft.com/office/drawing/2014/main" id="{F73E16BE-94E9-30E9-71CB-790263C00A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1d838b627_4_168:notes">
            <a:extLst>
              <a:ext uri="{FF2B5EF4-FFF2-40B4-BE49-F238E27FC236}">
                <a16:creationId xmlns:a16="http://schemas.microsoft.com/office/drawing/2014/main" id="{0BD815F5-15CB-B930-EAFD-1BFB9EDA0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78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23542" y="404374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62101" y="463312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7275" y="2935900"/>
            <a:ext cx="9610922" cy="2168702"/>
          </a:xfrm>
          <a:custGeom>
            <a:avLst/>
            <a:gdLst/>
            <a:ahLst/>
            <a:cxnLst/>
            <a:rect l="l" t="t" r="r" b="b"/>
            <a:pathLst>
              <a:path w="142590" h="38589" extrusionOk="0">
                <a:moveTo>
                  <a:pt x="10311" y="6632"/>
                </a:moveTo>
                <a:cubicBezTo>
                  <a:pt x="11037" y="4406"/>
                  <a:pt x="14109" y="3525"/>
                  <a:pt x="16240" y="3691"/>
                </a:cubicBezTo>
                <a:cubicBezTo>
                  <a:pt x="19014" y="3918"/>
                  <a:pt x="21062" y="5501"/>
                  <a:pt x="22384" y="7835"/>
                </a:cubicBezTo>
                <a:cubicBezTo>
                  <a:pt x="24694" y="4811"/>
                  <a:pt x="27932" y="7120"/>
                  <a:pt x="29039" y="9835"/>
                </a:cubicBezTo>
                <a:cubicBezTo>
                  <a:pt x="31433" y="8764"/>
                  <a:pt x="35171" y="7585"/>
                  <a:pt x="37755" y="8775"/>
                </a:cubicBezTo>
                <a:cubicBezTo>
                  <a:pt x="40362" y="9978"/>
                  <a:pt x="43220" y="12538"/>
                  <a:pt x="43767" y="15336"/>
                </a:cubicBezTo>
                <a:cubicBezTo>
                  <a:pt x="46851" y="13312"/>
                  <a:pt x="50435" y="13800"/>
                  <a:pt x="50959" y="17550"/>
                </a:cubicBezTo>
                <a:cubicBezTo>
                  <a:pt x="51804" y="16431"/>
                  <a:pt x="54114" y="17003"/>
                  <a:pt x="54316" y="18360"/>
                </a:cubicBezTo>
                <a:cubicBezTo>
                  <a:pt x="55495" y="16991"/>
                  <a:pt x="58472" y="16383"/>
                  <a:pt x="60186" y="16491"/>
                </a:cubicBezTo>
                <a:cubicBezTo>
                  <a:pt x="62258" y="16610"/>
                  <a:pt x="63532" y="17705"/>
                  <a:pt x="64770" y="19170"/>
                </a:cubicBezTo>
                <a:cubicBezTo>
                  <a:pt x="64496" y="19015"/>
                  <a:pt x="64210" y="18717"/>
                  <a:pt x="64008" y="18515"/>
                </a:cubicBezTo>
                <a:cubicBezTo>
                  <a:pt x="64449" y="17169"/>
                  <a:pt x="66627" y="16276"/>
                  <a:pt x="67747" y="15538"/>
                </a:cubicBezTo>
                <a:cubicBezTo>
                  <a:pt x="69902" y="14109"/>
                  <a:pt x="77605" y="16574"/>
                  <a:pt x="78427" y="19574"/>
                </a:cubicBezTo>
                <a:cubicBezTo>
                  <a:pt x="78427" y="19574"/>
                  <a:pt x="83903" y="14240"/>
                  <a:pt x="87654" y="17145"/>
                </a:cubicBezTo>
                <a:cubicBezTo>
                  <a:pt x="88559" y="15860"/>
                  <a:pt x="91023" y="14776"/>
                  <a:pt x="92583" y="14824"/>
                </a:cubicBezTo>
                <a:cubicBezTo>
                  <a:pt x="94655" y="14883"/>
                  <a:pt x="94893" y="16479"/>
                  <a:pt x="96393" y="17396"/>
                </a:cubicBezTo>
                <a:cubicBezTo>
                  <a:pt x="96405" y="16562"/>
                  <a:pt x="97179" y="15883"/>
                  <a:pt x="97989" y="15681"/>
                </a:cubicBezTo>
                <a:cubicBezTo>
                  <a:pt x="99322" y="15360"/>
                  <a:pt x="99739" y="16253"/>
                  <a:pt x="100656" y="17038"/>
                </a:cubicBezTo>
                <a:cubicBezTo>
                  <a:pt x="100929" y="14931"/>
                  <a:pt x="101346" y="12085"/>
                  <a:pt x="103513" y="11026"/>
                </a:cubicBezTo>
                <a:cubicBezTo>
                  <a:pt x="105656" y="9990"/>
                  <a:pt x="109407" y="10764"/>
                  <a:pt x="110573" y="12931"/>
                </a:cubicBezTo>
                <a:cubicBezTo>
                  <a:pt x="110776" y="11573"/>
                  <a:pt x="110692" y="10204"/>
                  <a:pt x="111585" y="9073"/>
                </a:cubicBezTo>
                <a:cubicBezTo>
                  <a:pt x="112776" y="7585"/>
                  <a:pt x="115026" y="7311"/>
                  <a:pt x="116836" y="7490"/>
                </a:cubicBezTo>
                <a:cubicBezTo>
                  <a:pt x="119074" y="7704"/>
                  <a:pt x="122754" y="8859"/>
                  <a:pt x="123004" y="11454"/>
                </a:cubicBezTo>
                <a:cubicBezTo>
                  <a:pt x="123337" y="10323"/>
                  <a:pt x="123063" y="9347"/>
                  <a:pt x="123670" y="8156"/>
                </a:cubicBezTo>
                <a:cubicBezTo>
                  <a:pt x="125682" y="4239"/>
                  <a:pt x="129254" y="179"/>
                  <a:pt x="134053" y="48"/>
                </a:cubicBezTo>
                <a:cubicBezTo>
                  <a:pt x="135505" y="1"/>
                  <a:pt x="140077" y="441"/>
                  <a:pt x="141220" y="1453"/>
                </a:cubicBezTo>
                <a:cubicBezTo>
                  <a:pt x="142327" y="2429"/>
                  <a:pt x="142101" y="5287"/>
                  <a:pt x="142173" y="6692"/>
                </a:cubicBezTo>
                <a:cubicBezTo>
                  <a:pt x="142589" y="14788"/>
                  <a:pt x="141911" y="22789"/>
                  <a:pt x="141077" y="30790"/>
                </a:cubicBezTo>
                <a:cubicBezTo>
                  <a:pt x="139422" y="31314"/>
                  <a:pt x="137648" y="31600"/>
                  <a:pt x="135934" y="31921"/>
                </a:cubicBezTo>
                <a:cubicBezTo>
                  <a:pt x="125956" y="33898"/>
                  <a:pt x="115860" y="35386"/>
                  <a:pt x="105751" y="36600"/>
                </a:cubicBezTo>
                <a:cubicBezTo>
                  <a:pt x="91988" y="38231"/>
                  <a:pt x="78284" y="38589"/>
                  <a:pt x="64413" y="38267"/>
                </a:cubicBezTo>
                <a:cubicBezTo>
                  <a:pt x="54816" y="38041"/>
                  <a:pt x="45351" y="36934"/>
                  <a:pt x="35826" y="35957"/>
                </a:cubicBezTo>
                <a:cubicBezTo>
                  <a:pt x="29551" y="35314"/>
                  <a:pt x="23384" y="35029"/>
                  <a:pt x="17086" y="35029"/>
                </a:cubicBezTo>
                <a:cubicBezTo>
                  <a:pt x="14288" y="35029"/>
                  <a:pt x="11478" y="34957"/>
                  <a:pt x="8680" y="35052"/>
                </a:cubicBezTo>
                <a:cubicBezTo>
                  <a:pt x="6965" y="35112"/>
                  <a:pt x="5251" y="35255"/>
                  <a:pt x="3524" y="35267"/>
                </a:cubicBezTo>
                <a:cubicBezTo>
                  <a:pt x="3096" y="35267"/>
                  <a:pt x="2072" y="35433"/>
                  <a:pt x="1691" y="35291"/>
                </a:cubicBezTo>
                <a:cubicBezTo>
                  <a:pt x="738" y="34898"/>
                  <a:pt x="560" y="33302"/>
                  <a:pt x="429" y="32397"/>
                </a:cubicBezTo>
                <a:cubicBezTo>
                  <a:pt x="0" y="29337"/>
                  <a:pt x="310" y="25956"/>
                  <a:pt x="548" y="22884"/>
                </a:cubicBezTo>
                <a:cubicBezTo>
                  <a:pt x="845" y="18979"/>
                  <a:pt x="1310" y="15133"/>
                  <a:pt x="3179" y="11657"/>
                </a:cubicBezTo>
                <a:cubicBezTo>
                  <a:pt x="3953" y="10204"/>
                  <a:pt x="4584" y="7751"/>
                  <a:pt x="6096" y="6954"/>
                </a:cubicBezTo>
                <a:cubicBezTo>
                  <a:pt x="6739" y="6632"/>
                  <a:pt x="7918" y="6501"/>
                  <a:pt x="10311" y="66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820867" y="3808118"/>
            <a:ext cx="11752723" cy="2376549"/>
          </a:xfrm>
          <a:custGeom>
            <a:avLst/>
            <a:gdLst/>
            <a:ahLst/>
            <a:cxnLst/>
            <a:rect l="l" t="t" r="r" b="b"/>
            <a:pathLst>
              <a:path w="147638" h="56487" extrusionOk="0">
                <a:moveTo>
                  <a:pt x="71885" y="0"/>
                </a:moveTo>
                <a:cubicBezTo>
                  <a:pt x="56805" y="0"/>
                  <a:pt x="38155" y="2032"/>
                  <a:pt x="16026" y="8094"/>
                </a:cubicBezTo>
                <a:cubicBezTo>
                  <a:pt x="11407" y="9356"/>
                  <a:pt x="7442" y="12404"/>
                  <a:pt x="3679" y="15083"/>
                </a:cubicBezTo>
                <a:lnTo>
                  <a:pt x="429" y="15892"/>
                </a:lnTo>
                <a:cubicBezTo>
                  <a:pt x="429" y="23453"/>
                  <a:pt x="0" y="31168"/>
                  <a:pt x="1179" y="38669"/>
                </a:cubicBezTo>
                <a:cubicBezTo>
                  <a:pt x="2036" y="44193"/>
                  <a:pt x="2108" y="49230"/>
                  <a:pt x="8501" y="51611"/>
                </a:cubicBezTo>
                <a:cubicBezTo>
                  <a:pt x="15979" y="54385"/>
                  <a:pt x="25420" y="54373"/>
                  <a:pt x="33397" y="54730"/>
                </a:cubicBezTo>
                <a:cubicBezTo>
                  <a:pt x="39934" y="55028"/>
                  <a:pt x="46447" y="54968"/>
                  <a:pt x="52971" y="55397"/>
                </a:cubicBezTo>
                <a:cubicBezTo>
                  <a:pt x="58686" y="55778"/>
                  <a:pt x="64520" y="56385"/>
                  <a:pt x="70235" y="56457"/>
                </a:cubicBezTo>
                <a:cubicBezTo>
                  <a:pt x="71803" y="56476"/>
                  <a:pt x="73370" y="56486"/>
                  <a:pt x="74935" y="56486"/>
                </a:cubicBezTo>
                <a:cubicBezTo>
                  <a:pt x="85787" y="56486"/>
                  <a:pt x="96571" y="56003"/>
                  <a:pt x="107383" y="54837"/>
                </a:cubicBezTo>
                <a:cubicBezTo>
                  <a:pt x="120896" y="53361"/>
                  <a:pt x="133696" y="49682"/>
                  <a:pt x="147031" y="47646"/>
                </a:cubicBezTo>
                <a:cubicBezTo>
                  <a:pt x="147364" y="42443"/>
                  <a:pt x="147507" y="37061"/>
                  <a:pt x="147590" y="31847"/>
                </a:cubicBezTo>
                <a:cubicBezTo>
                  <a:pt x="147638" y="29358"/>
                  <a:pt x="147471" y="28513"/>
                  <a:pt x="145685" y="26632"/>
                </a:cubicBezTo>
                <a:cubicBezTo>
                  <a:pt x="138327" y="18845"/>
                  <a:pt x="127754" y="12154"/>
                  <a:pt x="117372" y="7772"/>
                </a:cubicBezTo>
                <a:cubicBezTo>
                  <a:pt x="112780" y="5847"/>
                  <a:pt x="97471" y="0"/>
                  <a:pt x="71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990300" y="1019900"/>
            <a:ext cx="3842400" cy="19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990300" y="3117175"/>
            <a:ext cx="38424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6878663" y="4423726"/>
            <a:ext cx="2912600" cy="1322772"/>
            <a:chOff x="6878663" y="4423726"/>
            <a:chExt cx="2912600" cy="1322772"/>
          </a:xfrm>
        </p:grpSpPr>
        <p:sp>
          <p:nvSpPr>
            <p:cNvPr id="16" name="Google Shape;16;p2"/>
            <p:cNvSpPr/>
            <p:nvPr/>
          </p:nvSpPr>
          <p:spPr>
            <a:xfrm>
              <a:off x="6878663" y="4704955"/>
              <a:ext cx="2019568" cy="818870"/>
            </a:xfrm>
            <a:custGeom>
              <a:avLst/>
              <a:gdLst/>
              <a:ahLst/>
              <a:cxnLst/>
              <a:rect l="l" t="t" r="r" b="b"/>
              <a:pathLst>
                <a:path w="42319" h="17159" extrusionOk="0">
                  <a:moveTo>
                    <a:pt x="28760" y="1"/>
                  </a:moveTo>
                  <a:cubicBezTo>
                    <a:pt x="28650" y="1"/>
                    <a:pt x="28546" y="9"/>
                    <a:pt x="28448" y="25"/>
                  </a:cubicBezTo>
                  <a:cubicBezTo>
                    <a:pt x="26960" y="275"/>
                    <a:pt x="26126" y="2394"/>
                    <a:pt x="26079" y="3764"/>
                  </a:cubicBezTo>
                  <a:cubicBezTo>
                    <a:pt x="25532" y="3650"/>
                    <a:pt x="25011" y="3535"/>
                    <a:pt x="24538" y="3535"/>
                  </a:cubicBezTo>
                  <a:cubicBezTo>
                    <a:pt x="23869" y="3535"/>
                    <a:pt x="23295" y="3766"/>
                    <a:pt x="22876" y="4561"/>
                  </a:cubicBezTo>
                  <a:cubicBezTo>
                    <a:pt x="22566" y="5157"/>
                    <a:pt x="22507" y="5859"/>
                    <a:pt x="22805" y="6371"/>
                  </a:cubicBezTo>
                  <a:cubicBezTo>
                    <a:pt x="22747" y="6374"/>
                    <a:pt x="22689" y="6375"/>
                    <a:pt x="22630" y="6375"/>
                  </a:cubicBezTo>
                  <a:cubicBezTo>
                    <a:pt x="21973" y="6375"/>
                    <a:pt x="21204" y="6218"/>
                    <a:pt x="20518" y="6218"/>
                  </a:cubicBezTo>
                  <a:cubicBezTo>
                    <a:pt x="19672" y="6218"/>
                    <a:pt x="18954" y="6457"/>
                    <a:pt x="18733" y="7526"/>
                  </a:cubicBezTo>
                  <a:cubicBezTo>
                    <a:pt x="18506" y="8598"/>
                    <a:pt x="19268" y="9741"/>
                    <a:pt x="19685" y="10681"/>
                  </a:cubicBezTo>
                  <a:cubicBezTo>
                    <a:pt x="19528" y="10711"/>
                    <a:pt x="19364" y="10724"/>
                    <a:pt x="19196" y="10724"/>
                  </a:cubicBezTo>
                  <a:cubicBezTo>
                    <a:pt x="18131" y="10724"/>
                    <a:pt x="16872" y="10210"/>
                    <a:pt x="15790" y="10210"/>
                  </a:cubicBezTo>
                  <a:cubicBezTo>
                    <a:pt x="15333" y="10210"/>
                    <a:pt x="14907" y="10301"/>
                    <a:pt x="14542" y="10562"/>
                  </a:cubicBezTo>
                  <a:cubicBezTo>
                    <a:pt x="13875" y="11038"/>
                    <a:pt x="13768" y="12146"/>
                    <a:pt x="13565" y="12824"/>
                  </a:cubicBezTo>
                  <a:cubicBezTo>
                    <a:pt x="13289" y="10849"/>
                    <a:pt x="10588" y="8551"/>
                    <a:pt x="8402" y="8551"/>
                  </a:cubicBezTo>
                  <a:cubicBezTo>
                    <a:pt x="8137" y="8551"/>
                    <a:pt x="7880" y="8585"/>
                    <a:pt x="7636" y="8657"/>
                  </a:cubicBezTo>
                  <a:cubicBezTo>
                    <a:pt x="5529" y="9300"/>
                    <a:pt x="4052" y="11586"/>
                    <a:pt x="3588" y="13574"/>
                  </a:cubicBezTo>
                  <a:cubicBezTo>
                    <a:pt x="3113" y="13077"/>
                    <a:pt x="2660" y="12870"/>
                    <a:pt x="2248" y="12870"/>
                  </a:cubicBezTo>
                  <a:cubicBezTo>
                    <a:pt x="906" y="12870"/>
                    <a:pt x="0" y="15069"/>
                    <a:pt x="183" y="16563"/>
                  </a:cubicBezTo>
                  <a:cubicBezTo>
                    <a:pt x="4711" y="16796"/>
                    <a:pt x="9240" y="17159"/>
                    <a:pt x="13779" y="17159"/>
                  </a:cubicBezTo>
                  <a:cubicBezTo>
                    <a:pt x="15254" y="17159"/>
                    <a:pt x="16731" y="17121"/>
                    <a:pt x="18209" y="17027"/>
                  </a:cubicBezTo>
                  <a:cubicBezTo>
                    <a:pt x="25614" y="16551"/>
                    <a:pt x="33520" y="17099"/>
                    <a:pt x="40819" y="15515"/>
                  </a:cubicBezTo>
                  <a:cubicBezTo>
                    <a:pt x="42247" y="15206"/>
                    <a:pt x="42164" y="14539"/>
                    <a:pt x="42224" y="12884"/>
                  </a:cubicBezTo>
                  <a:cubicBezTo>
                    <a:pt x="42319" y="10503"/>
                    <a:pt x="40878" y="9241"/>
                    <a:pt x="40378" y="7109"/>
                  </a:cubicBezTo>
                  <a:cubicBezTo>
                    <a:pt x="40200" y="6550"/>
                    <a:pt x="40426" y="5954"/>
                    <a:pt x="40426" y="4609"/>
                  </a:cubicBezTo>
                  <a:cubicBezTo>
                    <a:pt x="40497" y="3240"/>
                    <a:pt x="39902" y="1382"/>
                    <a:pt x="38568" y="739"/>
                  </a:cubicBezTo>
                  <a:cubicBezTo>
                    <a:pt x="38321" y="618"/>
                    <a:pt x="38016" y="553"/>
                    <a:pt x="37707" y="553"/>
                  </a:cubicBezTo>
                  <a:cubicBezTo>
                    <a:pt x="36960" y="553"/>
                    <a:pt x="36192" y="932"/>
                    <a:pt x="36175" y="1799"/>
                  </a:cubicBezTo>
                  <a:cubicBezTo>
                    <a:pt x="35593" y="1376"/>
                    <a:pt x="35090" y="1170"/>
                    <a:pt x="34664" y="1170"/>
                  </a:cubicBezTo>
                  <a:cubicBezTo>
                    <a:pt x="34010" y="1170"/>
                    <a:pt x="33537" y="1655"/>
                    <a:pt x="33234" y="2585"/>
                  </a:cubicBezTo>
                  <a:cubicBezTo>
                    <a:pt x="32722" y="2263"/>
                    <a:pt x="32627" y="1787"/>
                    <a:pt x="32187" y="1394"/>
                  </a:cubicBezTo>
                  <a:cubicBezTo>
                    <a:pt x="31462" y="757"/>
                    <a:pt x="29845" y="1"/>
                    <a:pt x="28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739720" y="4423726"/>
              <a:ext cx="2051543" cy="1322772"/>
            </a:xfrm>
            <a:custGeom>
              <a:avLst/>
              <a:gdLst/>
              <a:ahLst/>
              <a:cxnLst/>
              <a:rect l="l" t="t" r="r" b="b"/>
              <a:pathLst>
                <a:path w="42989" h="27718" extrusionOk="0">
                  <a:moveTo>
                    <a:pt x="31110" y="1"/>
                  </a:moveTo>
                  <a:cubicBezTo>
                    <a:pt x="29419" y="1560"/>
                    <a:pt x="29181" y="3835"/>
                    <a:pt x="29229" y="6216"/>
                  </a:cubicBezTo>
                  <a:cubicBezTo>
                    <a:pt x="28362" y="4976"/>
                    <a:pt x="27363" y="4503"/>
                    <a:pt x="26464" y="4503"/>
                  </a:cubicBezTo>
                  <a:cubicBezTo>
                    <a:pt x="24289" y="4503"/>
                    <a:pt x="22697" y="7268"/>
                    <a:pt x="24955" y="8633"/>
                  </a:cubicBezTo>
                  <a:cubicBezTo>
                    <a:pt x="24546" y="8602"/>
                    <a:pt x="24171" y="8585"/>
                    <a:pt x="23829" y="8585"/>
                  </a:cubicBezTo>
                  <a:cubicBezTo>
                    <a:pt x="20883" y="8585"/>
                    <a:pt x="20310" y="9811"/>
                    <a:pt x="20406" y="13598"/>
                  </a:cubicBezTo>
                  <a:cubicBezTo>
                    <a:pt x="19269" y="11785"/>
                    <a:pt x="17819" y="11051"/>
                    <a:pt x="16361" y="11051"/>
                  </a:cubicBezTo>
                  <a:cubicBezTo>
                    <a:pt x="13089" y="11051"/>
                    <a:pt x="9775" y="14749"/>
                    <a:pt x="9857" y="18241"/>
                  </a:cubicBezTo>
                  <a:cubicBezTo>
                    <a:pt x="8380" y="17985"/>
                    <a:pt x="7018" y="17527"/>
                    <a:pt x="5993" y="17527"/>
                  </a:cubicBezTo>
                  <a:cubicBezTo>
                    <a:pt x="4637" y="17527"/>
                    <a:pt x="3870" y="18326"/>
                    <a:pt x="4202" y="21444"/>
                  </a:cubicBezTo>
                  <a:cubicBezTo>
                    <a:pt x="3325" y="20318"/>
                    <a:pt x="2629" y="19863"/>
                    <a:pt x="2079" y="19863"/>
                  </a:cubicBezTo>
                  <a:cubicBezTo>
                    <a:pt x="128" y="19863"/>
                    <a:pt x="0" y="25586"/>
                    <a:pt x="47" y="27397"/>
                  </a:cubicBezTo>
                  <a:cubicBezTo>
                    <a:pt x="4047" y="27619"/>
                    <a:pt x="8060" y="27718"/>
                    <a:pt x="12076" y="27718"/>
                  </a:cubicBezTo>
                  <a:cubicBezTo>
                    <a:pt x="21854" y="27718"/>
                    <a:pt x="31650" y="27132"/>
                    <a:pt x="41314" y="26313"/>
                  </a:cubicBezTo>
                  <a:cubicBezTo>
                    <a:pt x="42370" y="22256"/>
                    <a:pt x="42988" y="5953"/>
                    <a:pt x="34666" y="5953"/>
                  </a:cubicBezTo>
                  <a:cubicBezTo>
                    <a:pt x="34636" y="5953"/>
                    <a:pt x="34605" y="5953"/>
                    <a:pt x="34575" y="5954"/>
                  </a:cubicBezTo>
                  <a:cubicBezTo>
                    <a:pt x="35837" y="4168"/>
                    <a:pt x="33087" y="620"/>
                    <a:pt x="31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grpSp>
        <p:nvGrpSpPr>
          <p:cNvPr id="169" name="Google Shape;169;p14"/>
          <p:cNvGrpSpPr/>
          <p:nvPr/>
        </p:nvGrpSpPr>
        <p:grpSpPr>
          <a:xfrm flipH="1">
            <a:off x="-677246" y="4140709"/>
            <a:ext cx="10069484" cy="1622325"/>
            <a:chOff x="5439501" y="3874330"/>
            <a:chExt cx="6156823" cy="991945"/>
          </a:xfrm>
        </p:grpSpPr>
        <p:sp>
          <p:nvSpPr>
            <p:cNvPr id="170" name="Google Shape;170;p14"/>
            <p:cNvSpPr/>
            <p:nvPr/>
          </p:nvSpPr>
          <p:spPr>
            <a:xfrm>
              <a:off x="5658855" y="4054580"/>
              <a:ext cx="17275" cy="103025"/>
            </a:xfrm>
            <a:custGeom>
              <a:avLst/>
              <a:gdLst/>
              <a:ahLst/>
              <a:cxnLst/>
              <a:rect l="l" t="t" r="r" b="b"/>
              <a:pathLst>
                <a:path w="69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91" y="4120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5591280" y="3874330"/>
              <a:ext cx="160475" cy="211700"/>
            </a:xfrm>
            <a:custGeom>
              <a:avLst/>
              <a:gdLst/>
              <a:ahLst/>
              <a:cxnLst/>
              <a:rect l="l" t="t" r="r" b="b"/>
              <a:pathLst>
                <a:path w="6419" h="8468" extrusionOk="0">
                  <a:moveTo>
                    <a:pt x="2757" y="0"/>
                  </a:moveTo>
                  <a:cubicBezTo>
                    <a:pt x="2495" y="0"/>
                    <a:pt x="2248" y="131"/>
                    <a:pt x="1941" y="412"/>
                  </a:cubicBezTo>
                  <a:cubicBezTo>
                    <a:pt x="1418" y="888"/>
                    <a:pt x="1132" y="1555"/>
                    <a:pt x="894" y="2210"/>
                  </a:cubicBezTo>
                  <a:cubicBezTo>
                    <a:pt x="679" y="2853"/>
                    <a:pt x="406" y="3508"/>
                    <a:pt x="263" y="4163"/>
                  </a:cubicBezTo>
                  <a:cubicBezTo>
                    <a:pt x="1" y="5401"/>
                    <a:pt x="60" y="6949"/>
                    <a:pt x="894" y="7842"/>
                  </a:cubicBezTo>
                  <a:cubicBezTo>
                    <a:pt x="1236" y="8287"/>
                    <a:pt x="1966" y="8467"/>
                    <a:pt x="2615" y="8467"/>
                  </a:cubicBezTo>
                  <a:cubicBezTo>
                    <a:pt x="2868" y="8467"/>
                    <a:pt x="3110" y="8440"/>
                    <a:pt x="3311" y="8389"/>
                  </a:cubicBezTo>
                  <a:cubicBezTo>
                    <a:pt x="4442" y="8104"/>
                    <a:pt x="5049" y="7139"/>
                    <a:pt x="5478" y="6115"/>
                  </a:cubicBezTo>
                  <a:cubicBezTo>
                    <a:pt x="6418" y="3913"/>
                    <a:pt x="5525" y="1543"/>
                    <a:pt x="3561" y="305"/>
                  </a:cubicBezTo>
                  <a:cubicBezTo>
                    <a:pt x="3244" y="107"/>
                    <a:pt x="2995" y="0"/>
                    <a:pt x="2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439501" y="3973275"/>
              <a:ext cx="6156823" cy="893000"/>
            </a:xfrm>
            <a:custGeom>
              <a:avLst/>
              <a:gdLst/>
              <a:ahLst/>
              <a:cxnLst/>
              <a:rect l="l" t="t" r="r" b="b"/>
              <a:pathLst>
                <a:path w="112039" h="35720" extrusionOk="0">
                  <a:moveTo>
                    <a:pt x="112039" y="11205"/>
                  </a:moveTo>
                  <a:cubicBezTo>
                    <a:pt x="107824" y="15562"/>
                    <a:pt x="97168" y="15955"/>
                    <a:pt x="91631" y="15908"/>
                  </a:cubicBezTo>
                  <a:cubicBezTo>
                    <a:pt x="79761" y="15800"/>
                    <a:pt x="67474" y="12991"/>
                    <a:pt x="56413" y="8692"/>
                  </a:cubicBezTo>
                  <a:cubicBezTo>
                    <a:pt x="39137" y="1965"/>
                    <a:pt x="17265" y="1"/>
                    <a:pt x="287" y="8466"/>
                  </a:cubicBezTo>
                  <a:cubicBezTo>
                    <a:pt x="1" y="10883"/>
                    <a:pt x="465" y="13336"/>
                    <a:pt x="953" y="15705"/>
                  </a:cubicBezTo>
                  <a:cubicBezTo>
                    <a:pt x="1370" y="17753"/>
                    <a:pt x="1596" y="21313"/>
                    <a:pt x="2632" y="23266"/>
                  </a:cubicBezTo>
                  <a:cubicBezTo>
                    <a:pt x="4251" y="26314"/>
                    <a:pt x="8835" y="26968"/>
                    <a:pt x="11812" y="27695"/>
                  </a:cubicBezTo>
                  <a:cubicBezTo>
                    <a:pt x="23920" y="30636"/>
                    <a:pt x="36577" y="32445"/>
                    <a:pt x="48935" y="34077"/>
                  </a:cubicBezTo>
                  <a:cubicBezTo>
                    <a:pt x="55091" y="34898"/>
                    <a:pt x="61151" y="35720"/>
                    <a:pt x="67390" y="35315"/>
                  </a:cubicBezTo>
                  <a:cubicBezTo>
                    <a:pt x="74427" y="34862"/>
                    <a:pt x="81928" y="33374"/>
                    <a:pt x="88417" y="30624"/>
                  </a:cubicBezTo>
                  <a:cubicBezTo>
                    <a:pt x="94525" y="28040"/>
                    <a:pt x="98835" y="23670"/>
                    <a:pt x="102871" y="18575"/>
                  </a:cubicBezTo>
                  <a:cubicBezTo>
                    <a:pt x="105085" y="15741"/>
                    <a:pt x="107526" y="11979"/>
                    <a:pt x="112039" y="112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/>
          <p:nvPr/>
        </p:nvSpPr>
        <p:spPr>
          <a:xfrm>
            <a:off x="-458275" y="4446200"/>
            <a:ext cx="9631534" cy="1050799"/>
          </a:xfrm>
          <a:custGeom>
            <a:avLst/>
            <a:gdLst/>
            <a:ahLst/>
            <a:cxnLst/>
            <a:rect l="l" t="t" r="r" b="b"/>
            <a:pathLst>
              <a:path w="147638" h="56487" extrusionOk="0">
                <a:moveTo>
                  <a:pt x="71885" y="0"/>
                </a:moveTo>
                <a:cubicBezTo>
                  <a:pt x="56805" y="0"/>
                  <a:pt x="38155" y="2032"/>
                  <a:pt x="16026" y="8094"/>
                </a:cubicBezTo>
                <a:cubicBezTo>
                  <a:pt x="11407" y="9356"/>
                  <a:pt x="7442" y="12404"/>
                  <a:pt x="3679" y="15083"/>
                </a:cubicBezTo>
                <a:lnTo>
                  <a:pt x="429" y="15892"/>
                </a:lnTo>
                <a:cubicBezTo>
                  <a:pt x="429" y="23453"/>
                  <a:pt x="0" y="31168"/>
                  <a:pt x="1179" y="38669"/>
                </a:cubicBezTo>
                <a:cubicBezTo>
                  <a:pt x="2036" y="44193"/>
                  <a:pt x="2108" y="49230"/>
                  <a:pt x="8501" y="51611"/>
                </a:cubicBezTo>
                <a:cubicBezTo>
                  <a:pt x="15979" y="54385"/>
                  <a:pt x="25420" y="54373"/>
                  <a:pt x="33397" y="54730"/>
                </a:cubicBezTo>
                <a:cubicBezTo>
                  <a:pt x="39934" y="55028"/>
                  <a:pt x="46447" y="54968"/>
                  <a:pt x="52971" y="55397"/>
                </a:cubicBezTo>
                <a:cubicBezTo>
                  <a:pt x="58686" y="55778"/>
                  <a:pt x="64520" y="56385"/>
                  <a:pt x="70235" y="56457"/>
                </a:cubicBezTo>
                <a:cubicBezTo>
                  <a:pt x="71803" y="56476"/>
                  <a:pt x="73370" y="56486"/>
                  <a:pt x="74935" y="56486"/>
                </a:cubicBezTo>
                <a:cubicBezTo>
                  <a:pt x="85787" y="56486"/>
                  <a:pt x="96571" y="56003"/>
                  <a:pt x="107383" y="54837"/>
                </a:cubicBezTo>
                <a:cubicBezTo>
                  <a:pt x="120896" y="53361"/>
                  <a:pt x="133696" y="49682"/>
                  <a:pt x="147031" y="47646"/>
                </a:cubicBezTo>
                <a:cubicBezTo>
                  <a:pt x="147364" y="42443"/>
                  <a:pt x="147507" y="37061"/>
                  <a:pt x="147590" y="31847"/>
                </a:cubicBezTo>
                <a:cubicBezTo>
                  <a:pt x="147638" y="29358"/>
                  <a:pt x="147471" y="28513"/>
                  <a:pt x="145685" y="26632"/>
                </a:cubicBezTo>
                <a:cubicBezTo>
                  <a:pt x="138327" y="18845"/>
                  <a:pt x="127754" y="12154"/>
                  <a:pt x="117372" y="7772"/>
                </a:cubicBezTo>
                <a:cubicBezTo>
                  <a:pt x="112780" y="5847"/>
                  <a:pt x="97471" y="0"/>
                  <a:pt x="71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14"/>
          <p:cNvGrpSpPr/>
          <p:nvPr/>
        </p:nvGrpSpPr>
        <p:grpSpPr>
          <a:xfrm flipH="1">
            <a:off x="8619097" y="4140709"/>
            <a:ext cx="262457" cy="463296"/>
            <a:chOff x="5591280" y="3874330"/>
            <a:chExt cx="160475" cy="283275"/>
          </a:xfrm>
        </p:grpSpPr>
        <p:sp>
          <p:nvSpPr>
            <p:cNvPr id="175" name="Google Shape;175;p14"/>
            <p:cNvSpPr/>
            <p:nvPr/>
          </p:nvSpPr>
          <p:spPr>
            <a:xfrm>
              <a:off x="5658855" y="4054580"/>
              <a:ext cx="17275" cy="103025"/>
            </a:xfrm>
            <a:custGeom>
              <a:avLst/>
              <a:gdLst/>
              <a:ahLst/>
              <a:cxnLst/>
              <a:rect l="l" t="t" r="r" b="b"/>
              <a:pathLst>
                <a:path w="69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91" y="4120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591280" y="3874330"/>
              <a:ext cx="160475" cy="211700"/>
            </a:xfrm>
            <a:custGeom>
              <a:avLst/>
              <a:gdLst/>
              <a:ahLst/>
              <a:cxnLst/>
              <a:rect l="l" t="t" r="r" b="b"/>
              <a:pathLst>
                <a:path w="6419" h="8468" extrusionOk="0">
                  <a:moveTo>
                    <a:pt x="2757" y="0"/>
                  </a:moveTo>
                  <a:cubicBezTo>
                    <a:pt x="2495" y="0"/>
                    <a:pt x="2248" y="131"/>
                    <a:pt x="1941" y="412"/>
                  </a:cubicBezTo>
                  <a:cubicBezTo>
                    <a:pt x="1418" y="888"/>
                    <a:pt x="1132" y="1555"/>
                    <a:pt x="894" y="2210"/>
                  </a:cubicBezTo>
                  <a:cubicBezTo>
                    <a:pt x="679" y="2853"/>
                    <a:pt x="406" y="3508"/>
                    <a:pt x="263" y="4163"/>
                  </a:cubicBezTo>
                  <a:cubicBezTo>
                    <a:pt x="1" y="5401"/>
                    <a:pt x="60" y="6949"/>
                    <a:pt x="894" y="7842"/>
                  </a:cubicBezTo>
                  <a:cubicBezTo>
                    <a:pt x="1236" y="8287"/>
                    <a:pt x="1966" y="8467"/>
                    <a:pt x="2615" y="8467"/>
                  </a:cubicBezTo>
                  <a:cubicBezTo>
                    <a:pt x="2868" y="8467"/>
                    <a:pt x="3110" y="8440"/>
                    <a:pt x="3311" y="8389"/>
                  </a:cubicBezTo>
                  <a:cubicBezTo>
                    <a:pt x="4442" y="8104"/>
                    <a:pt x="5049" y="7139"/>
                    <a:pt x="5478" y="6115"/>
                  </a:cubicBezTo>
                  <a:cubicBezTo>
                    <a:pt x="6418" y="3913"/>
                    <a:pt x="5525" y="1543"/>
                    <a:pt x="3561" y="305"/>
                  </a:cubicBezTo>
                  <a:cubicBezTo>
                    <a:pt x="3244" y="107"/>
                    <a:pt x="2995" y="0"/>
                    <a:pt x="2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4"/>
          <p:cNvGrpSpPr/>
          <p:nvPr/>
        </p:nvGrpSpPr>
        <p:grpSpPr>
          <a:xfrm>
            <a:off x="-220536" y="4336687"/>
            <a:ext cx="2165308" cy="978733"/>
            <a:chOff x="1366650" y="3716950"/>
            <a:chExt cx="1624387" cy="734233"/>
          </a:xfrm>
        </p:grpSpPr>
        <p:sp>
          <p:nvSpPr>
            <p:cNvPr id="178" name="Google Shape;178;p14"/>
            <p:cNvSpPr/>
            <p:nvPr/>
          </p:nvSpPr>
          <p:spPr>
            <a:xfrm>
              <a:off x="1933062" y="4022208"/>
              <a:ext cx="1057975" cy="428975"/>
            </a:xfrm>
            <a:custGeom>
              <a:avLst/>
              <a:gdLst/>
              <a:ahLst/>
              <a:cxnLst/>
              <a:rect l="l" t="t" r="r" b="b"/>
              <a:pathLst>
                <a:path w="42319" h="17159" extrusionOk="0">
                  <a:moveTo>
                    <a:pt x="13559" y="1"/>
                  </a:moveTo>
                  <a:cubicBezTo>
                    <a:pt x="12474" y="1"/>
                    <a:pt x="10857" y="757"/>
                    <a:pt x="10132" y="1394"/>
                  </a:cubicBezTo>
                  <a:cubicBezTo>
                    <a:pt x="9692" y="1787"/>
                    <a:pt x="9596" y="2263"/>
                    <a:pt x="9085" y="2585"/>
                  </a:cubicBezTo>
                  <a:cubicBezTo>
                    <a:pt x="8782" y="1655"/>
                    <a:pt x="8309" y="1170"/>
                    <a:pt x="7655" y="1170"/>
                  </a:cubicBezTo>
                  <a:cubicBezTo>
                    <a:pt x="7229" y="1170"/>
                    <a:pt x="6726" y="1376"/>
                    <a:pt x="6144" y="1799"/>
                  </a:cubicBezTo>
                  <a:cubicBezTo>
                    <a:pt x="6127" y="932"/>
                    <a:pt x="5359" y="553"/>
                    <a:pt x="4612" y="553"/>
                  </a:cubicBezTo>
                  <a:cubicBezTo>
                    <a:pt x="4303" y="553"/>
                    <a:pt x="3998" y="618"/>
                    <a:pt x="3751" y="739"/>
                  </a:cubicBezTo>
                  <a:cubicBezTo>
                    <a:pt x="2417" y="1382"/>
                    <a:pt x="1822" y="3240"/>
                    <a:pt x="1893" y="4609"/>
                  </a:cubicBezTo>
                  <a:cubicBezTo>
                    <a:pt x="1893" y="5954"/>
                    <a:pt x="2096" y="6550"/>
                    <a:pt x="1929" y="7109"/>
                  </a:cubicBezTo>
                  <a:cubicBezTo>
                    <a:pt x="1441" y="9241"/>
                    <a:pt x="0" y="10503"/>
                    <a:pt x="83" y="12884"/>
                  </a:cubicBezTo>
                  <a:cubicBezTo>
                    <a:pt x="143" y="14539"/>
                    <a:pt x="71" y="15206"/>
                    <a:pt x="1500" y="15515"/>
                  </a:cubicBezTo>
                  <a:cubicBezTo>
                    <a:pt x="8799" y="17099"/>
                    <a:pt x="16705" y="16551"/>
                    <a:pt x="24110" y="17027"/>
                  </a:cubicBezTo>
                  <a:cubicBezTo>
                    <a:pt x="25588" y="17121"/>
                    <a:pt x="27064" y="17159"/>
                    <a:pt x="28540" y="17159"/>
                  </a:cubicBezTo>
                  <a:cubicBezTo>
                    <a:pt x="33079" y="17159"/>
                    <a:pt x="37608" y="16796"/>
                    <a:pt x="42136" y="16563"/>
                  </a:cubicBezTo>
                  <a:cubicBezTo>
                    <a:pt x="42318" y="15069"/>
                    <a:pt x="41413" y="12870"/>
                    <a:pt x="40071" y="12870"/>
                  </a:cubicBezTo>
                  <a:cubicBezTo>
                    <a:pt x="39659" y="12870"/>
                    <a:pt x="39206" y="13077"/>
                    <a:pt x="38731" y="13574"/>
                  </a:cubicBezTo>
                  <a:cubicBezTo>
                    <a:pt x="38267" y="11586"/>
                    <a:pt x="36790" y="9300"/>
                    <a:pt x="34683" y="8657"/>
                  </a:cubicBezTo>
                  <a:cubicBezTo>
                    <a:pt x="34439" y="8585"/>
                    <a:pt x="34182" y="8551"/>
                    <a:pt x="33917" y="8551"/>
                  </a:cubicBezTo>
                  <a:cubicBezTo>
                    <a:pt x="31731" y="8551"/>
                    <a:pt x="29030" y="10849"/>
                    <a:pt x="28754" y="12824"/>
                  </a:cubicBezTo>
                  <a:cubicBezTo>
                    <a:pt x="28551" y="12146"/>
                    <a:pt x="28444" y="11038"/>
                    <a:pt x="27765" y="10562"/>
                  </a:cubicBezTo>
                  <a:cubicBezTo>
                    <a:pt x="27400" y="10301"/>
                    <a:pt x="26974" y="10210"/>
                    <a:pt x="26517" y="10210"/>
                  </a:cubicBezTo>
                  <a:cubicBezTo>
                    <a:pt x="25436" y="10210"/>
                    <a:pt x="24179" y="10724"/>
                    <a:pt x="23120" y="10724"/>
                  </a:cubicBezTo>
                  <a:cubicBezTo>
                    <a:pt x="22952" y="10724"/>
                    <a:pt x="22790" y="10711"/>
                    <a:pt x="22634" y="10681"/>
                  </a:cubicBezTo>
                  <a:cubicBezTo>
                    <a:pt x="23051" y="9741"/>
                    <a:pt x="23813" y="8598"/>
                    <a:pt x="23586" y="7526"/>
                  </a:cubicBezTo>
                  <a:cubicBezTo>
                    <a:pt x="23365" y="6457"/>
                    <a:pt x="22643" y="6218"/>
                    <a:pt x="21796" y="6218"/>
                  </a:cubicBezTo>
                  <a:cubicBezTo>
                    <a:pt x="21109" y="6218"/>
                    <a:pt x="20340" y="6375"/>
                    <a:pt x="19687" y="6375"/>
                  </a:cubicBezTo>
                  <a:cubicBezTo>
                    <a:pt x="19629" y="6375"/>
                    <a:pt x="19571" y="6374"/>
                    <a:pt x="19514" y="6371"/>
                  </a:cubicBezTo>
                  <a:cubicBezTo>
                    <a:pt x="19812" y="5859"/>
                    <a:pt x="19753" y="5157"/>
                    <a:pt x="19431" y="4561"/>
                  </a:cubicBezTo>
                  <a:cubicBezTo>
                    <a:pt x="19019" y="3766"/>
                    <a:pt x="18448" y="3535"/>
                    <a:pt x="17780" y="3535"/>
                  </a:cubicBezTo>
                  <a:cubicBezTo>
                    <a:pt x="17308" y="3535"/>
                    <a:pt x="16787" y="3650"/>
                    <a:pt x="16240" y="3764"/>
                  </a:cubicBezTo>
                  <a:cubicBezTo>
                    <a:pt x="16193" y="2394"/>
                    <a:pt x="15359" y="275"/>
                    <a:pt x="13871" y="25"/>
                  </a:cubicBezTo>
                  <a:cubicBezTo>
                    <a:pt x="13773" y="9"/>
                    <a:pt x="13669" y="1"/>
                    <a:pt x="13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1366650" y="3716950"/>
              <a:ext cx="1075300" cy="692950"/>
            </a:xfrm>
            <a:custGeom>
              <a:avLst/>
              <a:gdLst/>
              <a:ahLst/>
              <a:cxnLst/>
              <a:rect l="l" t="t" r="r" b="b"/>
              <a:pathLst>
                <a:path w="43012" h="27718" extrusionOk="0">
                  <a:moveTo>
                    <a:pt x="11902" y="1"/>
                  </a:moveTo>
                  <a:cubicBezTo>
                    <a:pt x="9925" y="620"/>
                    <a:pt x="7175" y="4168"/>
                    <a:pt x="8437" y="5954"/>
                  </a:cubicBezTo>
                  <a:cubicBezTo>
                    <a:pt x="8407" y="5953"/>
                    <a:pt x="8376" y="5953"/>
                    <a:pt x="8346" y="5953"/>
                  </a:cubicBezTo>
                  <a:cubicBezTo>
                    <a:pt x="0" y="5953"/>
                    <a:pt x="642" y="22256"/>
                    <a:pt x="1698" y="26313"/>
                  </a:cubicBezTo>
                  <a:cubicBezTo>
                    <a:pt x="11362" y="27132"/>
                    <a:pt x="21158" y="27718"/>
                    <a:pt x="30936" y="27718"/>
                  </a:cubicBezTo>
                  <a:cubicBezTo>
                    <a:pt x="34952" y="27718"/>
                    <a:pt x="38965" y="27619"/>
                    <a:pt x="42965" y="27397"/>
                  </a:cubicBezTo>
                  <a:cubicBezTo>
                    <a:pt x="43012" y="25586"/>
                    <a:pt x="42884" y="19863"/>
                    <a:pt x="40933" y="19863"/>
                  </a:cubicBezTo>
                  <a:cubicBezTo>
                    <a:pt x="40383" y="19863"/>
                    <a:pt x="39687" y="20318"/>
                    <a:pt x="38810" y="21444"/>
                  </a:cubicBezTo>
                  <a:cubicBezTo>
                    <a:pt x="39142" y="18326"/>
                    <a:pt x="38375" y="17527"/>
                    <a:pt x="37019" y="17527"/>
                  </a:cubicBezTo>
                  <a:cubicBezTo>
                    <a:pt x="35994" y="17527"/>
                    <a:pt x="34632" y="17985"/>
                    <a:pt x="33155" y="18241"/>
                  </a:cubicBezTo>
                  <a:cubicBezTo>
                    <a:pt x="33237" y="14749"/>
                    <a:pt x="29923" y="11051"/>
                    <a:pt x="26651" y="11051"/>
                  </a:cubicBezTo>
                  <a:cubicBezTo>
                    <a:pt x="25193" y="11051"/>
                    <a:pt x="23743" y="11785"/>
                    <a:pt x="22606" y="13598"/>
                  </a:cubicBezTo>
                  <a:cubicBezTo>
                    <a:pt x="22702" y="9811"/>
                    <a:pt x="22129" y="8585"/>
                    <a:pt x="19183" y="8585"/>
                  </a:cubicBezTo>
                  <a:cubicBezTo>
                    <a:pt x="18840" y="8585"/>
                    <a:pt x="18466" y="8602"/>
                    <a:pt x="18057" y="8633"/>
                  </a:cubicBezTo>
                  <a:cubicBezTo>
                    <a:pt x="20315" y="7268"/>
                    <a:pt x="18723" y="4503"/>
                    <a:pt x="16548" y="4503"/>
                  </a:cubicBezTo>
                  <a:cubicBezTo>
                    <a:pt x="15649" y="4503"/>
                    <a:pt x="14650" y="4976"/>
                    <a:pt x="13783" y="6216"/>
                  </a:cubicBezTo>
                  <a:cubicBezTo>
                    <a:pt x="13831" y="3835"/>
                    <a:pt x="13593" y="1560"/>
                    <a:pt x="11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 flipH="1">
            <a:off x="-228792" y="3731700"/>
            <a:ext cx="9898092" cy="1352382"/>
          </a:xfrm>
          <a:custGeom>
            <a:avLst/>
            <a:gdLst/>
            <a:ahLst/>
            <a:cxnLst/>
            <a:rect l="l" t="t" r="r" b="b"/>
            <a:pathLst>
              <a:path w="142876" h="50495" extrusionOk="0">
                <a:moveTo>
                  <a:pt x="16038" y="7752"/>
                </a:moveTo>
                <a:cubicBezTo>
                  <a:pt x="16955" y="7382"/>
                  <a:pt x="17586" y="6489"/>
                  <a:pt x="18479" y="6013"/>
                </a:cubicBezTo>
                <a:cubicBezTo>
                  <a:pt x="21515" y="4370"/>
                  <a:pt x="26051" y="3180"/>
                  <a:pt x="29456" y="3834"/>
                </a:cubicBezTo>
                <a:cubicBezTo>
                  <a:pt x="32945" y="4513"/>
                  <a:pt x="38053" y="9014"/>
                  <a:pt x="38327" y="12907"/>
                </a:cubicBezTo>
                <a:cubicBezTo>
                  <a:pt x="39922" y="12812"/>
                  <a:pt x="41160" y="11192"/>
                  <a:pt x="42946" y="11204"/>
                </a:cubicBezTo>
                <a:cubicBezTo>
                  <a:pt x="44673" y="11216"/>
                  <a:pt x="45708" y="12526"/>
                  <a:pt x="46101" y="14121"/>
                </a:cubicBezTo>
                <a:cubicBezTo>
                  <a:pt x="48852" y="12705"/>
                  <a:pt x="51935" y="12693"/>
                  <a:pt x="52066" y="16193"/>
                </a:cubicBezTo>
                <a:cubicBezTo>
                  <a:pt x="54912" y="14419"/>
                  <a:pt x="58008" y="14729"/>
                  <a:pt x="61068" y="16086"/>
                </a:cubicBezTo>
                <a:cubicBezTo>
                  <a:pt x="62913" y="16896"/>
                  <a:pt x="64556" y="17884"/>
                  <a:pt x="65747" y="19515"/>
                </a:cubicBezTo>
                <a:cubicBezTo>
                  <a:pt x="66366" y="20348"/>
                  <a:pt x="66759" y="21360"/>
                  <a:pt x="67687" y="21896"/>
                </a:cubicBezTo>
                <a:cubicBezTo>
                  <a:pt x="68842" y="20741"/>
                  <a:pt x="69592" y="19539"/>
                  <a:pt x="71128" y="18801"/>
                </a:cubicBezTo>
                <a:cubicBezTo>
                  <a:pt x="73926" y="17443"/>
                  <a:pt x="76962" y="17015"/>
                  <a:pt x="80034" y="17015"/>
                </a:cubicBezTo>
                <a:cubicBezTo>
                  <a:pt x="84832" y="17015"/>
                  <a:pt x="90869" y="17467"/>
                  <a:pt x="94143" y="21420"/>
                </a:cubicBezTo>
                <a:cubicBezTo>
                  <a:pt x="94762" y="20670"/>
                  <a:pt x="94941" y="19301"/>
                  <a:pt x="95750" y="18586"/>
                </a:cubicBezTo>
                <a:cubicBezTo>
                  <a:pt x="96786" y="17669"/>
                  <a:pt x="98501" y="17824"/>
                  <a:pt x="99763" y="17788"/>
                </a:cubicBezTo>
                <a:cubicBezTo>
                  <a:pt x="99584" y="15288"/>
                  <a:pt x="103335" y="14669"/>
                  <a:pt x="104942" y="15776"/>
                </a:cubicBezTo>
                <a:cubicBezTo>
                  <a:pt x="105275" y="10014"/>
                  <a:pt x="110193" y="5942"/>
                  <a:pt x="115158" y="3680"/>
                </a:cubicBezTo>
                <a:cubicBezTo>
                  <a:pt x="118229" y="2263"/>
                  <a:pt x="127100" y="286"/>
                  <a:pt x="128921" y="4775"/>
                </a:cubicBezTo>
                <a:cubicBezTo>
                  <a:pt x="130398" y="1429"/>
                  <a:pt x="135208" y="1"/>
                  <a:pt x="138649" y="1179"/>
                </a:cubicBezTo>
                <a:cubicBezTo>
                  <a:pt x="142030" y="2346"/>
                  <a:pt x="142602" y="6037"/>
                  <a:pt x="142673" y="8942"/>
                </a:cubicBezTo>
                <a:cubicBezTo>
                  <a:pt x="142875" y="17324"/>
                  <a:pt x="141089" y="25432"/>
                  <a:pt x="140792" y="33767"/>
                </a:cubicBezTo>
                <a:cubicBezTo>
                  <a:pt x="140708" y="36517"/>
                  <a:pt x="141351" y="40922"/>
                  <a:pt x="140077" y="43577"/>
                </a:cubicBezTo>
                <a:cubicBezTo>
                  <a:pt x="139565" y="44661"/>
                  <a:pt x="138530" y="45113"/>
                  <a:pt x="137434" y="45482"/>
                </a:cubicBezTo>
                <a:cubicBezTo>
                  <a:pt x="131112" y="47625"/>
                  <a:pt x="122849" y="47316"/>
                  <a:pt x="116265" y="46959"/>
                </a:cubicBezTo>
                <a:cubicBezTo>
                  <a:pt x="108573" y="46554"/>
                  <a:pt x="101144" y="45887"/>
                  <a:pt x="93429" y="46542"/>
                </a:cubicBezTo>
                <a:cubicBezTo>
                  <a:pt x="84344" y="47316"/>
                  <a:pt x="75296" y="48209"/>
                  <a:pt x="66223" y="49007"/>
                </a:cubicBezTo>
                <a:cubicBezTo>
                  <a:pt x="49471" y="50495"/>
                  <a:pt x="32802" y="48233"/>
                  <a:pt x="16288" y="45863"/>
                </a:cubicBezTo>
                <a:cubicBezTo>
                  <a:pt x="12109" y="45268"/>
                  <a:pt x="4727" y="44732"/>
                  <a:pt x="1786" y="41041"/>
                </a:cubicBezTo>
                <a:cubicBezTo>
                  <a:pt x="298" y="39172"/>
                  <a:pt x="0" y="36981"/>
                  <a:pt x="227" y="34648"/>
                </a:cubicBezTo>
                <a:cubicBezTo>
                  <a:pt x="560" y="31147"/>
                  <a:pt x="1060" y="27028"/>
                  <a:pt x="2132" y="23658"/>
                </a:cubicBezTo>
                <a:cubicBezTo>
                  <a:pt x="3453" y="19515"/>
                  <a:pt x="5168" y="15348"/>
                  <a:pt x="8097" y="12073"/>
                </a:cubicBezTo>
                <a:cubicBezTo>
                  <a:pt x="10025" y="9954"/>
                  <a:pt x="12311" y="9156"/>
                  <a:pt x="16038" y="77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 flipH="1">
            <a:off x="2613201" y="4076325"/>
            <a:ext cx="6711623" cy="1067181"/>
          </a:xfrm>
          <a:custGeom>
            <a:avLst/>
            <a:gdLst/>
            <a:ahLst/>
            <a:cxnLst/>
            <a:rect l="l" t="t" r="r" b="b"/>
            <a:pathLst>
              <a:path w="147638" h="56487" extrusionOk="0">
                <a:moveTo>
                  <a:pt x="71885" y="0"/>
                </a:moveTo>
                <a:cubicBezTo>
                  <a:pt x="56805" y="0"/>
                  <a:pt x="38155" y="2032"/>
                  <a:pt x="16026" y="8094"/>
                </a:cubicBezTo>
                <a:cubicBezTo>
                  <a:pt x="11407" y="9356"/>
                  <a:pt x="7442" y="12404"/>
                  <a:pt x="3679" y="15083"/>
                </a:cubicBezTo>
                <a:lnTo>
                  <a:pt x="429" y="15892"/>
                </a:lnTo>
                <a:cubicBezTo>
                  <a:pt x="429" y="23453"/>
                  <a:pt x="0" y="31168"/>
                  <a:pt x="1179" y="38669"/>
                </a:cubicBezTo>
                <a:cubicBezTo>
                  <a:pt x="2036" y="44193"/>
                  <a:pt x="2108" y="49230"/>
                  <a:pt x="8501" y="51611"/>
                </a:cubicBezTo>
                <a:cubicBezTo>
                  <a:pt x="15979" y="54385"/>
                  <a:pt x="25420" y="54373"/>
                  <a:pt x="33397" y="54730"/>
                </a:cubicBezTo>
                <a:cubicBezTo>
                  <a:pt x="39934" y="55028"/>
                  <a:pt x="46447" y="54968"/>
                  <a:pt x="52971" y="55397"/>
                </a:cubicBezTo>
                <a:cubicBezTo>
                  <a:pt x="58686" y="55778"/>
                  <a:pt x="64520" y="56385"/>
                  <a:pt x="70235" y="56457"/>
                </a:cubicBezTo>
                <a:cubicBezTo>
                  <a:pt x="71803" y="56476"/>
                  <a:pt x="73370" y="56486"/>
                  <a:pt x="74935" y="56486"/>
                </a:cubicBezTo>
                <a:cubicBezTo>
                  <a:pt x="85787" y="56486"/>
                  <a:pt x="96571" y="56003"/>
                  <a:pt x="107383" y="54837"/>
                </a:cubicBezTo>
                <a:cubicBezTo>
                  <a:pt x="120896" y="53361"/>
                  <a:pt x="133696" y="49682"/>
                  <a:pt x="147031" y="47646"/>
                </a:cubicBezTo>
                <a:cubicBezTo>
                  <a:pt x="147364" y="42443"/>
                  <a:pt x="147507" y="37061"/>
                  <a:pt x="147590" y="31847"/>
                </a:cubicBezTo>
                <a:cubicBezTo>
                  <a:pt x="147638" y="29358"/>
                  <a:pt x="147471" y="28513"/>
                  <a:pt x="145685" y="26632"/>
                </a:cubicBezTo>
                <a:cubicBezTo>
                  <a:pt x="138327" y="18845"/>
                  <a:pt x="127754" y="12154"/>
                  <a:pt x="117372" y="7772"/>
                </a:cubicBezTo>
                <a:cubicBezTo>
                  <a:pt x="112780" y="5847"/>
                  <a:pt x="97471" y="0"/>
                  <a:pt x="71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 flipH="1">
            <a:off x="7614872" y="4620330"/>
            <a:ext cx="799512" cy="324176"/>
          </a:xfrm>
          <a:custGeom>
            <a:avLst/>
            <a:gdLst/>
            <a:ahLst/>
            <a:cxnLst/>
            <a:rect l="l" t="t" r="r" b="b"/>
            <a:pathLst>
              <a:path w="42319" h="17159" extrusionOk="0">
                <a:moveTo>
                  <a:pt x="13559" y="1"/>
                </a:moveTo>
                <a:cubicBezTo>
                  <a:pt x="12474" y="1"/>
                  <a:pt x="10857" y="757"/>
                  <a:pt x="10132" y="1394"/>
                </a:cubicBezTo>
                <a:cubicBezTo>
                  <a:pt x="9692" y="1787"/>
                  <a:pt x="9596" y="2263"/>
                  <a:pt x="9085" y="2585"/>
                </a:cubicBezTo>
                <a:cubicBezTo>
                  <a:pt x="8782" y="1655"/>
                  <a:pt x="8309" y="1170"/>
                  <a:pt x="7655" y="1170"/>
                </a:cubicBezTo>
                <a:cubicBezTo>
                  <a:pt x="7229" y="1170"/>
                  <a:pt x="6726" y="1376"/>
                  <a:pt x="6144" y="1799"/>
                </a:cubicBezTo>
                <a:cubicBezTo>
                  <a:pt x="6127" y="932"/>
                  <a:pt x="5359" y="553"/>
                  <a:pt x="4612" y="553"/>
                </a:cubicBezTo>
                <a:cubicBezTo>
                  <a:pt x="4303" y="553"/>
                  <a:pt x="3998" y="618"/>
                  <a:pt x="3751" y="739"/>
                </a:cubicBezTo>
                <a:cubicBezTo>
                  <a:pt x="2417" y="1382"/>
                  <a:pt x="1822" y="3240"/>
                  <a:pt x="1893" y="4609"/>
                </a:cubicBezTo>
                <a:cubicBezTo>
                  <a:pt x="1893" y="5954"/>
                  <a:pt x="2096" y="6550"/>
                  <a:pt x="1929" y="7109"/>
                </a:cubicBezTo>
                <a:cubicBezTo>
                  <a:pt x="1441" y="9241"/>
                  <a:pt x="0" y="10503"/>
                  <a:pt x="83" y="12884"/>
                </a:cubicBezTo>
                <a:cubicBezTo>
                  <a:pt x="143" y="14539"/>
                  <a:pt x="71" y="15206"/>
                  <a:pt x="1500" y="15515"/>
                </a:cubicBezTo>
                <a:cubicBezTo>
                  <a:pt x="8799" y="17099"/>
                  <a:pt x="16705" y="16551"/>
                  <a:pt x="24110" y="17027"/>
                </a:cubicBezTo>
                <a:cubicBezTo>
                  <a:pt x="25588" y="17121"/>
                  <a:pt x="27064" y="17159"/>
                  <a:pt x="28540" y="17159"/>
                </a:cubicBezTo>
                <a:cubicBezTo>
                  <a:pt x="33079" y="17159"/>
                  <a:pt x="37608" y="16796"/>
                  <a:pt x="42136" y="16563"/>
                </a:cubicBezTo>
                <a:cubicBezTo>
                  <a:pt x="42318" y="15069"/>
                  <a:pt x="41413" y="12870"/>
                  <a:pt x="40071" y="12870"/>
                </a:cubicBezTo>
                <a:cubicBezTo>
                  <a:pt x="39659" y="12870"/>
                  <a:pt x="39206" y="13077"/>
                  <a:pt x="38731" y="13574"/>
                </a:cubicBezTo>
                <a:cubicBezTo>
                  <a:pt x="38267" y="11586"/>
                  <a:pt x="36790" y="9300"/>
                  <a:pt x="34683" y="8657"/>
                </a:cubicBezTo>
                <a:cubicBezTo>
                  <a:pt x="34439" y="8585"/>
                  <a:pt x="34182" y="8551"/>
                  <a:pt x="33917" y="8551"/>
                </a:cubicBezTo>
                <a:cubicBezTo>
                  <a:pt x="31731" y="8551"/>
                  <a:pt x="29030" y="10849"/>
                  <a:pt x="28754" y="12824"/>
                </a:cubicBezTo>
                <a:cubicBezTo>
                  <a:pt x="28551" y="12146"/>
                  <a:pt x="28444" y="11038"/>
                  <a:pt x="27765" y="10562"/>
                </a:cubicBezTo>
                <a:cubicBezTo>
                  <a:pt x="27400" y="10301"/>
                  <a:pt x="26974" y="10210"/>
                  <a:pt x="26517" y="10210"/>
                </a:cubicBezTo>
                <a:cubicBezTo>
                  <a:pt x="25436" y="10210"/>
                  <a:pt x="24179" y="10724"/>
                  <a:pt x="23120" y="10724"/>
                </a:cubicBezTo>
                <a:cubicBezTo>
                  <a:pt x="22952" y="10724"/>
                  <a:pt x="22790" y="10711"/>
                  <a:pt x="22634" y="10681"/>
                </a:cubicBezTo>
                <a:cubicBezTo>
                  <a:pt x="23051" y="9741"/>
                  <a:pt x="23813" y="8598"/>
                  <a:pt x="23586" y="7526"/>
                </a:cubicBezTo>
                <a:cubicBezTo>
                  <a:pt x="23365" y="6457"/>
                  <a:pt x="22643" y="6218"/>
                  <a:pt x="21796" y="6218"/>
                </a:cubicBezTo>
                <a:cubicBezTo>
                  <a:pt x="21109" y="6218"/>
                  <a:pt x="20340" y="6375"/>
                  <a:pt x="19687" y="6375"/>
                </a:cubicBezTo>
                <a:cubicBezTo>
                  <a:pt x="19629" y="6375"/>
                  <a:pt x="19571" y="6374"/>
                  <a:pt x="19514" y="6371"/>
                </a:cubicBezTo>
                <a:cubicBezTo>
                  <a:pt x="19812" y="5859"/>
                  <a:pt x="19753" y="5157"/>
                  <a:pt x="19431" y="4561"/>
                </a:cubicBezTo>
                <a:cubicBezTo>
                  <a:pt x="19019" y="3766"/>
                  <a:pt x="18448" y="3535"/>
                  <a:pt x="17780" y="3535"/>
                </a:cubicBezTo>
                <a:cubicBezTo>
                  <a:pt x="17308" y="3535"/>
                  <a:pt x="16787" y="3650"/>
                  <a:pt x="16240" y="3764"/>
                </a:cubicBezTo>
                <a:cubicBezTo>
                  <a:pt x="16193" y="2394"/>
                  <a:pt x="15359" y="275"/>
                  <a:pt x="13871" y="25"/>
                </a:cubicBezTo>
                <a:cubicBezTo>
                  <a:pt x="13773" y="9"/>
                  <a:pt x="13669" y="1"/>
                  <a:pt x="135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 flipH="1">
            <a:off x="7955750" y="4508996"/>
            <a:ext cx="812604" cy="523662"/>
          </a:xfrm>
          <a:custGeom>
            <a:avLst/>
            <a:gdLst/>
            <a:ahLst/>
            <a:cxnLst/>
            <a:rect l="l" t="t" r="r" b="b"/>
            <a:pathLst>
              <a:path w="43012" h="27718" extrusionOk="0">
                <a:moveTo>
                  <a:pt x="11902" y="1"/>
                </a:moveTo>
                <a:cubicBezTo>
                  <a:pt x="9925" y="620"/>
                  <a:pt x="7175" y="4168"/>
                  <a:pt x="8437" y="5954"/>
                </a:cubicBezTo>
                <a:cubicBezTo>
                  <a:pt x="8407" y="5953"/>
                  <a:pt x="8376" y="5953"/>
                  <a:pt x="8346" y="5953"/>
                </a:cubicBezTo>
                <a:cubicBezTo>
                  <a:pt x="0" y="5953"/>
                  <a:pt x="642" y="22256"/>
                  <a:pt x="1698" y="26313"/>
                </a:cubicBezTo>
                <a:cubicBezTo>
                  <a:pt x="11362" y="27132"/>
                  <a:pt x="21158" y="27718"/>
                  <a:pt x="30936" y="27718"/>
                </a:cubicBezTo>
                <a:cubicBezTo>
                  <a:pt x="34952" y="27718"/>
                  <a:pt x="38965" y="27619"/>
                  <a:pt x="42965" y="27397"/>
                </a:cubicBezTo>
                <a:cubicBezTo>
                  <a:pt x="43012" y="25586"/>
                  <a:pt x="42884" y="19863"/>
                  <a:pt x="40933" y="19863"/>
                </a:cubicBezTo>
                <a:cubicBezTo>
                  <a:pt x="40383" y="19863"/>
                  <a:pt x="39687" y="20318"/>
                  <a:pt x="38810" y="21444"/>
                </a:cubicBezTo>
                <a:cubicBezTo>
                  <a:pt x="39142" y="18326"/>
                  <a:pt x="38375" y="17527"/>
                  <a:pt x="37019" y="17527"/>
                </a:cubicBezTo>
                <a:cubicBezTo>
                  <a:pt x="35994" y="17527"/>
                  <a:pt x="34632" y="17985"/>
                  <a:pt x="33155" y="18241"/>
                </a:cubicBezTo>
                <a:cubicBezTo>
                  <a:pt x="33237" y="14749"/>
                  <a:pt x="29923" y="11051"/>
                  <a:pt x="26651" y="11051"/>
                </a:cubicBezTo>
                <a:cubicBezTo>
                  <a:pt x="25193" y="11051"/>
                  <a:pt x="23743" y="11785"/>
                  <a:pt x="22606" y="13598"/>
                </a:cubicBezTo>
                <a:cubicBezTo>
                  <a:pt x="22702" y="9811"/>
                  <a:pt x="22129" y="8585"/>
                  <a:pt x="19183" y="8585"/>
                </a:cubicBezTo>
                <a:cubicBezTo>
                  <a:pt x="18840" y="8585"/>
                  <a:pt x="18466" y="8602"/>
                  <a:pt x="18057" y="8633"/>
                </a:cubicBezTo>
                <a:cubicBezTo>
                  <a:pt x="20315" y="7268"/>
                  <a:pt x="18723" y="4503"/>
                  <a:pt x="16548" y="4503"/>
                </a:cubicBezTo>
                <a:cubicBezTo>
                  <a:pt x="15649" y="4503"/>
                  <a:pt x="14650" y="4976"/>
                  <a:pt x="13783" y="6216"/>
                </a:cubicBezTo>
                <a:cubicBezTo>
                  <a:pt x="13831" y="3835"/>
                  <a:pt x="13593" y="1560"/>
                  <a:pt x="119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 flipH="1">
            <a:off x="3356007" y="4544130"/>
            <a:ext cx="799512" cy="324176"/>
          </a:xfrm>
          <a:custGeom>
            <a:avLst/>
            <a:gdLst/>
            <a:ahLst/>
            <a:cxnLst/>
            <a:rect l="l" t="t" r="r" b="b"/>
            <a:pathLst>
              <a:path w="42319" h="17159" extrusionOk="0">
                <a:moveTo>
                  <a:pt x="28760" y="1"/>
                </a:moveTo>
                <a:cubicBezTo>
                  <a:pt x="28650" y="1"/>
                  <a:pt x="28546" y="9"/>
                  <a:pt x="28448" y="25"/>
                </a:cubicBezTo>
                <a:cubicBezTo>
                  <a:pt x="26960" y="275"/>
                  <a:pt x="26126" y="2394"/>
                  <a:pt x="26079" y="3764"/>
                </a:cubicBezTo>
                <a:cubicBezTo>
                  <a:pt x="25532" y="3650"/>
                  <a:pt x="25011" y="3535"/>
                  <a:pt x="24538" y="3535"/>
                </a:cubicBezTo>
                <a:cubicBezTo>
                  <a:pt x="23869" y="3535"/>
                  <a:pt x="23295" y="3766"/>
                  <a:pt x="22876" y="4561"/>
                </a:cubicBezTo>
                <a:cubicBezTo>
                  <a:pt x="22566" y="5157"/>
                  <a:pt x="22507" y="5859"/>
                  <a:pt x="22805" y="6371"/>
                </a:cubicBezTo>
                <a:cubicBezTo>
                  <a:pt x="22747" y="6374"/>
                  <a:pt x="22689" y="6375"/>
                  <a:pt x="22630" y="6375"/>
                </a:cubicBezTo>
                <a:cubicBezTo>
                  <a:pt x="21973" y="6375"/>
                  <a:pt x="21204" y="6218"/>
                  <a:pt x="20518" y="6218"/>
                </a:cubicBezTo>
                <a:cubicBezTo>
                  <a:pt x="19672" y="6218"/>
                  <a:pt x="18954" y="6457"/>
                  <a:pt x="18733" y="7526"/>
                </a:cubicBezTo>
                <a:cubicBezTo>
                  <a:pt x="18506" y="8598"/>
                  <a:pt x="19268" y="9741"/>
                  <a:pt x="19685" y="10681"/>
                </a:cubicBezTo>
                <a:cubicBezTo>
                  <a:pt x="19528" y="10711"/>
                  <a:pt x="19364" y="10724"/>
                  <a:pt x="19196" y="10724"/>
                </a:cubicBezTo>
                <a:cubicBezTo>
                  <a:pt x="18131" y="10724"/>
                  <a:pt x="16872" y="10210"/>
                  <a:pt x="15790" y="10210"/>
                </a:cubicBezTo>
                <a:cubicBezTo>
                  <a:pt x="15333" y="10210"/>
                  <a:pt x="14907" y="10301"/>
                  <a:pt x="14542" y="10562"/>
                </a:cubicBezTo>
                <a:cubicBezTo>
                  <a:pt x="13875" y="11038"/>
                  <a:pt x="13768" y="12146"/>
                  <a:pt x="13565" y="12824"/>
                </a:cubicBezTo>
                <a:cubicBezTo>
                  <a:pt x="13289" y="10849"/>
                  <a:pt x="10588" y="8551"/>
                  <a:pt x="8402" y="8551"/>
                </a:cubicBezTo>
                <a:cubicBezTo>
                  <a:pt x="8137" y="8551"/>
                  <a:pt x="7880" y="8585"/>
                  <a:pt x="7636" y="8657"/>
                </a:cubicBezTo>
                <a:cubicBezTo>
                  <a:pt x="5529" y="9300"/>
                  <a:pt x="4052" y="11586"/>
                  <a:pt x="3588" y="13574"/>
                </a:cubicBezTo>
                <a:cubicBezTo>
                  <a:pt x="3113" y="13077"/>
                  <a:pt x="2660" y="12870"/>
                  <a:pt x="2248" y="12870"/>
                </a:cubicBezTo>
                <a:cubicBezTo>
                  <a:pt x="906" y="12870"/>
                  <a:pt x="0" y="15069"/>
                  <a:pt x="183" y="16563"/>
                </a:cubicBezTo>
                <a:cubicBezTo>
                  <a:pt x="4711" y="16796"/>
                  <a:pt x="9240" y="17159"/>
                  <a:pt x="13779" y="17159"/>
                </a:cubicBezTo>
                <a:cubicBezTo>
                  <a:pt x="15254" y="17159"/>
                  <a:pt x="16731" y="17121"/>
                  <a:pt x="18209" y="17027"/>
                </a:cubicBezTo>
                <a:cubicBezTo>
                  <a:pt x="25614" y="16551"/>
                  <a:pt x="33520" y="17099"/>
                  <a:pt x="40819" y="15515"/>
                </a:cubicBezTo>
                <a:cubicBezTo>
                  <a:pt x="42247" y="15206"/>
                  <a:pt x="42164" y="14539"/>
                  <a:pt x="42224" y="12884"/>
                </a:cubicBezTo>
                <a:cubicBezTo>
                  <a:pt x="42319" y="10503"/>
                  <a:pt x="40878" y="9241"/>
                  <a:pt x="40378" y="7109"/>
                </a:cubicBezTo>
                <a:cubicBezTo>
                  <a:pt x="40200" y="6550"/>
                  <a:pt x="40426" y="5954"/>
                  <a:pt x="40426" y="4609"/>
                </a:cubicBezTo>
                <a:cubicBezTo>
                  <a:pt x="40497" y="3240"/>
                  <a:pt x="39902" y="1382"/>
                  <a:pt x="38568" y="739"/>
                </a:cubicBezTo>
                <a:cubicBezTo>
                  <a:pt x="38321" y="618"/>
                  <a:pt x="38016" y="553"/>
                  <a:pt x="37707" y="553"/>
                </a:cubicBezTo>
                <a:cubicBezTo>
                  <a:pt x="36960" y="553"/>
                  <a:pt x="36192" y="932"/>
                  <a:pt x="36175" y="1799"/>
                </a:cubicBezTo>
                <a:cubicBezTo>
                  <a:pt x="35593" y="1376"/>
                  <a:pt x="35090" y="1170"/>
                  <a:pt x="34664" y="1170"/>
                </a:cubicBezTo>
                <a:cubicBezTo>
                  <a:pt x="34010" y="1170"/>
                  <a:pt x="33537" y="1655"/>
                  <a:pt x="33234" y="2585"/>
                </a:cubicBezTo>
                <a:cubicBezTo>
                  <a:pt x="32722" y="2263"/>
                  <a:pt x="32627" y="1787"/>
                  <a:pt x="32187" y="1394"/>
                </a:cubicBezTo>
                <a:cubicBezTo>
                  <a:pt x="31462" y="757"/>
                  <a:pt x="29845" y="1"/>
                  <a:pt x="287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 flipH="1">
            <a:off x="3002472" y="4432796"/>
            <a:ext cx="812170" cy="523662"/>
          </a:xfrm>
          <a:custGeom>
            <a:avLst/>
            <a:gdLst/>
            <a:ahLst/>
            <a:cxnLst/>
            <a:rect l="l" t="t" r="r" b="b"/>
            <a:pathLst>
              <a:path w="42989" h="27718" extrusionOk="0">
                <a:moveTo>
                  <a:pt x="31110" y="1"/>
                </a:moveTo>
                <a:cubicBezTo>
                  <a:pt x="29419" y="1560"/>
                  <a:pt x="29181" y="3835"/>
                  <a:pt x="29229" y="6216"/>
                </a:cubicBezTo>
                <a:cubicBezTo>
                  <a:pt x="28362" y="4976"/>
                  <a:pt x="27363" y="4503"/>
                  <a:pt x="26464" y="4503"/>
                </a:cubicBezTo>
                <a:cubicBezTo>
                  <a:pt x="24289" y="4503"/>
                  <a:pt x="22697" y="7268"/>
                  <a:pt x="24955" y="8633"/>
                </a:cubicBezTo>
                <a:cubicBezTo>
                  <a:pt x="24546" y="8602"/>
                  <a:pt x="24171" y="8585"/>
                  <a:pt x="23829" y="8585"/>
                </a:cubicBezTo>
                <a:cubicBezTo>
                  <a:pt x="20883" y="8585"/>
                  <a:pt x="20310" y="9811"/>
                  <a:pt x="20406" y="13598"/>
                </a:cubicBezTo>
                <a:cubicBezTo>
                  <a:pt x="19269" y="11785"/>
                  <a:pt x="17819" y="11051"/>
                  <a:pt x="16361" y="11051"/>
                </a:cubicBezTo>
                <a:cubicBezTo>
                  <a:pt x="13089" y="11051"/>
                  <a:pt x="9775" y="14749"/>
                  <a:pt x="9857" y="18241"/>
                </a:cubicBezTo>
                <a:cubicBezTo>
                  <a:pt x="8380" y="17985"/>
                  <a:pt x="7018" y="17527"/>
                  <a:pt x="5993" y="17527"/>
                </a:cubicBezTo>
                <a:cubicBezTo>
                  <a:pt x="4637" y="17527"/>
                  <a:pt x="3870" y="18326"/>
                  <a:pt x="4202" y="21444"/>
                </a:cubicBezTo>
                <a:cubicBezTo>
                  <a:pt x="3325" y="20318"/>
                  <a:pt x="2629" y="19863"/>
                  <a:pt x="2079" y="19863"/>
                </a:cubicBezTo>
                <a:cubicBezTo>
                  <a:pt x="128" y="19863"/>
                  <a:pt x="0" y="25586"/>
                  <a:pt x="47" y="27397"/>
                </a:cubicBezTo>
                <a:cubicBezTo>
                  <a:pt x="4047" y="27619"/>
                  <a:pt x="8060" y="27718"/>
                  <a:pt x="12076" y="27718"/>
                </a:cubicBezTo>
                <a:cubicBezTo>
                  <a:pt x="21854" y="27718"/>
                  <a:pt x="31650" y="27132"/>
                  <a:pt x="41314" y="26313"/>
                </a:cubicBezTo>
                <a:cubicBezTo>
                  <a:pt x="42370" y="22256"/>
                  <a:pt x="42988" y="5953"/>
                  <a:pt x="34666" y="5953"/>
                </a:cubicBezTo>
                <a:cubicBezTo>
                  <a:pt x="34636" y="5953"/>
                  <a:pt x="34605" y="5953"/>
                  <a:pt x="34575" y="5954"/>
                </a:cubicBezTo>
                <a:cubicBezTo>
                  <a:pt x="35837" y="4168"/>
                  <a:pt x="33087" y="620"/>
                  <a:pt x="311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5"/>
          <p:cNvGrpSpPr/>
          <p:nvPr/>
        </p:nvGrpSpPr>
        <p:grpSpPr>
          <a:xfrm flipH="1">
            <a:off x="-332553" y="4003151"/>
            <a:ext cx="10192078" cy="2077518"/>
            <a:chOff x="5416861" y="4017166"/>
            <a:chExt cx="4019275" cy="1192742"/>
          </a:xfrm>
        </p:grpSpPr>
        <p:sp>
          <p:nvSpPr>
            <p:cNvPr id="188" name="Google Shape;188;p15"/>
            <p:cNvSpPr/>
            <p:nvPr/>
          </p:nvSpPr>
          <p:spPr>
            <a:xfrm>
              <a:off x="5416861" y="4017166"/>
              <a:ext cx="4019275" cy="1192742"/>
            </a:xfrm>
            <a:custGeom>
              <a:avLst/>
              <a:gdLst/>
              <a:ahLst/>
              <a:cxnLst/>
              <a:rect l="l" t="t" r="r" b="b"/>
              <a:pathLst>
                <a:path w="160771" h="50782" extrusionOk="0">
                  <a:moveTo>
                    <a:pt x="9216" y="5383"/>
                  </a:moveTo>
                  <a:cubicBezTo>
                    <a:pt x="18360" y="13360"/>
                    <a:pt x="22528" y="18289"/>
                    <a:pt x="34970" y="22766"/>
                  </a:cubicBezTo>
                  <a:cubicBezTo>
                    <a:pt x="46400" y="26873"/>
                    <a:pt x="68545" y="25361"/>
                    <a:pt x="71260" y="25123"/>
                  </a:cubicBezTo>
                  <a:cubicBezTo>
                    <a:pt x="82511" y="24123"/>
                    <a:pt x="98275" y="16860"/>
                    <a:pt x="107717" y="12205"/>
                  </a:cubicBezTo>
                  <a:cubicBezTo>
                    <a:pt x="132434" y="1"/>
                    <a:pt x="133887" y="6335"/>
                    <a:pt x="146876" y="6335"/>
                  </a:cubicBezTo>
                  <a:cubicBezTo>
                    <a:pt x="150043" y="6335"/>
                    <a:pt x="156532" y="5383"/>
                    <a:pt x="158783" y="7859"/>
                  </a:cubicBezTo>
                  <a:cubicBezTo>
                    <a:pt x="159557" y="8704"/>
                    <a:pt x="159307" y="10133"/>
                    <a:pt x="159426" y="11121"/>
                  </a:cubicBezTo>
                  <a:cubicBezTo>
                    <a:pt x="159878" y="15241"/>
                    <a:pt x="159676" y="19468"/>
                    <a:pt x="159664" y="23599"/>
                  </a:cubicBezTo>
                  <a:cubicBezTo>
                    <a:pt x="159652" y="29493"/>
                    <a:pt x="159783" y="35351"/>
                    <a:pt x="160057" y="41220"/>
                  </a:cubicBezTo>
                  <a:cubicBezTo>
                    <a:pt x="160211" y="44304"/>
                    <a:pt x="160771" y="47757"/>
                    <a:pt x="160021" y="50781"/>
                  </a:cubicBezTo>
                  <a:cubicBezTo>
                    <a:pt x="158687" y="50781"/>
                    <a:pt x="157640" y="50233"/>
                    <a:pt x="156401" y="50055"/>
                  </a:cubicBezTo>
                  <a:cubicBezTo>
                    <a:pt x="151210" y="49305"/>
                    <a:pt x="145198" y="49519"/>
                    <a:pt x="139983" y="49412"/>
                  </a:cubicBezTo>
                  <a:cubicBezTo>
                    <a:pt x="119206" y="48983"/>
                    <a:pt x="97263" y="49459"/>
                    <a:pt x="76939" y="45304"/>
                  </a:cubicBezTo>
                  <a:cubicBezTo>
                    <a:pt x="61485" y="42149"/>
                    <a:pt x="45590" y="39827"/>
                    <a:pt x="29647" y="39911"/>
                  </a:cubicBezTo>
                  <a:cubicBezTo>
                    <a:pt x="19884" y="39958"/>
                    <a:pt x="9681" y="40244"/>
                    <a:pt x="1" y="39649"/>
                  </a:cubicBezTo>
                  <a:cubicBezTo>
                    <a:pt x="1692" y="30612"/>
                    <a:pt x="6049" y="21801"/>
                    <a:pt x="8990" y="13026"/>
                  </a:cubicBezTo>
                  <a:cubicBezTo>
                    <a:pt x="9633" y="10955"/>
                    <a:pt x="10086" y="9121"/>
                    <a:pt x="9216" y="5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852038" y="4306675"/>
              <a:ext cx="2505475" cy="682250"/>
            </a:xfrm>
            <a:custGeom>
              <a:avLst/>
              <a:gdLst/>
              <a:ahLst/>
              <a:cxnLst/>
              <a:rect l="l" t="t" r="r" b="b"/>
              <a:pathLst>
                <a:path w="100219" h="27290" extrusionOk="0">
                  <a:moveTo>
                    <a:pt x="96382" y="0"/>
                  </a:moveTo>
                  <a:cubicBezTo>
                    <a:pt x="96278" y="0"/>
                    <a:pt x="96171" y="3"/>
                    <a:pt x="96060" y="8"/>
                  </a:cubicBezTo>
                  <a:cubicBezTo>
                    <a:pt x="89893" y="293"/>
                    <a:pt x="85333" y="3806"/>
                    <a:pt x="80166" y="6616"/>
                  </a:cubicBezTo>
                  <a:cubicBezTo>
                    <a:pt x="76891" y="8401"/>
                    <a:pt x="73808" y="10164"/>
                    <a:pt x="70403" y="11652"/>
                  </a:cubicBezTo>
                  <a:cubicBezTo>
                    <a:pt x="66319" y="13438"/>
                    <a:pt x="61520" y="13628"/>
                    <a:pt x="57115" y="13854"/>
                  </a:cubicBezTo>
                  <a:cubicBezTo>
                    <a:pt x="54741" y="13972"/>
                    <a:pt x="52374" y="14021"/>
                    <a:pt x="50012" y="14021"/>
                  </a:cubicBezTo>
                  <a:cubicBezTo>
                    <a:pt x="43763" y="14021"/>
                    <a:pt x="37543" y="13681"/>
                    <a:pt x="31279" y="13378"/>
                  </a:cubicBezTo>
                  <a:cubicBezTo>
                    <a:pt x="26576" y="13140"/>
                    <a:pt x="21635" y="12319"/>
                    <a:pt x="17063" y="11199"/>
                  </a:cubicBezTo>
                  <a:cubicBezTo>
                    <a:pt x="14919" y="10676"/>
                    <a:pt x="12681" y="10175"/>
                    <a:pt x="10597" y="9461"/>
                  </a:cubicBezTo>
                  <a:cubicBezTo>
                    <a:pt x="8621" y="8771"/>
                    <a:pt x="6990" y="7723"/>
                    <a:pt x="5121" y="6830"/>
                  </a:cubicBezTo>
                  <a:cubicBezTo>
                    <a:pt x="5121" y="6830"/>
                    <a:pt x="3852" y="5715"/>
                    <a:pt x="2120" y="5715"/>
                  </a:cubicBezTo>
                  <a:cubicBezTo>
                    <a:pt x="1749" y="5715"/>
                    <a:pt x="1358" y="5766"/>
                    <a:pt x="953" y="5889"/>
                  </a:cubicBezTo>
                  <a:cubicBezTo>
                    <a:pt x="84" y="6151"/>
                    <a:pt x="1" y="6627"/>
                    <a:pt x="263" y="7639"/>
                  </a:cubicBezTo>
                  <a:cubicBezTo>
                    <a:pt x="810" y="9806"/>
                    <a:pt x="3335" y="10652"/>
                    <a:pt x="5240" y="11414"/>
                  </a:cubicBezTo>
                  <a:cubicBezTo>
                    <a:pt x="9291" y="13008"/>
                    <a:pt x="12850" y="13747"/>
                    <a:pt x="17208" y="13747"/>
                  </a:cubicBezTo>
                  <a:cubicBezTo>
                    <a:pt x="17243" y="13747"/>
                    <a:pt x="17278" y="13747"/>
                    <a:pt x="17313" y="13747"/>
                  </a:cubicBezTo>
                  <a:cubicBezTo>
                    <a:pt x="17647" y="13747"/>
                    <a:pt x="17987" y="13745"/>
                    <a:pt x="18329" y="13745"/>
                  </a:cubicBezTo>
                  <a:cubicBezTo>
                    <a:pt x="19569" y="13745"/>
                    <a:pt x="20842" y="13774"/>
                    <a:pt x="22027" y="14045"/>
                  </a:cubicBezTo>
                  <a:cubicBezTo>
                    <a:pt x="22885" y="14235"/>
                    <a:pt x="25659" y="15188"/>
                    <a:pt x="26064" y="16093"/>
                  </a:cubicBezTo>
                  <a:cubicBezTo>
                    <a:pt x="26654" y="17447"/>
                    <a:pt x="24279" y="17656"/>
                    <a:pt x="22329" y="17656"/>
                  </a:cubicBezTo>
                  <a:cubicBezTo>
                    <a:pt x="21457" y="17656"/>
                    <a:pt x="20670" y="17614"/>
                    <a:pt x="20272" y="17614"/>
                  </a:cubicBezTo>
                  <a:cubicBezTo>
                    <a:pt x="20213" y="17614"/>
                    <a:pt x="20163" y="17615"/>
                    <a:pt x="20122" y="17617"/>
                  </a:cubicBezTo>
                  <a:cubicBezTo>
                    <a:pt x="18015" y="17724"/>
                    <a:pt x="15896" y="17784"/>
                    <a:pt x="13729" y="17867"/>
                  </a:cubicBezTo>
                  <a:cubicBezTo>
                    <a:pt x="21289" y="20915"/>
                    <a:pt x="28921" y="24130"/>
                    <a:pt x="37089" y="24927"/>
                  </a:cubicBezTo>
                  <a:cubicBezTo>
                    <a:pt x="42685" y="25475"/>
                    <a:pt x="48221" y="26451"/>
                    <a:pt x="53817" y="27047"/>
                  </a:cubicBezTo>
                  <a:cubicBezTo>
                    <a:pt x="55420" y="27222"/>
                    <a:pt x="57027" y="27290"/>
                    <a:pt x="58634" y="27290"/>
                  </a:cubicBezTo>
                  <a:cubicBezTo>
                    <a:pt x="61061" y="27290"/>
                    <a:pt x="63488" y="27135"/>
                    <a:pt x="65902" y="26963"/>
                  </a:cubicBezTo>
                  <a:cubicBezTo>
                    <a:pt x="74701" y="26320"/>
                    <a:pt x="83726" y="24130"/>
                    <a:pt x="91203" y="19224"/>
                  </a:cubicBezTo>
                  <a:cubicBezTo>
                    <a:pt x="92989" y="18057"/>
                    <a:pt x="96060" y="16236"/>
                    <a:pt x="96001" y="13854"/>
                  </a:cubicBezTo>
                  <a:cubicBezTo>
                    <a:pt x="95965" y="12759"/>
                    <a:pt x="95822" y="12545"/>
                    <a:pt x="94775" y="12342"/>
                  </a:cubicBezTo>
                  <a:cubicBezTo>
                    <a:pt x="94630" y="12314"/>
                    <a:pt x="94442" y="12303"/>
                    <a:pt x="94225" y="12303"/>
                  </a:cubicBezTo>
                  <a:cubicBezTo>
                    <a:pt x="93517" y="12303"/>
                    <a:pt x="92492" y="12418"/>
                    <a:pt x="91590" y="12418"/>
                  </a:cubicBezTo>
                  <a:cubicBezTo>
                    <a:pt x="90312" y="12418"/>
                    <a:pt x="89280" y="12188"/>
                    <a:pt x="89738" y="11080"/>
                  </a:cubicBezTo>
                  <a:cubicBezTo>
                    <a:pt x="90226" y="9890"/>
                    <a:pt x="92262" y="8890"/>
                    <a:pt x="93215" y="8151"/>
                  </a:cubicBezTo>
                  <a:cubicBezTo>
                    <a:pt x="94691" y="7008"/>
                    <a:pt x="96191" y="5889"/>
                    <a:pt x="97620" y="4711"/>
                  </a:cubicBezTo>
                  <a:cubicBezTo>
                    <a:pt x="100219" y="2574"/>
                    <a:pt x="99770" y="0"/>
                    <a:pt x="96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5"/>
          <p:cNvSpPr/>
          <p:nvPr/>
        </p:nvSpPr>
        <p:spPr>
          <a:xfrm>
            <a:off x="298817" y="297349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subTitle" idx="1"/>
          </p:nvPr>
        </p:nvSpPr>
        <p:spPr>
          <a:xfrm>
            <a:off x="4938050" y="22705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/>
          <p:nvPr/>
        </p:nvSpPr>
        <p:spPr>
          <a:xfrm>
            <a:off x="-49575" y="3801122"/>
            <a:ext cx="9307919" cy="964725"/>
          </a:xfrm>
          <a:custGeom>
            <a:avLst/>
            <a:gdLst/>
            <a:ahLst/>
            <a:cxnLst/>
            <a:rect l="l" t="t" r="r" b="b"/>
            <a:pathLst>
              <a:path w="142590" h="38589" extrusionOk="0">
                <a:moveTo>
                  <a:pt x="10311" y="6632"/>
                </a:moveTo>
                <a:cubicBezTo>
                  <a:pt x="11037" y="4406"/>
                  <a:pt x="14109" y="3525"/>
                  <a:pt x="16240" y="3691"/>
                </a:cubicBezTo>
                <a:cubicBezTo>
                  <a:pt x="19014" y="3918"/>
                  <a:pt x="21062" y="5501"/>
                  <a:pt x="22384" y="7835"/>
                </a:cubicBezTo>
                <a:cubicBezTo>
                  <a:pt x="24694" y="4811"/>
                  <a:pt x="27932" y="7120"/>
                  <a:pt x="29039" y="9835"/>
                </a:cubicBezTo>
                <a:cubicBezTo>
                  <a:pt x="31433" y="8764"/>
                  <a:pt x="35171" y="7585"/>
                  <a:pt x="37755" y="8775"/>
                </a:cubicBezTo>
                <a:cubicBezTo>
                  <a:pt x="40362" y="9978"/>
                  <a:pt x="43220" y="12538"/>
                  <a:pt x="43767" y="15336"/>
                </a:cubicBezTo>
                <a:cubicBezTo>
                  <a:pt x="46851" y="13312"/>
                  <a:pt x="50435" y="13800"/>
                  <a:pt x="50959" y="17550"/>
                </a:cubicBezTo>
                <a:cubicBezTo>
                  <a:pt x="51804" y="16431"/>
                  <a:pt x="54114" y="17003"/>
                  <a:pt x="54316" y="18360"/>
                </a:cubicBezTo>
                <a:cubicBezTo>
                  <a:pt x="55495" y="16991"/>
                  <a:pt x="58472" y="16383"/>
                  <a:pt x="60186" y="16491"/>
                </a:cubicBezTo>
                <a:cubicBezTo>
                  <a:pt x="62258" y="16610"/>
                  <a:pt x="63532" y="17705"/>
                  <a:pt x="64770" y="19170"/>
                </a:cubicBezTo>
                <a:cubicBezTo>
                  <a:pt x="64496" y="19015"/>
                  <a:pt x="64210" y="18717"/>
                  <a:pt x="64008" y="18515"/>
                </a:cubicBezTo>
                <a:cubicBezTo>
                  <a:pt x="64449" y="17169"/>
                  <a:pt x="66627" y="16276"/>
                  <a:pt x="67747" y="15538"/>
                </a:cubicBezTo>
                <a:cubicBezTo>
                  <a:pt x="69902" y="14109"/>
                  <a:pt x="77605" y="16574"/>
                  <a:pt x="78427" y="19574"/>
                </a:cubicBezTo>
                <a:cubicBezTo>
                  <a:pt x="78427" y="19574"/>
                  <a:pt x="83903" y="14240"/>
                  <a:pt x="87654" y="17145"/>
                </a:cubicBezTo>
                <a:cubicBezTo>
                  <a:pt x="88559" y="15860"/>
                  <a:pt x="91023" y="14776"/>
                  <a:pt x="92583" y="14824"/>
                </a:cubicBezTo>
                <a:cubicBezTo>
                  <a:pt x="94655" y="14883"/>
                  <a:pt x="94893" y="16479"/>
                  <a:pt x="96393" y="17396"/>
                </a:cubicBezTo>
                <a:cubicBezTo>
                  <a:pt x="96405" y="16562"/>
                  <a:pt x="97179" y="15883"/>
                  <a:pt x="97989" y="15681"/>
                </a:cubicBezTo>
                <a:cubicBezTo>
                  <a:pt x="99322" y="15360"/>
                  <a:pt x="99739" y="16253"/>
                  <a:pt x="100656" y="17038"/>
                </a:cubicBezTo>
                <a:cubicBezTo>
                  <a:pt x="100929" y="14931"/>
                  <a:pt x="101346" y="12085"/>
                  <a:pt x="103513" y="11026"/>
                </a:cubicBezTo>
                <a:cubicBezTo>
                  <a:pt x="105656" y="9990"/>
                  <a:pt x="109407" y="10764"/>
                  <a:pt x="110573" y="12931"/>
                </a:cubicBezTo>
                <a:cubicBezTo>
                  <a:pt x="110776" y="11573"/>
                  <a:pt x="110692" y="10204"/>
                  <a:pt x="111585" y="9073"/>
                </a:cubicBezTo>
                <a:cubicBezTo>
                  <a:pt x="112776" y="7585"/>
                  <a:pt x="115026" y="7311"/>
                  <a:pt x="116836" y="7490"/>
                </a:cubicBezTo>
                <a:cubicBezTo>
                  <a:pt x="119074" y="7704"/>
                  <a:pt x="122754" y="8859"/>
                  <a:pt x="123004" y="11454"/>
                </a:cubicBezTo>
                <a:cubicBezTo>
                  <a:pt x="123337" y="10323"/>
                  <a:pt x="123063" y="9347"/>
                  <a:pt x="123670" y="8156"/>
                </a:cubicBezTo>
                <a:cubicBezTo>
                  <a:pt x="125682" y="4239"/>
                  <a:pt x="129254" y="179"/>
                  <a:pt x="134053" y="48"/>
                </a:cubicBezTo>
                <a:cubicBezTo>
                  <a:pt x="135505" y="1"/>
                  <a:pt x="140077" y="441"/>
                  <a:pt x="141220" y="1453"/>
                </a:cubicBezTo>
                <a:cubicBezTo>
                  <a:pt x="142327" y="2429"/>
                  <a:pt x="142101" y="5287"/>
                  <a:pt x="142173" y="6692"/>
                </a:cubicBezTo>
                <a:cubicBezTo>
                  <a:pt x="142589" y="14788"/>
                  <a:pt x="141911" y="22789"/>
                  <a:pt x="141077" y="30790"/>
                </a:cubicBezTo>
                <a:cubicBezTo>
                  <a:pt x="139422" y="31314"/>
                  <a:pt x="137648" y="31600"/>
                  <a:pt x="135934" y="31921"/>
                </a:cubicBezTo>
                <a:cubicBezTo>
                  <a:pt x="125956" y="33898"/>
                  <a:pt x="115860" y="35386"/>
                  <a:pt x="105751" y="36600"/>
                </a:cubicBezTo>
                <a:cubicBezTo>
                  <a:pt x="91988" y="38231"/>
                  <a:pt x="78284" y="38589"/>
                  <a:pt x="64413" y="38267"/>
                </a:cubicBezTo>
                <a:cubicBezTo>
                  <a:pt x="54816" y="38041"/>
                  <a:pt x="45351" y="36934"/>
                  <a:pt x="35826" y="35957"/>
                </a:cubicBezTo>
                <a:cubicBezTo>
                  <a:pt x="29551" y="35314"/>
                  <a:pt x="23384" y="35029"/>
                  <a:pt x="17086" y="35029"/>
                </a:cubicBezTo>
                <a:cubicBezTo>
                  <a:pt x="14288" y="35029"/>
                  <a:pt x="11478" y="34957"/>
                  <a:pt x="8680" y="35052"/>
                </a:cubicBezTo>
                <a:cubicBezTo>
                  <a:pt x="6965" y="35112"/>
                  <a:pt x="5251" y="35255"/>
                  <a:pt x="3524" y="35267"/>
                </a:cubicBezTo>
                <a:cubicBezTo>
                  <a:pt x="3096" y="35267"/>
                  <a:pt x="2072" y="35433"/>
                  <a:pt x="1691" y="35291"/>
                </a:cubicBezTo>
                <a:cubicBezTo>
                  <a:pt x="738" y="34898"/>
                  <a:pt x="560" y="33302"/>
                  <a:pt x="429" y="32397"/>
                </a:cubicBezTo>
                <a:cubicBezTo>
                  <a:pt x="0" y="29337"/>
                  <a:pt x="310" y="25956"/>
                  <a:pt x="548" y="22884"/>
                </a:cubicBezTo>
                <a:cubicBezTo>
                  <a:pt x="845" y="18979"/>
                  <a:pt x="1310" y="15133"/>
                  <a:pt x="3179" y="11657"/>
                </a:cubicBezTo>
                <a:cubicBezTo>
                  <a:pt x="3953" y="10204"/>
                  <a:pt x="4584" y="7751"/>
                  <a:pt x="6096" y="6954"/>
                </a:cubicBezTo>
                <a:cubicBezTo>
                  <a:pt x="6739" y="6632"/>
                  <a:pt x="7918" y="6501"/>
                  <a:pt x="10311" y="66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7"/>
          <p:cNvGrpSpPr/>
          <p:nvPr/>
        </p:nvGrpSpPr>
        <p:grpSpPr>
          <a:xfrm flipH="1">
            <a:off x="4450840" y="3831144"/>
            <a:ext cx="5269331" cy="1839639"/>
            <a:chOff x="5401970" y="2260413"/>
            <a:chExt cx="3741891" cy="1306376"/>
          </a:xfrm>
        </p:grpSpPr>
        <p:sp>
          <p:nvSpPr>
            <p:cNvPr id="203" name="Google Shape;203;p17"/>
            <p:cNvSpPr/>
            <p:nvPr/>
          </p:nvSpPr>
          <p:spPr>
            <a:xfrm>
              <a:off x="8111100" y="2510988"/>
              <a:ext cx="10750" cy="63725"/>
            </a:xfrm>
            <a:custGeom>
              <a:avLst/>
              <a:gdLst/>
              <a:ahLst/>
              <a:cxnLst/>
              <a:rect l="l" t="t" r="r" b="b"/>
              <a:pathLst>
                <a:path w="430" h="2549" extrusionOk="0">
                  <a:moveTo>
                    <a:pt x="1" y="0"/>
                  </a:moveTo>
                  <a:lnTo>
                    <a:pt x="1" y="2548"/>
                  </a:lnTo>
                  <a:lnTo>
                    <a:pt x="430" y="25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8069725" y="2399813"/>
              <a:ext cx="98850" cy="130525"/>
            </a:xfrm>
            <a:custGeom>
              <a:avLst/>
              <a:gdLst/>
              <a:ahLst/>
              <a:cxnLst/>
              <a:rect l="l" t="t" r="r" b="b"/>
              <a:pathLst>
                <a:path w="3954" h="5221" extrusionOk="0">
                  <a:moveTo>
                    <a:pt x="1675" y="0"/>
                  </a:moveTo>
                  <a:cubicBezTo>
                    <a:pt x="1513" y="0"/>
                    <a:pt x="1360" y="77"/>
                    <a:pt x="1168" y="245"/>
                  </a:cubicBezTo>
                  <a:cubicBezTo>
                    <a:pt x="834" y="542"/>
                    <a:pt x="680" y="959"/>
                    <a:pt x="525" y="1364"/>
                  </a:cubicBezTo>
                  <a:cubicBezTo>
                    <a:pt x="394" y="1757"/>
                    <a:pt x="215" y="2161"/>
                    <a:pt x="144" y="2566"/>
                  </a:cubicBezTo>
                  <a:cubicBezTo>
                    <a:pt x="1" y="3328"/>
                    <a:pt x="37" y="4281"/>
                    <a:pt x="537" y="4828"/>
                  </a:cubicBezTo>
                  <a:cubicBezTo>
                    <a:pt x="750" y="5111"/>
                    <a:pt x="1204" y="5221"/>
                    <a:pt x="1601" y="5221"/>
                  </a:cubicBezTo>
                  <a:cubicBezTo>
                    <a:pt x="1757" y="5221"/>
                    <a:pt x="1904" y="5204"/>
                    <a:pt x="2025" y="5174"/>
                  </a:cubicBezTo>
                  <a:cubicBezTo>
                    <a:pt x="2727" y="4995"/>
                    <a:pt x="3120" y="4400"/>
                    <a:pt x="3370" y="3781"/>
                  </a:cubicBezTo>
                  <a:cubicBezTo>
                    <a:pt x="3954" y="2423"/>
                    <a:pt x="3394" y="947"/>
                    <a:pt x="2180" y="185"/>
                  </a:cubicBezTo>
                  <a:cubicBezTo>
                    <a:pt x="1980" y="65"/>
                    <a:pt x="1824" y="0"/>
                    <a:pt x="1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313825" y="2500263"/>
              <a:ext cx="13400" cy="78325"/>
            </a:xfrm>
            <a:custGeom>
              <a:avLst/>
              <a:gdLst/>
              <a:ahLst/>
              <a:cxnLst/>
              <a:rect l="l" t="t" r="r" b="b"/>
              <a:pathLst>
                <a:path w="536" h="3133" extrusionOk="0">
                  <a:moveTo>
                    <a:pt x="0" y="1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8262925" y="2362713"/>
              <a:ext cx="121750" cy="160900"/>
            </a:xfrm>
            <a:custGeom>
              <a:avLst/>
              <a:gdLst/>
              <a:ahLst/>
              <a:cxnLst/>
              <a:rect l="l" t="t" r="r" b="b"/>
              <a:pathLst>
                <a:path w="4870" h="6436" extrusionOk="0">
                  <a:moveTo>
                    <a:pt x="2080" y="0"/>
                  </a:moveTo>
                  <a:cubicBezTo>
                    <a:pt x="1882" y="0"/>
                    <a:pt x="1694" y="95"/>
                    <a:pt x="1465" y="300"/>
                  </a:cubicBezTo>
                  <a:cubicBezTo>
                    <a:pt x="1060" y="657"/>
                    <a:pt x="845" y="1181"/>
                    <a:pt x="667" y="1669"/>
                  </a:cubicBezTo>
                  <a:cubicBezTo>
                    <a:pt x="488" y="2145"/>
                    <a:pt x="298" y="2657"/>
                    <a:pt x="191" y="3157"/>
                  </a:cubicBezTo>
                  <a:cubicBezTo>
                    <a:pt x="0" y="4110"/>
                    <a:pt x="48" y="5289"/>
                    <a:pt x="667" y="5955"/>
                  </a:cubicBezTo>
                  <a:cubicBezTo>
                    <a:pt x="922" y="6295"/>
                    <a:pt x="1475" y="6435"/>
                    <a:pt x="1965" y="6435"/>
                  </a:cubicBezTo>
                  <a:cubicBezTo>
                    <a:pt x="2161" y="6435"/>
                    <a:pt x="2347" y="6413"/>
                    <a:pt x="2500" y="6372"/>
                  </a:cubicBezTo>
                  <a:cubicBezTo>
                    <a:pt x="3358" y="6170"/>
                    <a:pt x="3822" y="5420"/>
                    <a:pt x="4155" y="4646"/>
                  </a:cubicBezTo>
                  <a:cubicBezTo>
                    <a:pt x="4870" y="2979"/>
                    <a:pt x="4179" y="1169"/>
                    <a:pt x="2691" y="228"/>
                  </a:cubicBezTo>
                  <a:cubicBezTo>
                    <a:pt x="2451" y="80"/>
                    <a:pt x="2261" y="0"/>
                    <a:pt x="2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8522475" y="2518138"/>
              <a:ext cx="13425" cy="78300"/>
            </a:xfrm>
            <a:custGeom>
              <a:avLst/>
              <a:gdLst/>
              <a:ahLst/>
              <a:cxnLst/>
              <a:rect l="l" t="t" r="r" b="b"/>
              <a:pathLst>
                <a:path w="537" h="3132" extrusionOk="0">
                  <a:moveTo>
                    <a:pt x="0" y="0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8471275" y="2380888"/>
              <a:ext cx="122050" cy="161050"/>
            </a:xfrm>
            <a:custGeom>
              <a:avLst/>
              <a:gdLst/>
              <a:ahLst/>
              <a:cxnLst/>
              <a:rect l="l" t="t" r="r" b="b"/>
              <a:pathLst>
                <a:path w="4882" h="6442" extrusionOk="0">
                  <a:moveTo>
                    <a:pt x="2096" y="1"/>
                  </a:moveTo>
                  <a:cubicBezTo>
                    <a:pt x="1897" y="1"/>
                    <a:pt x="1708" y="98"/>
                    <a:pt x="1477" y="311"/>
                  </a:cubicBezTo>
                  <a:cubicBezTo>
                    <a:pt x="1072" y="668"/>
                    <a:pt x="870" y="1180"/>
                    <a:pt x="691" y="1680"/>
                  </a:cubicBezTo>
                  <a:cubicBezTo>
                    <a:pt x="512" y="2156"/>
                    <a:pt x="310" y="2657"/>
                    <a:pt x="215" y="3169"/>
                  </a:cubicBezTo>
                  <a:cubicBezTo>
                    <a:pt x="0" y="4121"/>
                    <a:pt x="60" y="5288"/>
                    <a:pt x="691" y="5966"/>
                  </a:cubicBezTo>
                  <a:cubicBezTo>
                    <a:pt x="947" y="6308"/>
                    <a:pt x="1496" y="6441"/>
                    <a:pt x="1984" y="6441"/>
                  </a:cubicBezTo>
                  <a:cubicBezTo>
                    <a:pt x="2177" y="6441"/>
                    <a:pt x="2361" y="6420"/>
                    <a:pt x="2513" y="6383"/>
                  </a:cubicBezTo>
                  <a:cubicBezTo>
                    <a:pt x="3382" y="6169"/>
                    <a:pt x="3846" y="5431"/>
                    <a:pt x="4168" y="4657"/>
                  </a:cubicBezTo>
                  <a:cubicBezTo>
                    <a:pt x="4882" y="2990"/>
                    <a:pt x="4191" y="1168"/>
                    <a:pt x="2703" y="228"/>
                  </a:cubicBezTo>
                  <a:cubicBezTo>
                    <a:pt x="2466" y="81"/>
                    <a:pt x="2277" y="1"/>
                    <a:pt x="2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8434075" y="2534788"/>
              <a:ext cx="10725" cy="63725"/>
            </a:xfrm>
            <a:custGeom>
              <a:avLst/>
              <a:gdLst/>
              <a:ahLst/>
              <a:cxnLst/>
              <a:rect l="l" t="t" r="r" b="b"/>
              <a:pathLst>
                <a:path w="429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429" y="254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8392700" y="2423613"/>
              <a:ext cx="98850" cy="130550"/>
            </a:xfrm>
            <a:custGeom>
              <a:avLst/>
              <a:gdLst/>
              <a:ahLst/>
              <a:cxnLst/>
              <a:rect l="l" t="t" r="r" b="b"/>
              <a:pathLst>
                <a:path w="3954" h="5222" extrusionOk="0">
                  <a:moveTo>
                    <a:pt x="1675" y="1"/>
                  </a:moveTo>
                  <a:cubicBezTo>
                    <a:pt x="1513" y="1"/>
                    <a:pt x="1359" y="78"/>
                    <a:pt x="1167" y="245"/>
                  </a:cubicBezTo>
                  <a:cubicBezTo>
                    <a:pt x="834" y="543"/>
                    <a:pt x="679" y="959"/>
                    <a:pt x="524" y="1364"/>
                  </a:cubicBezTo>
                  <a:cubicBezTo>
                    <a:pt x="393" y="1757"/>
                    <a:pt x="215" y="2174"/>
                    <a:pt x="143" y="2567"/>
                  </a:cubicBezTo>
                  <a:cubicBezTo>
                    <a:pt x="0" y="3329"/>
                    <a:pt x="36" y="4281"/>
                    <a:pt x="536" y="4829"/>
                  </a:cubicBezTo>
                  <a:cubicBezTo>
                    <a:pt x="750" y="5111"/>
                    <a:pt x="1203" y="5221"/>
                    <a:pt x="1600" y="5221"/>
                  </a:cubicBezTo>
                  <a:cubicBezTo>
                    <a:pt x="1756" y="5221"/>
                    <a:pt x="1903" y="5204"/>
                    <a:pt x="2024" y="5174"/>
                  </a:cubicBezTo>
                  <a:cubicBezTo>
                    <a:pt x="2727" y="4996"/>
                    <a:pt x="3120" y="4400"/>
                    <a:pt x="3370" y="3781"/>
                  </a:cubicBezTo>
                  <a:cubicBezTo>
                    <a:pt x="3953" y="2424"/>
                    <a:pt x="3393" y="948"/>
                    <a:pt x="2179" y="186"/>
                  </a:cubicBezTo>
                  <a:cubicBezTo>
                    <a:pt x="1979" y="66"/>
                    <a:pt x="1823" y="1"/>
                    <a:pt x="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401970" y="2522589"/>
              <a:ext cx="3741891" cy="1044200"/>
            </a:xfrm>
            <a:custGeom>
              <a:avLst/>
              <a:gdLst/>
              <a:ahLst/>
              <a:cxnLst/>
              <a:rect l="l" t="t" r="r" b="b"/>
              <a:pathLst>
                <a:path w="139923" h="41768" extrusionOk="0">
                  <a:moveTo>
                    <a:pt x="7287" y="6644"/>
                  </a:moveTo>
                  <a:cubicBezTo>
                    <a:pt x="9561" y="5263"/>
                    <a:pt x="13192" y="4692"/>
                    <a:pt x="15776" y="4358"/>
                  </a:cubicBezTo>
                  <a:cubicBezTo>
                    <a:pt x="23063" y="3394"/>
                    <a:pt x="30361" y="2239"/>
                    <a:pt x="37660" y="1334"/>
                  </a:cubicBezTo>
                  <a:cubicBezTo>
                    <a:pt x="48423" y="1"/>
                    <a:pt x="59091" y="72"/>
                    <a:pt x="69926" y="60"/>
                  </a:cubicBezTo>
                  <a:cubicBezTo>
                    <a:pt x="84987" y="37"/>
                    <a:pt x="99715" y="703"/>
                    <a:pt x="114681" y="2144"/>
                  </a:cubicBezTo>
                  <a:cubicBezTo>
                    <a:pt x="119837" y="2632"/>
                    <a:pt x="124992" y="3073"/>
                    <a:pt x="130159" y="3382"/>
                  </a:cubicBezTo>
                  <a:cubicBezTo>
                    <a:pt x="132791" y="3537"/>
                    <a:pt x="135767" y="4323"/>
                    <a:pt x="138363" y="3894"/>
                  </a:cubicBezTo>
                  <a:cubicBezTo>
                    <a:pt x="138232" y="11538"/>
                    <a:pt x="139923" y="20753"/>
                    <a:pt x="136922" y="28064"/>
                  </a:cubicBezTo>
                  <a:cubicBezTo>
                    <a:pt x="136327" y="29516"/>
                    <a:pt x="136279" y="29552"/>
                    <a:pt x="134743" y="30052"/>
                  </a:cubicBezTo>
                  <a:cubicBezTo>
                    <a:pt x="131898" y="31005"/>
                    <a:pt x="129088" y="32052"/>
                    <a:pt x="126242" y="33017"/>
                  </a:cubicBezTo>
                  <a:cubicBezTo>
                    <a:pt x="118063" y="35791"/>
                    <a:pt x="109978" y="38565"/>
                    <a:pt x="101358" y="39970"/>
                  </a:cubicBezTo>
                  <a:cubicBezTo>
                    <a:pt x="93441" y="41256"/>
                    <a:pt x="85547" y="41744"/>
                    <a:pt x="77510" y="41756"/>
                  </a:cubicBezTo>
                  <a:cubicBezTo>
                    <a:pt x="63306" y="41768"/>
                    <a:pt x="48709" y="39268"/>
                    <a:pt x="35136" y="35338"/>
                  </a:cubicBezTo>
                  <a:cubicBezTo>
                    <a:pt x="31754" y="34362"/>
                    <a:pt x="28432" y="33088"/>
                    <a:pt x="25003" y="32326"/>
                  </a:cubicBezTo>
                  <a:cubicBezTo>
                    <a:pt x="21396" y="31517"/>
                    <a:pt x="17753" y="31326"/>
                    <a:pt x="14109" y="30814"/>
                  </a:cubicBezTo>
                  <a:cubicBezTo>
                    <a:pt x="10609" y="30338"/>
                    <a:pt x="5441" y="30195"/>
                    <a:pt x="3596" y="26837"/>
                  </a:cubicBezTo>
                  <a:cubicBezTo>
                    <a:pt x="0" y="20313"/>
                    <a:pt x="4608" y="12586"/>
                    <a:pt x="7287" y="6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131375" y="2596088"/>
              <a:ext cx="2590250" cy="299500"/>
            </a:xfrm>
            <a:custGeom>
              <a:avLst/>
              <a:gdLst/>
              <a:ahLst/>
              <a:cxnLst/>
              <a:rect l="l" t="t" r="r" b="b"/>
              <a:pathLst>
                <a:path w="103610" h="11980" extrusionOk="0">
                  <a:moveTo>
                    <a:pt x="49656" y="0"/>
                  </a:moveTo>
                  <a:cubicBezTo>
                    <a:pt x="45738" y="0"/>
                    <a:pt x="41822" y="89"/>
                    <a:pt x="37911" y="252"/>
                  </a:cubicBezTo>
                  <a:cubicBezTo>
                    <a:pt x="29231" y="633"/>
                    <a:pt x="20433" y="633"/>
                    <a:pt x="11836" y="2002"/>
                  </a:cubicBezTo>
                  <a:cubicBezTo>
                    <a:pt x="9119" y="2431"/>
                    <a:pt x="6063" y="3325"/>
                    <a:pt x="3263" y="3325"/>
                  </a:cubicBezTo>
                  <a:cubicBezTo>
                    <a:pt x="3192" y="3325"/>
                    <a:pt x="3120" y="3325"/>
                    <a:pt x="3049" y="3323"/>
                  </a:cubicBezTo>
                  <a:cubicBezTo>
                    <a:pt x="3193" y="3147"/>
                    <a:pt x="3106" y="3064"/>
                    <a:pt x="2894" y="3064"/>
                  </a:cubicBezTo>
                  <a:cubicBezTo>
                    <a:pt x="2172" y="3064"/>
                    <a:pt x="1" y="4018"/>
                    <a:pt x="442" y="5526"/>
                  </a:cubicBezTo>
                  <a:cubicBezTo>
                    <a:pt x="2097" y="5002"/>
                    <a:pt x="4323" y="4919"/>
                    <a:pt x="6097" y="4586"/>
                  </a:cubicBezTo>
                  <a:cubicBezTo>
                    <a:pt x="8429" y="4163"/>
                    <a:pt x="10745" y="4118"/>
                    <a:pt x="13087" y="4118"/>
                  </a:cubicBezTo>
                  <a:cubicBezTo>
                    <a:pt x="13712" y="4118"/>
                    <a:pt x="14338" y="4121"/>
                    <a:pt x="14968" y="4121"/>
                  </a:cubicBezTo>
                  <a:cubicBezTo>
                    <a:pt x="22826" y="4121"/>
                    <a:pt x="30565" y="4681"/>
                    <a:pt x="38173" y="6729"/>
                  </a:cubicBezTo>
                  <a:cubicBezTo>
                    <a:pt x="40983" y="7491"/>
                    <a:pt x="43733" y="8503"/>
                    <a:pt x="46555" y="9336"/>
                  </a:cubicBezTo>
                  <a:cubicBezTo>
                    <a:pt x="50091" y="10396"/>
                    <a:pt x="53544" y="10646"/>
                    <a:pt x="57223" y="11122"/>
                  </a:cubicBezTo>
                  <a:cubicBezTo>
                    <a:pt x="63962" y="11979"/>
                    <a:pt x="70451" y="11908"/>
                    <a:pt x="77225" y="11944"/>
                  </a:cubicBezTo>
                  <a:cubicBezTo>
                    <a:pt x="77442" y="11944"/>
                    <a:pt x="77658" y="11945"/>
                    <a:pt x="77873" y="11945"/>
                  </a:cubicBezTo>
                  <a:cubicBezTo>
                    <a:pt x="83933" y="11945"/>
                    <a:pt x="89682" y="11598"/>
                    <a:pt x="95454" y="9586"/>
                  </a:cubicBezTo>
                  <a:cubicBezTo>
                    <a:pt x="97526" y="8872"/>
                    <a:pt x="102502" y="7622"/>
                    <a:pt x="103407" y="5121"/>
                  </a:cubicBezTo>
                  <a:cubicBezTo>
                    <a:pt x="103610" y="4562"/>
                    <a:pt x="103526" y="2895"/>
                    <a:pt x="103014" y="2478"/>
                  </a:cubicBezTo>
                  <a:cubicBezTo>
                    <a:pt x="102747" y="2253"/>
                    <a:pt x="102091" y="2183"/>
                    <a:pt x="101348" y="2183"/>
                  </a:cubicBezTo>
                  <a:cubicBezTo>
                    <a:pt x="100204" y="2183"/>
                    <a:pt x="98854" y="2349"/>
                    <a:pt x="98407" y="2371"/>
                  </a:cubicBezTo>
                  <a:cubicBezTo>
                    <a:pt x="93906" y="2597"/>
                    <a:pt x="89382" y="3526"/>
                    <a:pt x="84941" y="4276"/>
                  </a:cubicBezTo>
                  <a:cubicBezTo>
                    <a:pt x="78551" y="5353"/>
                    <a:pt x="72079" y="6300"/>
                    <a:pt x="65595" y="6300"/>
                  </a:cubicBezTo>
                  <a:cubicBezTo>
                    <a:pt x="65555" y="6300"/>
                    <a:pt x="65514" y="6300"/>
                    <a:pt x="65474" y="6300"/>
                  </a:cubicBezTo>
                  <a:cubicBezTo>
                    <a:pt x="64447" y="6300"/>
                    <a:pt x="62878" y="6454"/>
                    <a:pt x="61300" y="6454"/>
                  </a:cubicBezTo>
                  <a:cubicBezTo>
                    <a:pt x="59366" y="6454"/>
                    <a:pt x="57420" y="6223"/>
                    <a:pt x="56449" y="5193"/>
                  </a:cubicBezTo>
                  <a:cubicBezTo>
                    <a:pt x="55354" y="4026"/>
                    <a:pt x="56211" y="3824"/>
                    <a:pt x="57473" y="3550"/>
                  </a:cubicBezTo>
                  <a:cubicBezTo>
                    <a:pt x="58973" y="3200"/>
                    <a:pt x="60502" y="3147"/>
                    <a:pt x="62036" y="3147"/>
                  </a:cubicBezTo>
                  <a:cubicBezTo>
                    <a:pt x="62694" y="3147"/>
                    <a:pt x="63352" y="3157"/>
                    <a:pt x="64009" y="3157"/>
                  </a:cubicBezTo>
                  <a:cubicBezTo>
                    <a:pt x="65162" y="3166"/>
                    <a:pt x="66772" y="3603"/>
                    <a:pt x="68073" y="3603"/>
                  </a:cubicBezTo>
                  <a:cubicBezTo>
                    <a:pt x="68425" y="3603"/>
                    <a:pt x="68754" y="3571"/>
                    <a:pt x="69046" y="3490"/>
                  </a:cubicBezTo>
                  <a:cubicBezTo>
                    <a:pt x="69891" y="3252"/>
                    <a:pt x="70713" y="2490"/>
                    <a:pt x="69879" y="1359"/>
                  </a:cubicBezTo>
                  <a:cubicBezTo>
                    <a:pt x="69186" y="409"/>
                    <a:pt x="67467" y="207"/>
                    <a:pt x="65748" y="207"/>
                  </a:cubicBezTo>
                  <a:cubicBezTo>
                    <a:pt x="64468" y="207"/>
                    <a:pt x="63188" y="319"/>
                    <a:pt x="62334" y="319"/>
                  </a:cubicBezTo>
                  <a:cubicBezTo>
                    <a:pt x="62208" y="319"/>
                    <a:pt x="62091" y="317"/>
                    <a:pt x="61985" y="311"/>
                  </a:cubicBezTo>
                  <a:cubicBezTo>
                    <a:pt x="57877" y="98"/>
                    <a:pt x="53766" y="0"/>
                    <a:pt x="49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273375" y="2508313"/>
              <a:ext cx="24425" cy="141700"/>
            </a:xfrm>
            <a:custGeom>
              <a:avLst/>
              <a:gdLst/>
              <a:ahLst/>
              <a:cxnLst/>
              <a:rect l="l" t="t" r="r" b="b"/>
              <a:pathLst>
                <a:path w="977" h="5668" extrusionOk="0">
                  <a:moveTo>
                    <a:pt x="1" y="0"/>
                  </a:moveTo>
                  <a:lnTo>
                    <a:pt x="1" y="5668"/>
                  </a:lnTo>
                  <a:lnTo>
                    <a:pt x="977" y="566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6180800" y="2260413"/>
              <a:ext cx="220600" cy="291025"/>
            </a:xfrm>
            <a:custGeom>
              <a:avLst/>
              <a:gdLst/>
              <a:ahLst/>
              <a:cxnLst/>
              <a:rect l="l" t="t" r="r" b="b"/>
              <a:pathLst>
                <a:path w="8824" h="11641" extrusionOk="0">
                  <a:moveTo>
                    <a:pt x="3778" y="0"/>
                  </a:moveTo>
                  <a:cubicBezTo>
                    <a:pt x="3415" y="0"/>
                    <a:pt x="3073" y="178"/>
                    <a:pt x="2656" y="558"/>
                  </a:cubicBezTo>
                  <a:cubicBezTo>
                    <a:pt x="1930" y="1213"/>
                    <a:pt x="1549" y="2130"/>
                    <a:pt x="1215" y="3046"/>
                  </a:cubicBezTo>
                  <a:cubicBezTo>
                    <a:pt x="906" y="3916"/>
                    <a:pt x="537" y="4832"/>
                    <a:pt x="346" y="5737"/>
                  </a:cubicBezTo>
                  <a:cubicBezTo>
                    <a:pt x="1" y="7416"/>
                    <a:pt x="96" y="9547"/>
                    <a:pt x="1227" y="10785"/>
                  </a:cubicBezTo>
                  <a:cubicBezTo>
                    <a:pt x="1696" y="11400"/>
                    <a:pt x="2697" y="11641"/>
                    <a:pt x="3581" y="11641"/>
                  </a:cubicBezTo>
                  <a:cubicBezTo>
                    <a:pt x="3932" y="11641"/>
                    <a:pt x="4264" y="11603"/>
                    <a:pt x="4537" y="11536"/>
                  </a:cubicBezTo>
                  <a:cubicBezTo>
                    <a:pt x="6109" y="11155"/>
                    <a:pt x="6954" y="9809"/>
                    <a:pt x="7549" y="8416"/>
                  </a:cubicBezTo>
                  <a:cubicBezTo>
                    <a:pt x="8823" y="5380"/>
                    <a:pt x="7609" y="2106"/>
                    <a:pt x="4894" y="427"/>
                  </a:cubicBezTo>
                  <a:cubicBezTo>
                    <a:pt x="4457" y="149"/>
                    <a:pt x="4109" y="0"/>
                    <a:pt x="3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6392450" y="2573488"/>
              <a:ext cx="19950" cy="115225"/>
            </a:xfrm>
            <a:custGeom>
              <a:avLst/>
              <a:gdLst/>
              <a:ahLst/>
              <a:cxnLst/>
              <a:rect l="l" t="t" r="r" b="b"/>
              <a:pathLst>
                <a:path w="798" h="4609" extrusionOk="0">
                  <a:moveTo>
                    <a:pt x="0" y="1"/>
                  </a:moveTo>
                  <a:lnTo>
                    <a:pt x="0" y="4608"/>
                  </a:lnTo>
                  <a:lnTo>
                    <a:pt x="798" y="460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6317425" y="2372138"/>
              <a:ext cx="179525" cy="236450"/>
            </a:xfrm>
            <a:custGeom>
              <a:avLst/>
              <a:gdLst/>
              <a:ahLst/>
              <a:cxnLst/>
              <a:rect l="l" t="t" r="r" b="b"/>
              <a:pathLst>
                <a:path w="7181" h="9458" extrusionOk="0">
                  <a:moveTo>
                    <a:pt x="3097" y="1"/>
                  </a:moveTo>
                  <a:cubicBezTo>
                    <a:pt x="2797" y="1"/>
                    <a:pt x="2512" y="146"/>
                    <a:pt x="2168" y="459"/>
                  </a:cubicBezTo>
                  <a:cubicBezTo>
                    <a:pt x="1596" y="982"/>
                    <a:pt x="1275" y="1744"/>
                    <a:pt x="1013" y="2471"/>
                  </a:cubicBezTo>
                  <a:cubicBezTo>
                    <a:pt x="763" y="3185"/>
                    <a:pt x="465" y="3911"/>
                    <a:pt x="298" y="4662"/>
                  </a:cubicBezTo>
                  <a:cubicBezTo>
                    <a:pt x="1" y="6031"/>
                    <a:pt x="72" y="7757"/>
                    <a:pt x="1001" y="8757"/>
                  </a:cubicBezTo>
                  <a:cubicBezTo>
                    <a:pt x="1389" y="9258"/>
                    <a:pt x="2215" y="9458"/>
                    <a:pt x="2943" y="9458"/>
                  </a:cubicBezTo>
                  <a:cubicBezTo>
                    <a:pt x="3221" y="9458"/>
                    <a:pt x="3484" y="9429"/>
                    <a:pt x="3704" y="9376"/>
                  </a:cubicBezTo>
                  <a:cubicBezTo>
                    <a:pt x="4966" y="9067"/>
                    <a:pt x="5656" y="7983"/>
                    <a:pt x="6144" y="6828"/>
                  </a:cubicBezTo>
                  <a:cubicBezTo>
                    <a:pt x="7180" y="4376"/>
                    <a:pt x="6192" y="1709"/>
                    <a:pt x="4001" y="340"/>
                  </a:cubicBezTo>
                  <a:cubicBezTo>
                    <a:pt x="3651" y="119"/>
                    <a:pt x="3368" y="1"/>
                    <a:pt x="3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7"/>
          <p:cNvGrpSpPr/>
          <p:nvPr/>
        </p:nvGrpSpPr>
        <p:grpSpPr>
          <a:xfrm>
            <a:off x="-202150" y="4038175"/>
            <a:ext cx="10746419" cy="1672678"/>
            <a:chOff x="5520855" y="3912151"/>
            <a:chExt cx="5737237" cy="893000"/>
          </a:xfrm>
        </p:grpSpPr>
        <p:sp>
          <p:nvSpPr>
            <p:cNvPr id="218" name="Google Shape;218;p17"/>
            <p:cNvSpPr/>
            <p:nvPr/>
          </p:nvSpPr>
          <p:spPr>
            <a:xfrm>
              <a:off x="5520855" y="3912151"/>
              <a:ext cx="5737237" cy="893000"/>
            </a:xfrm>
            <a:custGeom>
              <a:avLst/>
              <a:gdLst/>
              <a:ahLst/>
              <a:cxnLst/>
              <a:rect l="l" t="t" r="r" b="b"/>
              <a:pathLst>
                <a:path w="112039" h="35720" extrusionOk="0">
                  <a:moveTo>
                    <a:pt x="112039" y="11205"/>
                  </a:moveTo>
                  <a:cubicBezTo>
                    <a:pt x="107824" y="15562"/>
                    <a:pt x="97168" y="15955"/>
                    <a:pt x="91631" y="15908"/>
                  </a:cubicBezTo>
                  <a:cubicBezTo>
                    <a:pt x="79761" y="15800"/>
                    <a:pt x="67474" y="12991"/>
                    <a:pt x="56413" y="8692"/>
                  </a:cubicBezTo>
                  <a:cubicBezTo>
                    <a:pt x="39137" y="1965"/>
                    <a:pt x="17265" y="1"/>
                    <a:pt x="287" y="8466"/>
                  </a:cubicBezTo>
                  <a:cubicBezTo>
                    <a:pt x="1" y="10883"/>
                    <a:pt x="465" y="13336"/>
                    <a:pt x="953" y="15705"/>
                  </a:cubicBezTo>
                  <a:cubicBezTo>
                    <a:pt x="1370" y="17753"/>
                    <a:pt x="1596" y="21313"/>
                    <a:pt x="2632" y="23266"/>
                  </a:cubicBezTo>
                  <a:cubicBezTo>
                    <a:pt x="4251" y="26314"/>
                    <a:pt x="8835" y="26968"/>
                    <a:pt x="11812" y="27695"/>
                  </a:cubicBezTo>
                  <a:cubicBezTo>
                    <a:pt x="23920" y="30636"/>
                    <a:pt x="36577" y="32445"/>
                    <a:pt x="48935" y="34077"/>
                  </a:cubicBezTo>
                  <a:cubicBezTo>
                    <a:pt x="55091" y="34898"/>
                    <a:pt x="61151" y="35720"/>
                    <a:pt x="67390" y="35315"/>
                  </a:cubicBezTo>
                  <a:cubicBezTo>
                    <a:pt x="74427" y="34862"/>
                    <a:pt x="81928" y="33374"/>
                    <a:pt x="88417" y="30624"/>
                  </a:cubicBezTo>
                  <a:cubicBezTo>
                    <a:pt x="94525" y="28040"/>
                    <a:pt x="98835" y="23670"/>
                    <a:pt x="102871" y="18575"/>
                  </a:cubicBezTo>
                  <a:cubicBezTo>
                    <a:pt x="105085" y="15741"/>
                    <a:pt x="107526" y="11979"/>
                    <a:pt x="112039" y="11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5675154" y="4106109"/>
              <a:ext cx="1138550" cy="358800"/>
            </a:xfrm>
            <a:custGeom>
              <a:avLst/>
              <a:gdLst/>
              <a:ahLst/>
              <a:cxnLst/>
              <a:rect l="l" t="t" r="r" b="b"/>
              <a:pathLst>
                <a:path w="45542" h="14352" extrusionOk="0">
                  <a:moveTo>
                    <a:pt x="17446" y="0"/>
                  </a:moveTo>
                  <a:cubicBezTo>
                    <a:pt x="15100" y="0"/>
                    <a:pt x="12748" y="210"/>
                    <a:pt x="10549" y="536"/>
                  </a:cubicBezTo>
                  <a:cubicBezTo>
                    <a:pt x="8835" y="786"/>
                    <a:pt x="869" y="2953"/>
                    <a:pt x="0" y="5406"/>
                  </a:cubicBezTo>
                  <a:cubicBezTo>
                    <a:pt x="548" y="5811"/>
                    <a:pt x="2203" y="5346"/>
                    <a:pt x="2524" y="6132"/>
                  </a:cubicBezTo>
                  <a:cubicBezTo>
                    <a:pt x="3251" y="7918"/>
                    <a:pt x="4477" y="8906"/>
                    <a:pt x="5692" y="10073"/>
                  </a:cubicBezTo>
                  <a:cubicBezTo>
                    <a:pt x="9418" y="13693"/>
                    <a:pt x="14026" y="13812"/>
                    <a:pt x="18538" y="14097"/>
                  </a:cubicBezTo>
                  <a:cubicBezTo>
                    <a:pt x="21400" y="14279"/>
                    <a:pt x="24192" y="14352"/>
                    <a:pt x="27015" y="14352"/>
                  </a:cubicBezTo>
                  <a:cubicBezTo>
                    <a:pt x="28269" y="14352"/>
                    <a:pt x="29528" y="14337"/>
                    <a:pt x="30802" y="14312"/>
                  </a:cubicBezTo>
                  <a:cubicBezTo>
                    <a:pt x="31242" y="14305"/>
                    <a:pt x="31683" y="14305"/>
                    <a:pt x="32125" y="14305"/>
                  </a:cubicBezTo>
                  <a:cubicBezTo>
                    <a:pt x="32240" y="14305"/>
                    <a:pt x="32356" y="14305"/>
                    <a:pt x="32472" y="14305"/>
                  </a:cubicBezTo>
                  <a:cubicBezTo>
                    <a:pt x="34382" y="14305"/>
                    <a:pt x="36307" y="14292"/>
                    <a:pt x="38196" y="13859"/>
                  </a:cubicBezTo>
                  <a:cubicBezTo>
                    <a:pt x="38474" y="13796"/>
                    <a:pt x="38916" y="13783"/>
                    <a:pt x="39445" y="13783"/>
                  </a:cubicBezTo>
                  <a:cubicBezTo>
                    <a:pt x="39823" y="13783"/>
                    <a:pt x="40245" y="13789"/>
                    <a:pt x="40683" y="13789"/>
                  </a:cubicBezTo>
                  <a:cubicBezTo>
                    <a:pt x="42513" y="13789"/>
                    <a:pt x="44627" y="13672"/>
                    <a:pt x="44982" y="12454"/>
                  </a:cubicBezTo>
                  <a:cubicBezTo>
                    <a:pt x="45542" y="10585"/>
                    <a:pt x="41577" y="6335"/>
                    <a:pt x="40458" y="5311"/>
                  </a:cubicBezTo>
                  <a:cubicBezTo>
                    <a:pt x="39112" y="4060"/>
                    <a:pt x="36850" y="3406"/>
                    <a:pt x="35255" y="2989"/>
                  </a:cubicBezTo>
                  <a:cubicBezTo>
                    <a:pt x="31576" y="2036"/>
                    <a:pt x="27825" y="1536"/>
                    <a:pt x="24122" y="679"/>
                  </a:cubicBezTo>
                  <a:cubicBezTo>
                    <a:pt x="21999" y="198"/>
                    <a:pt x="19725" y="0"/>
                    <a:pt x="17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7"/>
          <p:cNvSpPr/>
          <p:nvPr/>
        </p:nvSpPr>
        <p:spPr>
          <a:xfrm>
            <a:off x="381967" y="297349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6713351" y="202837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subTitle" idx="1"/>
          </p:nvPr>
        </p:nvSpPr>
        <p:spPr>
          <a:xfrm>
            <a:off x="716613" y="2015517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ubTitle" idx="2"/>
          </p:nvPr>
        </p:nvSpPr>
        <p:spPr>
          <a:xfrm>
            <a:off x="3403800" y="2015517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subTitle" idx="3"/>
          </p:nvPr>
        </p:nvSpPr>
        <p:spPr>
          <a:xfrm>
            <a:off x="6090988" y="2015517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4"/>
          </p:nvPr>
        </p:nvSpPr>
        <p:spPr>
          <a:xfrm>
            <a:off x="716613" y="164432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5"/>
          </p:nvPr>
        </p:nvSpPr>
        <p:spPr>
          <a:xfrm>
            <a:off x="6090988" y="164432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6"/>
          </p:nvPr>
        </p:nvSpPr>
        <p:spPr>
          <a:xfrm>
            <a:off x="3403800" y="164432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8"/>
          <p:cNvGrpSpPr/>
          <p:nvPr/>
        </p:nvGrpSpPr>
        <p:grpSpPr>
          <a:xfrm>
            <a:off x="-230070" y="4193304"/>
            <a:ext cx="8660874" cy="1815911"/>
            <a:chOff x="5645933" y="2344341"/>
            <a:chExt cx="6150315" cy="1289526"/>
          </a:xfrm>
        </p:grpSpPr>
        <p:sp>
          <p:nvSpPr>
            <p:cNvPr id="231" name="Google Shape;231;p18"/>
            <p:cNvSpPr/>
            <p:nvPr/>
          </p:nvSpPr>
          <p:spPr>
            <a:xfrm>
              <a:off x="8111100" y="2510988"/>
              <a:ext cx="10750" cy="63725"/>
            </a:xfrm>
            <a:custGeom>
              <a:avLst/>
              <a:gdLst/>
              <a:ahLst/>
              <a:cxnLst/>
              <a:rect l="l" t="t" r="r" b="b"/>
              <a:pathLst>
                <a:path w="430" h="2549" extrusionOk="0">
                  <a:moveTo>
                    <a:pt x="1" y="0"/>
                  </a:moveTo>
                  <a:lnTo>
                    <a:pt x="1" y="2548"/>
                  </a:lnTo>
                  <a:lnTo>
                    <a:pt x="430" y="25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8069725" y="2399813"/>
              <a:ext cx="98850" cy="130525"/>
            </a:xfrm>
            <a:custGeom>
              <a:avLst/>
              <a:gdLst/>
              <a:ahLst/>
              <a:cxnLst/>
              <a:rect l="l" t="t" r="r" b="b"/>
              <a:pathLst>
                <a:path w="3954" h="5221" extrusionOk="0">
                  <a:moveTo>
                    <a:pt x="1675" y="0"/>
                  </a:moveTo>
                  <a:cubicBezTo>
                    <a:pt x="1513" y="0"/>
                    <a:pt x="1360" y="77"/>
                    <a:pt x="1168" y="245"/>
                  </a:cubicBezTo>
                  <a:cubicBezTo>
                    <a:pt x="834" y="542"/>
                    <a:pt x="680" y="959"/>
                    <a:pt x="525" y="1364"/>
                  </a:cubicBezTo>
                  <a:cubicBezTo>
                    <a:pt x="394" y="1757"/>
                    <a:pt x="215" y="2161"/>
                    <a:pt x="144" y="2566"/>
                  </a:cubicBezTo>
                  <a:cubicBezTo>
                    <a:pt x="1" y="3328"/>
                    <a:pt x="37" y="4281"/>
                    <a:pt x="537" y="4828"/>
                  </a:cubicBezTo>
                  <a:cubicBezTo>
                    <a:pt x="750" y="5111"/>
                    <a:pt x="1204" y="5221"/>
                    <a:pt x="1601" y="5221"/>
                  </a:cubicBezTo>
                  <a:cubicBezTo>
                    <a:pt x="1757" y="5221"/>
                    <a:pt x="1904" y="5204"/>
                    <a:pt x="2025" y="5174"/>
                  </a:cubicBezTo>
                  <a:cubicBezTo>
                    <a:pt x="2727" y="4995"/>
                    <a:pt x="3120" y="4400"/>
                    <a:pt x="3370" y="3781"/>
                  </a:cubicBezTo>
                  <a:cubicBezTo>
                    <a:pt x="3954" y="2423"/>
                    <a:pt x="3394" y="947"/>
                    <a:pt x="2180" y="185"/>
                  </a:cubicBezTo>
                  <a:cubicBezTo>
                    <a:pt x="1980" y="65"/>
                    <a:pt x="1824" y="0"/>
                    <a:pt x="1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8313825" y="2500263"/>
              <a:ext cx="13400" cy="78325"/>
            </a:xfrm>
            <a:custGeom>
              <a:avLst/>
              <a:gdLst/>
              <a:ahLst/>
              <a:cxnLst/>
              <a:rect l="l" t="t" r="r" b="b"/>
              <a:pathLst>
                <a:path w="536" h="3133" extrusionOk="0">
                  <a:moveTo>
                    <a:pt x="0" y="1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262925" y="2362713"/>
              <a:ext cx="121750" cy="160900"/>
            </a:xfrm>
            <a:custGeom>
              <a:avLst/>
              <a:gdLst/>
              <a:ahLst/>
              <a:cxnLst/>
              <a:rect l="l" t="t" r="r" b="b"/>
              <a:pathLst>
                <a:path w="4870" h="6436" extrusionOk="0">
                  <a:moveTo>
                    <a:pt x="2080" y="0"/>
                  </a:moveTo>
                  <a:cubicBezTo>
                    <a:pt x="1882" y="0"/>
                    <a:pt x="1694" y="95"/>
                    <a:pt x="1465" y="300"/>
                  </a:cubicBezTo>
                  <a:cubicBezTo>
                    <a:pt x="1060" y="657"/>
                    <a:pt x="845" y="1181"/>
                    <a:pt x="667" y="1669"/>
                  </a:cubicBezTo>
                  <a:cubicBezTo>
                    <a:pt x="488" y="2145"/>
                    <a:pt x="298" y="2657"/>
                    <a:pt x="191" y="3157"/>
                  </a:cubicBezTo>
                  <a:cubicBezTo>
                    <a:pt x="0" y="4110"/>
                    <a:pt x="48" y="5289"/>
                    <a:pt x="667" y="5955"/>
                  </a:cubicBezTo>
                  <a:cubicBezTo>
                    <a:pt x="922" y="6295"/>
                    <a:pt x="1475" y="6435"/>
                    <a:pt x="1965" y="6435"/>
                  </a:cubicBezTo>
                  <a:cubicBezTo>
                    <a:pt x="2161" y="6435"/>
                    <a:pt x="2347" y="6413"/>
                    <a:pt x="2500" y="6372"/>
                  </a:cubicBezTo>
                  <a:cubicBezTo>
                    <a:pt x="3358" y="6170"/>
                    <a:pt x="3822" y="5420"/>
                    <a:pt x="4155" y="4646"/>
                  </a:cubicBezTo>
                  <a:cubicBezTo>
                    <a:pt x="4870" y="2979"/>
                    <a:pt x="4179" y="1169"/>
                    <a:pt x="2691" y="228"/>
                  </a:cubicBezTo>
                  <a:cubicBezTo>
                    <a:pt x="2451" y="80"/>
                    <a:pt x="2261" y="0"/>
                    <a:pt x="2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8522475" y="2518138"/>
              <a:ext cx="13425" cy="78300"/>
            </a:xfrm>
            <a:custGeom>
              <a:avLst/>
              <a:gdLst/>
              <a:ahLst/>
              <a:cxnLst/>
              <a:rect l="l" t="t" r="r" b="b"/>
              <a:pathLst>
                <a:path w="537" h="3132" extrusionOk="0">
                  <a:moveTo>
                    <a:pt x="0" y="0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8471275" y="2380888"/>
              <a:ext cx="122050" cy="161050"/>
            </a:xfrm>
            <a:custGeom>
              <a:avLst/>
              <a:gdLst/>
              <a:ahLst/>
              <a:cxnLst/>
              <a:rect l="l" t="t" r="r" b="b"/>
              <a:pathLst>
                <a:path w="4882" h="6442" extrusionOk="0">
                  <a:moveTo>
                    <a:pt x="2096" y="1"/>
                  </a:moveTo>
                  <a:cubicBezTo>
                    <a:pt x="1897" y="1"/>
                    <a:pt x="1708" y="98"/>
                    <a:pt x="1477" y="311"/>
                  </a:cubicBezTo>
                  <a:cubicBezTo>
                    <a:pt x="1072" y="668"/>
                    <a:pt x="870" y="1180"/>
                    <a:pt x="691" y="1680"/>
                  </a:cubicBezTo>
                  <a:cubicBezTo>
                    <a:pt x="512" y="2156"/>
                    <a:pt x="310" y="2657"/>
                    <a:pt x="215" y="3169"/>
                  </a:cubicBezTo>
                  <a:cubicBezTo>
                    <a:pt x="0" y="4121"/>
                    <a:pt x="60" y="5288"/>
                    <a:pt x="691" y="5966"/>
                  </a:cubicBezTo>
                  <a:cubicBezTo>
                    <a:pt x="947" y="6308"/>
                    <a:pt x="1496" y="6441"/>
                    <a:pt x="1984" y="6441"/>
                  </a:cubicBezTo>
                  <a:cubicBezTo>
                    <a:pt x="2177" y="6441"/>
                    <a:pt x="2361" y="6420"/>
                    <a:pt x="2513" y="6383"/>
                  </a:cubicBezTo>
                  <a:cubicBezTo>
                    <a:pt x="3382" y="6169"/>
                    <a:pt x="3846" y="5431"/>
                    <a:pt x="4168" y="4657"/>
                  </a:cubicBezTo>
                  <a:cubicBezTo>
                    <a:pt x="4882" y="2990"/>
                    <a:pt x="4191" y="1168"/>
                    <a:pt x="2703" y="228"/>
                  </a:cubicBezTo>
                  <a:cubicBezTo>
                    <a:pt x="2466" y="81"/>
                    <a:pt x="2277" y="1"/>
                    <a:pt x="2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8434075" y="2534788"/>
              <a:ext cx="10725" cy="63725"/>
            </a:xfrm>
            <a:custGeom>
              <a:avLst/>
              <a:gdLst/>
              <a:ahLst/>
              <a:cxnLst/>
              <a:rect l="l" t="t" r="r" b="b"/>
              <a:pathLst>
                <a:path w="429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429" y="254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8392700" y="2423613"/>
              <a:ext cx="98850" cy="130550"/>
            </a:xfrm>
            <a:custGeom>
              <a:avLst/>
              <a:gdLst/>
              <a:ahLst/>
              <a:cxnLst/>
              <a:rect l="l" t="t" r="r" b="b"/>
              <a:pathLst>
                <a:path w="3954" h="5222" extrusionOk="0">
                  <a:moveTo>
                    <a:pt x="1675" y="1"/>
                  </a:moveTo>
                  <a:cubicBezTo>
                    <a:pt x="1513" y="1"/>
                    <a:pt x="1359" y="78"/>
                    <a:pt x="1167" y="245"/>
                  </a:cubicBezTo>
                  <a:cubicBezTo>
                    <a:pt x="834" y="543"/>
                    <a:pt x="679" y="959"/>
                    <a:pt x="524" y="1364"/>
                  </a:cubicBezTo>
                  <a:cubicBezTo>
                    <a:pt x="393" y="1757"/>
                    <a:pt x="215" y="2174"/>
                    <a:pt x="143" y="2567"/>
                  </a:cubicBezTo>
                  <a:cubicBezTo>
                    <a:pt x="0" y="3329"/>
                    <a:pt x="36" y="4281"/>
                    <a:pt x="536" y="4829"/>
                  </a:cubicBezTo>
                  <a:cubicBezTo>
                    <a:pt x="750" y="5111"/>
                    <a:pt x="1203" y="5221"/>
                    <a:pt x="1600" y="5221"/>
                  </a:cubicBezTo>
                  <a:cubicBezTo>
                    <a:pt x="1756" y="5221"/>
                    <a:pt x="1903" y="5204"/>
                    <a:pt x="2024" y="5174"/>
                  </a:cubicBezTo>
                  <a:cubicBezTo>
                    <a:pt x="2727" y="4996"/>
                    <a:pt x="3120" y="4400"/>
                    <a:pt x="3370" y="3781"/>
                  </a:cubicBezTo>
                  <a:cubicBezTo>
                    <a:pt x="3953" y="2424"/>
                    <a:pt x="3393" y="948"/>
                    <a:pt x="2179" y="186"/>
                  </a:cubicBezTo>
                  <a:cubicBezTo>
                    <a:pt x="1979" y="66"/>
                    <a:pt x="1823" y="1"/>
                    <a:pt x="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645933" y="2589667"/>
              <a:ext cx="6150315" cy="1044200"/>
            </a:xfrm>
            <a:custGeom>
              <a:avLst/>
              <a:gdLst/>
              <a:ahLst/>
              <a:cxnLst/>
              <a:rect l="l" t="t" r="r" b="b"/>
              <a:pathLst>
                <a:path w="139923" h="41768" extrusionOk="0">
                  <a:moveTo>
                    <a:pt x="7287" y="6644"/>
                  </a:moveTo>
                  <a:cubicBezTo>
                    <a:pt x="9561" y="5263"/>
                    <a:pt x="13192" y="4692"/>
                    <a:pt x="15776" y="4358"/>
                  </a:cubicBezTo>
                  <a:cubicBezTo>
                    <a:pt x="23063" y="3394"/>
                    <a:pt x="30361" y="2239"/>
                    <a:pt x="37660" y="1334"/>
                  </a:cubicBezTo>
                  <a:cubicBezTo>
                    <a:pt x="48423" y="1"/>
                    <a:pt x="59091" y="72"/>
                    <a:pt x="69926" y="60"/>
                  </a:cubicBezTo>
                  <a:cubicBezTo>
                    <a:pt x="84987" y="37"/>
                    <a:pt x="99715" y="703"/>
                    <a:pt x="114681" y="2144"/>
                  </a:cubicBezTo>
                  <a:cubicBezTo>
                    <a:pt x="119837" y="2632"/>
                    <a:pt x="124992" y="3073"/>
                    <a:pt x="130159" y="3382"/>
                  </a:cubicBezTo>
                  <a:cubicBezTo>
                    <a:pt x="132791" y="3537"/>
                    <a:pt x="135767" y="4323"/>
                    <a:pt x="138363" y="3894"/>
                  </a:cubicBezTo>
                  <a:cubicBezTo>
                    <a:pt x="138232" y="11538"/>
                    <a:pt x="139923" y="20753"/>
                    <a:pt x="136922" y="28064"/>
                  </a:cubicBezTo>
                  <a:cubicBezTo>
                    <a:pt x="136327" y="29516"/>
                    <a:pt x="136279" y="29552"/>
                    <a:pt x="134743" y="30052"/>
                  </a:cubicBezTo>
                  <a:cubicBezTo>
                    <a:pt x="131898" y="31005"/>
                    <a:pt x="129088" y="32052"/>
                    <a:pt x="126242" y="33017"/>
                  </a:cubicBezTo>
                  <a:cubicBezTo>
                    <a:pt x="118063" y="35791"/>
                    <a:pt x="109978" y="38565"/>
                    <a:pt x="101358" y="39970"/>
                  </a:cubicBezTo>
                  <a:cubicBezTo>
                    <a:pt x="93441" y="41256"/>
                    <a:pt x="85547" y="41744"/>
                    <a:pt x="77510" y="41756"/>
                  </a:cubicBezTo>
                  <a:cubicBezTo>
                    <a:pt x="63306" y="41768"/>
                    <a:pt x="48709" y="39268"/>
                    <a:pt x="35136" y="35338"/>
                  </a:cubicBezTo>
                  <a:cubicBezTo>
                    <a:pt x="31754" y="34362"/>
                    <a:pt x="28432" y="33088"/>
                    <a:pt x="25003" y="32326"/>
                  </a:cubicBezTo>
                  <a:cubicBezTo>
                    <a:pt x="21396" y="31517"/>
                    <a:pt x="17753" y="31326"/>
                    <a:pt x="14109" y="30814"/>
                  </a:cubicBezTo>
                  <a:cubicBezTo>
                    <a:pt x="10609" y="30338"/>
                    <a:pt x="5441" y="30195"/>
                    <a:pt x="3596" y="26837"/>
                  </a:cubicBezTo>
                  <a:cubicBezTo>
                    <a:pt x="0" y="20313"/>
                    <a:pt x="4608" y="12586"/>
                    <a:pt x="7287" y="6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131375" y="2663175"/>
              <a:ext cx="2590250" cy="299500"/>
            </a:xfrm>
            <a:custGeom>
              <a:avLst/>
              <a:gdLst/>
              <a:ahLst/>
              <a:cxnLst/>
              <a:rect l="l" t="t" r="r" b="b"/>
              <a:pathLst>
                <a:path w="103610" h="11980" extrusionOk="0">
                  <a:moveTo>
                    <a:pt x="49656" y="0"/>
                  </a:moveTo>
                  <a:cubicBezTo>
                    <a:pt x="45738" y="0"/>
                    <a:pt x="41822" y="89"/>
                    <a:pt x="37911" y="252"/>
                  </a:cubicBezTo>
                  <a:cubicBezTo>
                    <a:pt x="29231" y="633"/>
                    <a:pt x="20433" y="633"/>
                    <a:pt x="11836" y="2002"/>
                  </a:cubicBezTo>
                  <a:cubicBezTo>
                    <a:pt x="9119" y="2431"/>
                    <a:pt x="6063" y="3325"/>
                    <a:pt x="3263" y="3325"/>
                  </a:cubicBezTo>
                  <a:cubicBezTo>
                    <a:pt x="3192" y="3325"/>
                    <a:pt x="3120" y="3325"/>
                    <a:pt x="3049" y="3323"/>
                  </a:cubicBezTo>
                  <a:cubicBezTo>
                    <a:pt x="3193" y="3147"/>
                    <a:pt x="3106" y="3064"/>
                    <a:pt x="2894" y="3064"/>
                  </a:cubicBezTo>
                  <a:cubicBezTo>
                    <a:pt x="2172" y="3064"/>
                    <a:pt x="1" y="4018"/>
                    <a:pt x="442" y="5526"/>
                  </a:cubicBezTo>
                  <a:cubicBezTo>
                    <a:pt x="2097" y="5002"/>
                    <a:pt x="4323" y="4919"/>
                    <a:pt x="6097" y="4586"/>
                  </a:cubicBezTo>
                  <a:cubicBezTo>
                    <a:pt x="8429" y="4163"/>
                    <a:pt x="10745" y="4118"/>
                    <a:pt x="13087" y="4118"/>
                  </a:cubicBezTo>
                  <a:cubicBezTo>
                    <a:pt x="13712" y="4118"/>
                    <a:pt x="14338" y="4121"/>
                    <a:pt x="14968" y="4121"/>
                  </a:cubicBezTo>
                  <a:cubicBezTo>
                    <a:pt x="22826" y="4121"/>
                    <a:pt x="30565" y="4681"/>
                    <a:pt x="38173" y="6729"/>
                  </a:cubicBezTo>
                  <a:cubicBezTo>
                    <a:pt x="40983" y="7491"/>
                    <a:pt x="43733" y="8503"/>
                    <a:pt x="46555" y="9336"/>
                  </a:cubicBezTo>
                  <a:cubicBezTo>
                    <a:pt x="50091" y="10396"/>
                    <a:pt x="53544" y="10646"/>
                    <a:pt x="57223" y="11122"/>
                  </a:cubicBezTo>
                  <a:cubicBezTo>
                    <a:pt x="63962" y="11979"/>
                    <a:pt x="70451" y="11908"/>
                    <a:pt x="77225" y="11944"/>
                  </a:cubicBezTo>
                  <a:cubicBezTo>
                    <a:pt x="77442" y="11944"/>
                    <a:pt x="77658" y="11945"/>
                    <a:pt x="77873" y="11945"/>
                  </a:cubicBezTo>
                  <a:cubicBezTo>
                    <a:pt x="83933" y="11945"/>
                    <a:pt x="89682" y="11598"/>
                    <a:pt x="95454" y="9586"/>
                  </a:cubicBezTo>
                  <a:cubicBezTo>
                    <a:pt x="97526" y="8872"/>
                    <a:pt x="102502" y="7622"/>
                    <a:pt x="103407" y="5121"/>
                  </a:cubicBezTo>
                  <a:cubicBezTo>
                    <a:pt x="103610" y="4562"/>
                    <a:pt x="103526" y="2895"/>
                    <a:pt x="103014" y="2478"/>
                  </a:cubicBezTo>
                  <a:cubicBezTo>
                    <a:pt x="102747" y="2253"/>
                    <a:pt x="102091" y="2183"/>
                    <a:pt x="101348" y="2183"/>
                  </a:cubicBezTo>
                  <a:cubicBezTo>
                    <a:pt x="100204" y="2183"/>
                    <a:pt x="98854" y="2349"/>
                    <a:pt x="98407" y="2371"/>
                  </a:cubicBezTo>
                  <a:cubicBezTo>
                    <a:pt x="93906" y="2597"/>
                    <a:pt x="89382" y="3526"/>
                    <a:pt x="84941" y="4276"/>
                  </a:cubicBezTo>
                  <a:cubicBezTo>
                    <a:pt x="78551" y="5353"/>
                    <a:pt x="72079" y="6300"/>
                    <a:pt x="65595" y="6300"/>
                  </a:cubicBezTo>
                  <a:cubicBezTo>
                    <a:pt x="65555" y="6300"/>
                    <a:pt x="65514" y="6300"/>
                    <a:pt x="65474" y="6300"/>
                  </a:cubicBezTo>
                  <a:cubicBezTo>
                    <a:pt x="64447" y="6300"/>
                    <a:pt x="62878" y="6454"/>
                    <a:pt x="61300" y="6454"/>
                  </a:cubicBezTo>
                  <a:cubicBezTo>
                    <a:pt x="59366" y="6454"/>
                    <a:pt x="57420" y="6223"/>
                    <a:pt x="56449" y="5193"/>
                  </a:cubicBezTo>
                  <a:cubicBezTo>
                    <a:pt x="55354" y="4026"/>
                    <a:pt x="56211" y="3824"/>
                    <a:pt x="57473" y="3550"/>
                  </a:cubicBezTo>
                  <a:cubicBezTo>
                    <a:pt x="58973" y="3200"/>
                    <a:pt x="60502" y="3147"/>
                    <a:pt x="62036" y="3147"/>
                  </a:cubicBezTo>
                  <a:cubicBezTo>
                    <a:pt x="62694" y="3147"/>
                    <a:pt x="63352" y="3157"/>
                    <a:pt x="64009" y="3157"/>
                  </a:cubicBezTo>
                  <a:cubicBezTo>
                    <a:pt x="65162" y="3166"/>
                    <a:pt x="66772" y="3603"/>
                    <a:pt x="68073" y="3603"/>
                  </a:cubicBezTo>
                  <a:cubicBezTo>
                    <a:pt x="68425" y="3603"/>
                    <a:pt x="68754" y="3571"/>
                    <a:pt x="69046" y="3490"/>
                  </a:cubicBezTo>
                  <a:cubicBezTo>
                    <a:pt x="69891" y="3252"/>
                    <a:pt x="70713" y="2490"/>
                    <a:pt x="69879" y="1359"/>
                  </a:cubicBezTo>
                  <a:cubicBezTo>
                    <a:pt x="69186" y="409"/>
                    <a:pt x="67467" y="207"/>
                    <a:pt x="65748" y="207"/>
                  </a:cubicBezTo>
                  <a:cubicBezTo>
                    <a:pt x="64468" y="207"/>
                    <a:pt x="63188" y="319"/>
                    <a:pt x="62334" y="319"/>
                  </a:cubicBezTo>
                  <a:cubicBezTo>
                    <a:pt x="62208" y="319"/>
                    <a:pt x="62091" y="317"/>
                    <a:pt x="61985" y="311"/>
                  </a:cubicBezTo>
                  <a:cubicBezTo>
                    <a:pt x="57877" y="98"/>
                    <a:pt x="53766" y="0"/>
                    <a:pt x="49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6273375" y="2592241"/>
              <a:ext cx="24425" cy="141700"/>
            </a:xfrm>
            <a:custGeom>
              <a:avLst/>
              <a:gdLst/>
              <a:ahLst/>
              <a:cxnLst/>
              <a:rect l="l" t="t" r="r" b="b"/>
              <a:pathLst>
                <a:path w="977" h="5668" extrusionOk="0">
                  <a:moveTo>
                    <a:pt x="1" y="0"/>
                  </a:moveTo>
                  <a:lnTo>
                    <a:pt x="1" y="5668"/>
                  </a:lnTo>
                  <a:lnTo>
                    <a:pt x="977" y="566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6180800" y="2344341"/>
              <a:ext cx="220600" cy="291025"/>
            </a:xfrm>
            <a:custGeom>
              <a:avLst/>
              <a:gdLst/>
              <a:ahLst/>
              <a:cxnLst/>
              <a:rect l="l" t="t" r="r" b="b"/>
              <a:pathLst>
                <a:path w="8824" h="11641" extrusionOk="0">
                  <a:moveTo>
                    <a:pt x="3778" y="0"/>
                  </a:moveTo>
                  <a:cubicBezTo>
                    <a:pt x="3415" y="0"/>
                    <a:pt x="3073" y="178"/>
                    <a:pt x="2656" y="558"/>
                  </a:cubicBezTo>
                  <a:cubicBezTo>
                    <a:pt x="1930" y="1213"/>
                    <a:pt x="1549" y="2130"/>
                    <a:pt x="1215" y="3046"/>
                  </a:cubicBezTo>
                  <a:cubicBezTo>
                    <a:pt x="906" y="3916"/>
                    <a:pt x="537" y="4832"/>
                    <a:pt x="346" y="5737"/>
                  </a:cubicBezTo>
                  <a:cubicBezTo>
                    <a:pt x="1" y="7416"/>
                    <a:pt x="96" y="9547"/>
                    <a:pt x="1227" y="10785"/>
                  </a:cubicBezTo>
                  <a:cubicBezTo>
                    <a:pt x="1696" y="11400"/>
                    <a:pt x="2697" y="11641"/>
                    <a:pt x="3581" y="11641"/>
                  </a:cubicBezTo>
                  <a:cubicBezTo>
                    <a:pt x="3932" y="11641"/>
                    <a:pt x="4264" y="11603"/>
                    <a:pt x="4537" y="11536"/>
                  </a:cubicBezTo>
                  <a:cubicBezTo>
                    <a:pt x="6109" y="11155"/>
                    <a:pt x="6954" y="9809"/>
                    <a:pt x="7549" y="8416"/>
                  </a:cubicBezTo>
                  <a:cubicBezTo>
                    <a:pt x="8823" y="5380"/>
                    <a:pt x="7609" y="2106"/>
                    <a:pt x="4894" y="427"/>
                  </a:cubicBezTo>
                  <a:cubicBezTo>
                    <a:pt x="4457" y="149"/>
                    <a:pt x="4109" y="0"/>
                    <a:pt x="3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6392450" y="2657416"/>
              <a:ext cx="19950" cy="115225"/>
            </a:xfrm>
            <a:custGeom>
              <a:avLst/>
              <a:gdLst/>
              <a:ahLst/>
              <a:cxnLst/>
              <a:rect l="l" t="t" r="r" b="b"/>
              <a:pathLst>
                <a:path w="798" h="4609" extrusionOk="0">
                  <a:moveTo>
                    <a:pt x="0" y="1"/>
                  </a:moveTo>
                  <a:lnTo>
                    <a:pt x="0" y="4608"/>
                  </a:lnTo>
                  <a:lnTo>
                    <a:pt x="798" y="460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6317425" y="2456066"/>
              <a:ext cx="179525" cy="236450"/>
            </a:xfrm>
            <a:custGeom>
              <a:avLst/>
              <a:gdLst/>
              <a:ahLst/>
              <a:cxnLst/>
              <a:rect l="l" t="t" r="r" b="b"/>
              <a:pathLst>
                <a:path w="7181" h="9458" extrusionOk="0">
                  <a:moveTo>
                    <a:pt x="3097" y="1"/>
                  </a:moveTo>
                  <a:cubicBezTo>
                    <a:pt x="2797" y="1"/>
                    <a:pt x="2512" y="146"/>
                    <a:pt x="2168" y="459"/>
                  </a:cubicBezTo>
                  <a:cubicBezTo>
                    <a:pt x="1596" y="982"/>
                    <a:pt x="1275" y="1744"/>
                    <a:pt x="1013" y="2471"/>
                  </a:cubicBezTo>
                  <a:cubicBezTo>
                    <a:pt x="763" y="3185"/>
                    <a:pt x="465" y="3911"/>
                    <a:pt x="298" y="4662"/>
                  </a:cubicBezTo>
                  <a:cubicBezTo>
                    <a:pt x="1" y="6031"/>
                    <a:pt x="72" y="7757"/>
                    <a:pt x="1001" y="8757"/>
                  </a:cubicBezTo>
                  <a:cubicBezTo>
                    <a:pt x="1389" y="9258"/>
                    <a:pt x="2215" y="9458"/>
                    <a:pt x="2943" y="9458"/>
                  </a:cubicBezTo>
                  <a:cubicBezTo>
                    <a:pt x="3221" y="9458"/>
                    <a:pt x="3484" y="9429"/>
                    <a:pt x="3704" y="9376"/>
                  </a:cubicBezTo>
                  <a:cubicBezTo>
                    <a:pt x="4966" y="9067"/>
                    <a:pt x="5656" y="7983"/>
                    <a:pt x="6144" y="6828"/>
                  </a:cubicBezTo>
                  <a:cubicBezTo>
                    <a:pt x="7180" y="4376"/>
                    <a:pt x="6192" y="1709"/>
                    <a:pt x="4001" y="340"/>
                  </a:cubicBezTo>
                  <a:cubicBezTo>
                    <a:pt x="3651" y="119"/>
                    <a:pt x="3368" y="1"/>
                    <a:pt x="3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18"/>
          <p:cNvGrpSpPr/>
          <p:nvPr/>
        </p:nvGrpSpPr>
        <p:grpSpPr>
          <a:xfrm>
            <a:off x="-645954" y="4151477"/>
            <a:ext cx="10036237" cy="1839651"/>
            <a:chOff x="1549071" y="3764275"/>
            <a:chExt cx="7887023" cy="1445698"/>
          </a:xfrm>
        </p:grpSpPr>
        <p:sp>
          <p:nvSpPr>
            <p:cNvPr id="246" name="Google Shape;246;p18"/>
            <p:cNvSpPr/>
            <p:nvPr/>
          </p:nvSpPr>
          <p:spPr>
            <a:xfrm>
              <a:off x="1549071" y="3940423"/>
              <a:ext cx="7887023" cy="1269550"/>
            </a:xfrm>
            <a:custGeom>
              <a:avLst/>
              <a:gdLst/>
              <a:ahLst/>
              <a:cxnLst/>
              <a:rect l="l" t="t" r="r" b="b"/>
              <a:pathLst>
                <a:path w="160771" h="50782" extrusionOk="0">
                  <a:moveTo>
                    <a:pt x="9216" y="5383"/>
                  </a:moveTo>
                  <a:cubicBezTo>
                    <a:pt x="18360" y="13360"/>
                    <a:pt x="22528" y="18289"/>
                    <a:pt x="34970" y="22766"/>
                  </a:cubicBezTo>
                  <a:cubicBezTo>
                    <a:pt x="46400" y="26873"/>
                    <a:pt x="68545" y="25361"/>
                    <a:pt x="71260" y="25123"/>
                  </a:cubicBezTo>
                  <a:cubicBezTo>
                    <a:pt x="82511" y="24123"/>
                    <a:pt x="98275" y="16860"/>
                    <a:pt x="107717" y="12205"/>
                  </a:cubicBezTo>
                  <a:cubicBezTo>
                    <a:pt x="132434" y="1"/>
                    <a:pt x="133887" y="6335"/>
                    <a:pt x="146876" y="6335"/>
                  </a:cubicBezTo>
                  <a:cubicBezTo>
                    <a:pt x="150043" y="6335"/>
                    <a:pt x="156532" y="5383"/>
                    <a:pt x="158783" y="7859"/>
                  </a:cubicBezTo>
                  <a:cubicBezTo>
                    <a:pt x="159557" y="8704"/>
                    <a:pt x="159307" y="10133"/>
                    <a:pt x="159426" y="11121"/>
                  </a:cubicBezTo>
                  <a:cubicBezTo>
                    <a:pt x="159878" y="15241"/>
                    <a:pt x="159676" y="19468"/>
                    <a:pt x="159664" y="23599"/>
                  </a:cubicBezTo>
                  <a:cubicBezTo>
                    <a:pt x="159652" y="29493"/>
                    <a:pt x="159783" y="35351"/>
                    <a:pt x="160057" y="41220"/>
                  </a:cubicBezTo>
                  <a:cubicBezTo>
                    <a:pt x="160211" y="44304"/>
                    <a:pt x="160771" y="47757"/>
                    <a:pt x="160021" y="50781"/>
                  </a:cubicBezTo>
                  <a:cubicBezTo>
                    <a:pt x="158687" y="50781"/>
                    <a:pt x="157640" y="50233"/>
                    <a:pt x="156401" y="50055"/>
                  </a:cubicBezTo>
                  <a:cubicBezTo>
                    <a:pt x="151210" y="49305"/>
                    <a:pt x="145198" y="49519"/>
                    <a:pt x="139983" y="49412"/>
                  </a:cubicBezTo>
                  <a:cubicBezTo>
                    <a:pt x="119206" y="48983"/>
                    <a:pt x="97263" y="49459"/>
                    <a:pt x="76939" y="45304"/>
                  </a:cubicBezTo>
                  <a:cubicBezTo>
                    <a:pt x="61485" y="42149"/>
                    <a:pt x="45590" y="39827"/>
                    <a:pt x="29647" y="39911"/>
                  </a:cubicBezTo>
                  <a:cubicBezTo>
                    <a:pt x="19884" y="39958"/>
                    <a:pt x="9681" y="40244"/>
                    <a:pt x="1" y="39649"/>
                  </a:cubicBezTo>
                  <a:cubicBezTo>
                    <a:pt x="1692" y="30612"/>
                    <a:pt x="6049" y="21801"/>
                    <a:pt x="8990" y="13026"/>
                  </a:cubicBezTo>
                  <a:cubicBezTo>
                    <a:pt x="9633" y="10955"/>
                    <a:pt x="10086" y="9121"/>
                    <a:pt x="9216" y="5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5852038" y="4306675"/>
              <a:ext cx="2505475" cy="682250"/>
            </a:xfrm>
            <a:custGeom>
              <a:avLst/>
              <a:gdLst/>
              <a:ahLst/>
              <a:cxnLst/>
              <a:rect l="l" t="t" r="r" b="b"/>
              <a:pathLst>
                <a:path w="100219" h="27290" extrusionOk="0">
                  <a:moveTo>
                    <a:pt x="96382" y="0"/>
                  </a:moveTo>
                  <a:cubicBezTo>
                    <a:pt x="96278" y="0"/>
                    <a:pt x="96171" y="3"/>
                    <a:pt x="96060" y="8"/>
                  </a:cubicBezTo>
                  <a:cubicBezTo>
                    <a:pt x="89893" y="293"/>
                    <a:pt x="85333" y="3806"/>
                    <a:pt x="80166" y="6616"/>
                  </a:cubicBezTo>
                  <a:cubicBezTo>
                    <a:pt x="76891" y="8401"/>
                    <a:pt x="73808" y="10164"/>
                    <a:pt x="70403" y="11652"/>
                  </a:cubicBezTo>
                  <a:cubicBezTo>
                    <a:pt x="66319" y="13438"/>
                    <a:pt x="61520" y="13628"/>
                    <a:pt x="57115" y="13854"/>
                  </a:cubicBezTo>
                  <a:cubicBezTo>
                    <a:pt x="54741" y="13972"/>
                    <a:pt x="52374" y="14021"/>
                    <a:pt x="50012" y="14021"/>
                  </a:cubicBezTo>
                  <a:cubicBezTo>
                    <a:pt x="43763" y="14021"/>
                    <a:pt x="37543" y="13681"/>
                    <a:pt x="31279" y="13378"/>
                  </a:cubicBezTo>
                  <a:cubicBezTo>
                    <a:pt x="26576" y="13140"/>
                    <a:pt x="21635" y="12319"/>
                    <a:pt x="17063" y="11199"/>
                  </a:cubicBezTo>
                  <a:cubicBezTo>
                    <a:pt x="14919" y="10676"/>
                    <a:pt x="12681" y="10175"/>
                    <a:pt x="10597" y="9461"/>
                  </a:cubicBezTo>
                  <a:cubicBezTo>
                    <a:pt x="8621" y="8771"/>
                    <a:pt x="6990" y="7723"/>
                    <a:pt x="5121" y="6830"/>
                  </a:cubicBezTo>
                  <a:cubicBezTo>
                    <a:pt x="5121" y="6830"/>
                    <a:pt x="3852" y="5715"/>
                    <a:pt x="2120" y="5715"/>
                  </a:cubicBezTo>
                  <a:cubicBezTo>
                    <a:pt x="1749" y="5715"/>
                    <a:pt x="1358" y="5766"/>
                    <a:pt x="953" y="5889"/>
                  </a:cubicBezTo>
                  <a:cubicBezTo>
                    <a:pt x="84" y="6151"/>
                    <a:pt x="1" y="6627"/>
                    <a:pt x="263" y="7639"/>
                  </a:cubicBezTo>
                  <a:cubicBezTo>
                    <a:pt x="810" y="9806"/>
                    <a:pt x="3335" y="10652"/>
                    <a:pt x="5240" y="11414"/>
                  </a:cubicBezTo>
                  <a:cubicBezTo>
                    <a:pt x="9291" y="13008"/>
                    <a:pt x="12850" y="13747"/>
                    <a:pt x="17208" y="13747"/>
                  </a:cubicBezTo>
                  <a:cubicBezTo>
                    <a:pt x="17243" y="13747"/>
                    <a:pt x="17278" y="13747"/>
                    <a:pt x="17313" y="13747"/>
                  </a:cubicBezTo>
                  <a:cubicBezTo>
                    <a:pt x="17647" y="13747"/>
                    <a:pt x="17987" y="13745"/>
                    <a:pt x="18329" y="13745"/>
                  </a:cubicBezTo>
                  <a:cubicBezTo>
                    <a:pt x="19569" y="13745"/>
                    <a:pt x="20842" y="13774"/>
                    <a:pt x="22027" y="14045"/>
                  </a:cubicBezTo>
                  <a:cubicBezTo>
                    <a:pt x="22885" y="14235"/>
                    <a:pt x="25659" y="15188"/>
                    <a:pt x="26064" y="16093"/>
                  </a:cubicBezTo>
                  <a:cubicBezTo>
                    <a:pt x="26654" y="17447"/>
                    <a:pt x="24279" y="17656"/>
                    <a:pt x="22329" y="17656"/>
                  </a:cubicBezTo>
                  <a:cubicBezTo>
                    <a:pt x="21457" y="17656"/>
                    <a:pt x="20670" y="17614"/>
                    <a:pt x="20272" y="17614"/>
                  </a:cubicBezTo>
                  <a:cubicBezTo>
                    <a:pt x="20213" y="17614"/>
                    <a:pt x="20163" y="17615"/>
                    <a:pt x="20122" y="17617"/>
                  </a:cubicBezTo>
                  <a:cubicBezTo>
                    <a:pt x="18015" y="17724"/>
                    <a:pt x="15896" y="17784"/>
                    <a:pt x="13729" y="17867"/>
                  </a:cubicBezTo>
                  <a:cubicBezTo>
                    <a:pt x="21289" y="20915"/>
                    <a:pt x="28921" y="24130"/>
                    <a:pt x="37089" y="24927"/>
                  </a:cubicBezTo>
                  <a:cubicBezTo>
                    <a:pt x="42685" y="25475"/>
                    <a:pt x="48221" y="26451"/>
                    <a:pt x="53817" y="27047"/>
                  </a:cubicBezTo>
                  <a:cubicBezTo>
                    <a:pt x="55420" y="27222"/>
                    <a:pt x="57027" y="27290"/>
                    <a:pt x="58634" y="27290"/>
                  </a:cubicBezTo>
                  <a:cubicBezTo>
                    <a:pt x="61061" y="27290"/>
                    <a:pt x="63488" y="27135"/>
                    <a:pt x="65902" y="26963"/>
                  </a:cubicBezTo>
                  <a:cubicBezTo>
                    <a:pt x="74701" y="26320"/>
                    <a:pt x="83726" y="24130"/>
                    <a:pt x="91203" y="19224"/>
                  </a:cubicBezTo>
                  <a:cubicBezTo>
                    <a:pt x="92989" y="18057"/>
                    <a:pt x="96060" y="16236"/>
                    <a:pt x="96001" y="13854"/>
                  </a:cubicBezTo>
                  <a:cubicBezTo>
                    <a:pt x="95965" y="12759"/>
                    <a:pt x="95822" y="12545"/>
                    <a:pt x="94775" y="12342"/>
                  </a:cubicBezTo>
                  <a:cubicBezTo>
                    <a:pt x="94630" y="12314"/>
                    <a:pt x="94442" y="12303"/>
                    <a:pt x="94225" y="12303"/>
                  </a:cubicBezTo>
                  <a:cubicBezTo>
                    <a:pt x="93517" y="12303"/>
                    <a:pt x="92492" y="12418"/>
                    <a:pt x="91590" y="12418"/>
                  </a:cubicBezTo>
                  <a:cubicBezTo>
                    <a:pt x="90312" y="12418"/>
                    <a:pt x="89280" y="12188"/>
                    <a:pt x="89738" y="11080"/>
                  </a:cubicBezTo>
                  <a:cubicBezTo>
                    <a:pt x="90226" y="9890"/>
                    <a:pt x="92262" y="8890"/>
                    <a:pt x="93215" y="8151"/>
                  </a:cubicBezTo>
                  <a:cubicBezTo>
                    <a:pt x="94691" y="7008"/>
                    <a:pt x="96191" y="5889"/>
                    <a:pt x="97620" y="4711"/>
                  </a:cubicBezTo>
                  <a:cubicBezTo>
                    <a:pt x="100219" y="2574"/>
                    <a:pt x="99770" y="0"/>
                    <a:pt x="96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8524713" y="4012175"/>
              <a:ext cx="24125" cy="141700"/>
            </a:xfrm>
            <a:custGeom>
              <a:avLst/>
              <a:gdLst/>
              <a:ahLst/>
              <a:cxnLst/>
              <a:rect l="l" t="t" r="r" b="b"/>
              <a:pathLst>
                <a:path w="965" h="5668" extrusionOk="0">
                  <a:moveTo>
                    <a:pt x="0" y="0"/>
                  </a:moveTo>
                  <a:lnTo>
                    <a:pt x="0" y="5668"/>
                  </a:lnTo>
                  <a:lnTo>
                    <a:pt x="964" y="5668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8432438" y="3764275"/>
              <a:ext cx="220575" cy="291050"/>
            </a:xfrm>
            <a:custGeom>
              <a:avLst/>
              <a:gdLst/>
              <a:ahLst/>
              <a:cxnLst/>
              <a:rect l="l" t="t" r="r" b="b"/>
              <a:pathLst>
                <a:path w="8823" h="11642" extrusionOk="0">
                  <a:moveTo>
                    <a:pt x="3777" y="0"/>
                  </a:moveTo>
                  <a:cubicBezTo>
                    <a:pt x="3414" y="0"/>
                    <a:pt x="3072" y="178"/>
                    <a:pt x="2655" y="558"/>
                  </a:cubicBezTo>
                  <a:cubicBezTo>
                    <a:pt x="1941" y="1213"/>
                    <a:pt x="1548" y="2130"/>
                    <a:pt x="1226" y="3046"/>
                  </a:cubicBezTo>
                  <a:cubicBezTo>
                    <a:pt x="905" y="3916"/>
                    <a:pt x="536" y="4832"/>
                    <a:pt x="345" y="5737"/>
                  </a:cubicBezTo>
                  <a:cubicBezTo>
                    <a:pt x="0" y="7416"/>
                    <a:pt x="95" y="9547"/>
                    <a:pt x="1226" y="10786"/>
                  </a:cubicBezTo>
                  <a:cubicBezTo>
                    <a:pt x="1696" y="11400"/>
                    <a:pt x="2696" y="11641"/>
                    <a:pt x="3581" y="11641"/>
                  </a:cubicBezTo>
                  <a:cubicBezTo>
                    <a:pt x="3931" y="11641"/>
                    <a:pt x="4263" y="11603"/>
                    <a:pt x="4536" y="11536"/>
                  </a:cubicBezTo>
                  <a:cubicBezTo>
                    <a:pt x="6108" y="11155"/>
                    <a:pt x="6953" y="9809"/>
                    <a:pt x="7549" y="8416"/>
                  </a:cubicBezTo>
                  <a:cubicBezTo>
                    <a:pt x="8823" y="5380"/>
                    <a:pt x="7608" y="2106"/>
                    <a:pt x="4894" y="427"/>
                  </a:cubicBezTo>
                  <a:cubicBezTo>
                    <a:pt x="4456" y="149"/>
                    <a:pt x="4108" y="0"/>
                    <a:pt x="3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7602863" y="4284525"/>
              <a:ext cx="17275" cy="103025"/>
            </a:xfrm>
            <a:custGeom>
              <a:avLst/>
              <a:gdLst/>
              <a:ahLst/>
              <a:cxnLst/>
              <a:rect l="l" t="t" r="r" b="b"/>
              <a:pathLst>
                <a:path w="69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91" y="4120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7535288" y="4104275"/>
              <a:ext cx="160475" cy="211700"/>
            </a:xfrm>
            <a:custGeom>
              <a:avLst/>
              <a:gdLst/>
              <a:ahLst/>
              <a:cxnLst/>
              <a:rect l="l" t="t" r="r" b="b"/>
              <a:pathLst>
                <a:path w="6419" h="8468" extrusionOk="0">
                  <a:moveTo>
                    <a:pt x="2757" y="0"/>
                  </a:moveTo>
                  <a:cubicBezTo>
                    <a:pt x="2495" y="0"/>
                    <a:pt x="2248" y="131"/>
                    <a:pt x="1941" y="412"/>
                  </a:cubicBezTo>
                  <a:cubicBezTo>
                    <a:pt x="1418" y="888"/>
                    <a:pt x="1132" y="1555"/>
                    <a:pt x="894" y="2210"/>
                  </a:cubicBezTo>
                  <a:cubicBezTo>
                    <a:pt x="679" y="2853"/>
                    <a:pt x="406" y="3508"/>
                    <a:pt x="263" y="4163"/>
                  </a:cubicBezTo>
                  <a:cubicBezTo>
                    <a:pt x="1" y="5401"/>
                    <a:pt x="60" y="6949"/>
                    <a:pt x="894" y="7842"/>
                  </a:cubicBezTo>
                  <a:cubicBezTo>
                    <a:pt x="1236" y="8287"/>
                    <a:pt x="1966" y="8467"/>
                    <a:pt x="2615" y="8467"/>
                  </a:cubicBezTo>
                  <a:cubicBezTo>
                    <a:pt x="2868" y="8467"/>
                    <a:pt x="3110" y="8440"/>
                    <a:pt x="3311" y="8389"/>
                  </a:cubicBezTo>
                  <a:cubicBezTo>
                    <a:pt x="4442" y="8104"/>
                    <a:pt x="5049" y="7139"/>
                    <a:pt x="5478" y="6115"/>
                  </a:cubicBezTo>
                  <a:cubicBezTo>
                    <a:pt x="6418" y="3913"/>
                    <a:pt x="5525" y="1543"/>
                    <a:pt x="3561" y="305"/>
                  </a:cubicBezTo>
                  <a:cubicBezTo>
                    <a:pt x="3244" y="107"/>
                    <a:pt x="2995" y="0"/>
                    <a:pt x="2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8400888" y="4098500"/>
              <a:ext cx="19650" cy="115500"/>
            </a:xfrm>
            <a:custGeom>
              <a:avLst/>
              <a:gdLst/>
              <a:ahLst/>
              <a:cxnLst/>
              <a:rect l="l" t="t" r="r" b="b"/>
              <a:pathLst>
                <a:path w="786" h="4620" extrusionOk="0">
                  <a:moveTo>
                    <a:pt x="0" y="0"/>
                  </a:moveTo>
                  <a:lnTo>
                    <a:pt x="0" y="4620"/>
                  </a:lnTo>
                  <a:lnTo>
                    <a:pt x="786" y="4620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8325563" y="3897250"/>
              <a:ext cx="179525" cy="236525"/>
            </a:xfrm>
            <a:custGeom>
              <a:avLst/>
              <a:gdLst/>
              <a:ahLst/>
              <a:cxnLst/>
              <a:rect l="l" t="t" r="r" b="b"/>
              <a:pathLst>
                <a:path w="7181" h="9461" extrusionOk="0">
                  <a:moveTo>
                    <a:pt x="3082" y="1"/>
                  </a:moveTo>
                  <a:cubicBezTo>
                    <a:pt x="2785" y="1"/>
                    <a:pt x="2504" y="143"/>
                    <a:pt x="2168" y="454"/>
                  </a:cubicBezTo>
                  <a:cubicBezTo>
                    <a:pt x="1584" y="978"/>
                    <a:pt x="1275" y="1740"/>
                    <a:pt x="1001" y="2466"/>
                  </a:cubicBezTo>
                  <a:cubicBezTo>
                    <a:pt x="751" y="3181"/>
                    <a:pt x="453" y="3907"/>
                    <a:pt x="287" y="4657"/>
                  </a:cubicBezTo>
                  <a:cubicBezTo>
                    <a:pt x="1" y="6026"/>
                    <a:pt x="60" y="7753"/>
                    <a:pt x="989" y="8753"/>
                  </a:cubicBezTo>
                  <a:cubicBezTo>
                    <a:pt x="1374" y="9257"/>
                    <a:pt x="2187" y="9460"/>
                    <a:pt x="2911" y="9460"/>
                  </a:cubicBezTo>
                  <a:cubicBezTo>
                    <a:pt x="3196" y="9460"/>
                    <a:pt x="3466" y="9429"/>
                    <a:pt x="3692" y="9372"/>
                  </a:cubicBezTo>
                  <a:cubicBezTo>
                    <a:pt x="4966" y="9062"/>
                    <a:pt x="5644" y="7979"/>
                    <a:pt x="6133" y="6824"/>
                  </a:cubicBezTo>
                  <a:cubicBezTo>
                    <a:pt x="7180" y="4371"/>
                    <a:pt x="6180" y="1716"/>
                    <a:pt x="3989" y="335"/>
                  </a:cubicBezTo>
                  <a:cubicBezTo>
                    <a:pt x="3637" y="119"/>
                    <a:pt x="3353" y="1"/>
                    <a:pt x="3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18"/>
          <p:cNvSpPr/>
          <p:nvPr/>
        </p:nvSpPr>
        <p:spPr>
          <a:xfrm>
            <a:off x="132517" y="261324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8305126" y="2488387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1"/>
          </p:nvPr>
        </p:nvSpPr>
        <p:spPr>
          <a:xfrm>
            <a:off x="719975" y="18292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ubTitle" idx="2"/>
          </p:nvPr>
        </p:nvSpPr>
        <p:spPr>
          <a:xfrm>
            <a:off x="3419250" y="18292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719975" y="31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ubTitle" idx="4"/>
          </p:nvPr>
        </p:nvSpPr>
        <p:spPr>
          <a:xfrm>
            <a:off x="3419250" y="31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subTitle" idx="5"/>
          </p:nvPr>
        </p:nvSpPr>
        <p:spPr>
          <a:xfrm>
            <a:off x="6118520" y="18292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subTitle" idx="6"/>
          </p:nvPr>
        </p:nvSpPr>
        <p:spPr>
          <a:xfrm>
            <a:off x="6118520" y="31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subTitle" idx="7"/>
          </p:nvPr>
        </p:nvSpPr>
        <p:spPr>
          <a:xfrm>
            <a:off x="719975" y="1468916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subTitle" idx="8"/>
          </p:nvPr>
        </p:nvSpPr>
        <p:spPr>
          <a:xfrm>
            <a:off x="3419250" y="1468916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9"/>
          </p:nvPr>
        </p:nvSpPr>
        <p:spPr>
          <a:xfrm>
            <a:off x="6118520" y="1468916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13"/>
          </p:nvPr>
        </p:nvSpPr>
        <p:spPr>
          <a:xfrm>
            <a:off x="719975" y="2826166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subTitle" idx="14"/>
          </p:nvPr>
        </p:nvSpPr>
        <p:spPr>
          <a:xfrm>
            <a:off x="3419250" y="2826166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subTitle" idx="15"/>
          </p:nvPr>
        </p:nvSpPr>
        <p:spPr>
          <a:xfrm>
            <a:off x="6118525" y="2826166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-242850" y="2736625"/>
            <a:ext cx="9525012" cy="1539798"/>
          </a:xfrm>
          <a:custGeom>
            <a:avLst/>
            <a:gdLst/>
            <a:ahLst/>
            <a:cxnLst/>
            <a:rect l="l" t="t" r="r" b="b"/>
            <a:pathLst>
              <a:path w="142590" h="38589" extrusionOk="0">
                <a:moveTo>
                  <a:pt x="10311" y="6632"/>
                </a:moveTo>
                <a:cubicBezTo>
                  <a:pt x="11037" y="4406"/>
                  <a:pt x="14109" y="3525"/>
                  <a:pt x="16240" y="3691"/>
                </a:cubicBezTo>
                <a:cubicBezTo>
                  <a:pt x="19014" y="3918"/>
                  <a:pt x="21062" y="5501"/>
                  <a:pt x="22384" y="7835"/>
                </a:cubicBezTo>
                <a:cubicBezTo>
                  <a:pt x="24694" y="4811"/>
                  <a:pt x="27932" y="7120"/>
                  <a:pt x="29039" y="9835"/>
                </a:cubicBezTo>
                <a:cubicBezTo>
                  <a:pt x="31433" y="8764"/>
                  <a:pt x="35171" y="7585"/>
                  <a:pt x="37755" y="8775"/>
                </a:cubicBezTo>
                <a:cubicBezTo>
                  <a:pt x="40362" y="9978"/>
                  <a:pt x="43220" y="12538"/>
                  <a:pt x="43767" y="15336"/>
                </a:cubicBezTo>
                <a:cubicBezTo>
                  <a:pt x="46851" y="13312"/>
                  <a:pt x="50435" y="13800"/>
                  <a:pt x="50959" y="17550"/>
                </a:cubicBezTo>
                <a:cubicBezTo>
                  <a:pt x="51804" y="16431"/>
                  <a:pt x="54114" y="17003"/>
                  <a:pt x="54316" y="18360"/>
                </a:cubicBezTo>
                <a:cubicBezTo>
                  <a:pt x="55495" y="16991"/>
                  <a:pt x="58472" y="16383"/>
                  <a:pt x="60186" y="16491"/>
                </a:cubicBezTo>
                <a:cubicBezTo>
                  <a:pt x="62258" y="16610"/>
                  <a:pt x="63532" y="17705"/>
                  <a:pt x="64770" y="19170"/>
                </a:cubicBezTo>
                <a:cubicBezTo>
                  <a:pt x="64496" y="19015"/>
                  <a:pt x="64210" y="18717"/>
                  <a:pt x="64008" y="18515"/>
                </a:cubicBezTo>
                <a:cubicBezTo>
                  <a:pt x="64449" y="17169"/>
                  <a:pt x="66627" y="16276"/>
                  <a:pt x="67747" y="15538"/>
                </a:cubicBezTo>
                <a:cubicBezTo>
                  <a:pt x="69902" y="14109"/>
                  <a:pt x="77605" y="16574"/>
                  <a:pt x="78427" y="19574"/>
                </a:cubicBezTo>
                <a:cubicBezTo>
                  <a:pt x="78427" y="19574"/>
                  <a:pt x="83903" y="14240"/>
                  <a:pt x="87654" y="17145"/>
                </a:cubicBezTo>
                <a:cubicBezTo>
                  <a:pt x="88559" y="15860"/>
                  <a:pt x="91023" y="14776"/>
                  <a:pt x="92583" y="14824"/>
                </a:cubicBezTo>
                <a:cubicBezTo>
                  <a:pt x="94655" y="14883"/>
                  <a:pt x="94893" y="16479"/>
                  <a:pt x="96393" y="17396"/>
                </a:cubicBezTo>
                <a:cubicBezTo>
                  <a:pt x="96405" y="16562"/>
                  <a:pt x="97179" y="15883"/>
                  <a:pt x="97989" y="15681"/>
                </a:cubicBezTo>
                <a:cubicBezTo>
                  <a:pt x="99322" y="15360"/>
                  <a:pt x="99739" y="16253"/>
                  <a:pt x="100656" y="17038"/>
                </a:cubicBezTo>
                <a:cubicBezTo>
                  <a:pt x="100929" y="14931"/>
                  <a:pt x="101346" y="12085"/>
                  <a:pt x="103513" y="11026"/>
                </a:cubicBezTo>
                <a:cubicBezTo>
                  <a:pt x="105656" y="9990"/>
                  <a:pt x="109407" y="10764"/>
                  <a:pt x="110573" y="12931"/>
                </a:cubicBezTo>
                <a:cubicBezTo>
                  <a:pt x="110776" y="11573"/>
                  <a:pt x="110692" y="10204"/>
                  <a:pt x="111585" y="9073"/>
                </a:cubicBezTo>
                <a:cubicBezTo>
                  <a:pt x="112776" y="7585"/>
                  <a:pt x="115026" y="7311"/>
                  <a:pt x="116836" y="7490"/>
                </a:cubicBezTo>
                <a:cubicBezTo>
                  <a:pt x="119074" y="7704"/>
                  <a:pt x="122754" y="8859"/>
                  <a:pt x="123004" y="11454"/>
                </a:cubicBezTo>
                <a:cubicBezTo>
                  <a:pt x="123337" y="10323"/>
                  <a:pt x="123063" y="9347"/>
                  <a:pt x="123670" y="8156"/>
                </a:cubicBezTo>
                <a:cubicBezTo>
                  <a:pt x="125682" y="4239"/>
                  <a:pt x="129254" y="179"/>
                  <a:pt x="134053" y="48"/>
                </a:cubicBezTo>
                <a:cubicBezTo>
                  <a:pt x="135505" y="1"/>
                  <a:pt x="140077" y="441"/>
                  <a:pt x="141220" y="1453"/>
                </a:cubicBezTo>
                <a:cubicBezTo>
                  <a:pt x="142327" y="2429"/>
                  <a:pt x="142101" y="5287"/>
                  <a:pt x="142173" y="6692"/>
                </a:cubicBezTo>
                <a:cubicBezTo>
                  <a:pt x="142589" y="14788"/>
                  <a:pt x="141911" y="22789"/>
                  <a:pt x="141077" y="30790"/>
                </a:cubicBezTo>
                <a:cubicBezTo>
                  <a:pt x="139422" y="31314"/>
                  <a:pt x="137648" y="31600"/>
                  <a:pt x="135934" y="31921"/>
                </a:cubicBezTo>
                <a:cubicBezTo>
                  <a:pt x="125956" y="33898"/>
                  <a:pt x="115860" y="35386"/>
                  <a:pt x="105751" y="36600"/>
                </a:cubicBezTo>
                <a:cubicBezTo>
                  <a:pt x="91988" y="38231"/>
                  <a:pt x="78284" y="38589"/>
                  <a:pt x="64413" y="38267"/>
                </a:cubicBezTo>
                <a:cubicBezTo>
                  <a:pt x="54816" y="38041"/>
                  <a:pt x="45351" y="36934"/>
                  <a:pt x="35826" y="35957"/>
                </a:cubicBezTo>
                <a:cubicBezTo>
                  <a:pt x="29551" y="35314"/>
                  <a:pt x="23384" y="35029"/>
                  <a:pt x="17086" y="35029"/>
                </a:cubicBezTo>
                <a:cubicBezTo>
                  <a:pt x="14288" y="35029"/>
                  <a:pt x="11478" y="34957"/>
                  <a:pt x="8680" y="35052"/>
                </a:cubicBezTo>
                <a:cubicBezTo>
                  <a:pt x="6965" y="35112"/>
                  <a:pt x="5251" y="35255"/>
                  <a:pt x="3524" y="35267"/>
                </a:cubicBezTo>
                <a:cubicBezTo>
                  <a:pt x="3096" y="35267"/>
                  <a:pt x="2072" y="35433"/>
                  <a:pt x="1691" y="35291"/>
                </a:cubicBezTo>
                <a:cubicBezTo>
                  <a:pt x="738" y="34898"/>
                  <a:pt x="560" y="33302"/>
                  <a:pt x="429" y="32397"/>
                </a:cubicBezTo>
                <a:cubicBezTo>
                  <a:pt x="0" y="29337"/>
                  <a:pt x="310" y="25956"/>
                  <a:pt x="548" y="22884"/>
                </a:cubicBezTo>
                <a:cubicBezTo>
                  <a:pt x="845" y="18979"/>
                  <a:pt x="1310" y="15133"/>
                  <a:pt x="3179" y="11657"/>
                </a:cubicBezTo>
                <a:cubicBezTo>
                  <a:pt x="3953" y="10204"/>
                  <a:pt x="4584" y="7751"/>
                  <a:pt x="6096" y="6954"/>
                </a:cubicBezTo>
                <a:cubicBezTo>
                  <a:pt x="6739" y="6632"/>
                  <a:pt x="7918" y="6501"/>
                  <a:pt x="10311" y="66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-202150" y="3074575"/>
            <a:ext cx="8633165" cy="2788482"/>
          </a:xfrm>
          <a:custGeom>
            <a:avLst/>
            <a:gdLst/>
            <a:ahLst/>
            <a:cxnLst/>
            <a:rect l="l" t="t" r="r" b="b"/>
            <a:pathLst>
              <a:path w="112039" h="35720" extrusionOk="0">
                <a:moveTo>
                  <a:pt x="112039" y="11205"/>
                </a:moveTo>
                <a:cubicBezTo>
                  <a:pt x="107824" y="15562"/>
                  <a:pt x="97168" y="15955"/>
                  <a:pt x="91631" y="15908"/>
                </a:cubicBezTo>
                <a:cubicBezTo>
                  <a:pt x="79761" y="15800"/>
                  <a:pt x="67474" y="12991"/>
                  <a:pt x="56413" y="8692"/>
                </a:cubicBezTo>
                <a:cubicBezTo>
                  <a:pt x="39137" y="1965"/>
                  <a:pt x="17265" y="1"/>
                  <a:pt x="287" y="8466"/>
                </a:cubicBezTo>
                <a:cubicBezTo>
                  <a:pt x="1" y="10883"/>
                  <a:pt x="465" y="13336"/>
                  <a:pt x="953" y="15705"/>
                </a:cubicBezTo>
                <a:cubicBezTo>
                  <a:pt x="1370" y="17753"/>
                  <a:pt x="1596" y="21313"/>
                  <a:pt x="2632" y="23266"/>
                </a:cubicBezTo>
                <a:cubicBezTo>
                  <a:pt x="4251" y="26314"/>
                  <a:pt x="8835" y="26968"/>
                  <a:pt x="11812" y="27695"/>
                </a:cubicBezTo>
                <a:cubicBezTo>
                  <a:pt x="23920" y="30636"/>
                  <a:pt x="36577" y="32445"/>
                  <a:pt x="48935" y="34077"/>
                </a:cubicBezTo>
                <a:cubicBezTo>
                  <a:pt x="55091" y="34898"/>
                  <a:pt x="61151" y="35720"/>
                  <a:pt x="67390" y="35315"/>
                </a:cubicBezTo>
                <a:cubicBezTo>
                  <a:pt x="74427" y="34862"/>
                  <a:pt x="81928" y="33374"/>
                  <a:pt x="88417" y="30624"/>
                </a:cubicBezTo>
                <a:cubicBezTo>
                  <a:pt x="94525" y="28040"/>
                  <a:pt x="98835" y="23670"/>
                  <a:pt x="102871" y="18575"/>
                </a:cubicBezTo>
                <a:cubicBezTo>
                  <a:pt x="105085" y="15741"/>
                  <a:pt x="107526" y="11979"/>
                  <a:pt x="112039" y="112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19"/>
          <p:cNvGrpSpPr/>
          <p:nvPr/>
        </p:nvGrpSpPr>
        <p:grpSpPr>
          <a:xfrm>
            <a:off x="-403876" y="3139049"/>
            <a:ext cx="9847050" cy="2850907"/>
            <a:chOff x="4947570" y="2253944"/>
            <a:chExt cx="4619558" cy="1337449"/>
          </a:xfrm>
        </p:grpSpPr>
        <p:sp>
          <p:nvSpPr>
            <p:cNvPr id="273" name="Google Shape;273;p19"/>
            <p:cNvSpPr/>
            <p:nvPr/>
          </p:nvSpPr>
          <p:spPr>
            <a:xfrm>
              <a:off x="8111100" y="2510988"/>
              <a:ext cx="10750" cy="63725"/>
            </a:xfrm>
            <a:custGeom>
              <a:avLst/>
              <a:gdLst/>
              <a:ahLst/>
              <a:cxnLst/>
              <a:rect l="l" t="t" r="r" b="b"/>
              <a:pathLst>
                <a:path w="430" h="2549" extrusionOk="0">
                  <a:moveTo>
                    <a:pt x="1" y="0"/>
                  </a:moveTo>
                  <a:lnTo>
                    <a:pt x="1" y="2548"/>
                  </a:lnTo>
                  <a:lnTo>
                    <a:pt x="430" y="25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8069725" y="2399813"/>
              <a:ext cx="98850" cy="130525"/>
            </a:xfrm>
            <a:custGeom>
              <a:avLst/>
              <a:gdLst/>
              <a:ahLst/>
              <a:cxnLst/>
              <a:rect l="l" t="t" r="r" b="b"/>
              <a:pathLst>
                <a:path w="3954" h="5221" extrusionOk="0">
                  <a:moveTo>
                    <a:pt x="1675" y="0"/>
                  </a:moveTo>
                  <a:cubicBezTo>
                    <a:pt x="1513" y="0"/>
                    <a:pt x="1360" y="77"/>
                    <a:pt x="1168" y="245"/>
                  </a:cubicBezTo>
                  <a:cubicBezTo>
                    <a:pt x="834" y="542"/>
                    <a:pt x="680" y="959"/>
                    <a:pt x="525" y="1364"/>
                  </a:cubicBezTo>
                  <a:cubicBezTo>
                    <a:pt x="394" y="1757"/>
                    <a:pt x="215" y="2161"/>
                    <a:pt x="144" y="2566"/>
                  </a:cubicBezTo>
                  <a:cubicBezTo>
                    <a:pt x="1" y="3328"/>
                    <a:pt x="37" y="4281"/>
                    <a:pt x="537" y="4828"/>
                  </a:cubicBezTo>
                  <a:cubicBezTo>
                    <a:pt x="750" y="5111"/>
                    <a:pt x="1204" y="5221"/>
                    <a:pt x="1601" y="5221"/>
                  </a:cubicBezTo>
                  <a:cubicBezTo>
                    <a:pt x="1757" y="5221"/>
                    <a:pt x="1904" y="5204"/>
                    <a:pt x="2025" y="5174"/>
                  </a:cubicBezTo>
                  <a:cubicBezTo>
                    <a:pt x="2727" y="4995"/>
                    <a:pt x="3120" y="4400"/>
                    <a:pt x="3370" y="3781"/>
                  </a:cubicBezTo>
                  <a:cubicBezTo>
                    <a:pt x="3954" y="2423"/>
                    <a:pt x="3394" y="947"/>
                    <a:pt x="2180" y="185"/>
                  </a:cubicBezTo>
                  <a:cubicBezTo>
                    <a:pt x="1980" y="65"/>
                    <a:pt x="1824" y="0"/>
                    <a:pt x="1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8313825" y="2500263"/>
              <a:ext cx="13400" cy="78325"/>
            </a:xfrm>
            <a:custGeom>
              <a:avLst/>
              <a:gdLst/>
              <a:ahLst/>
              <a:cxnLst/>
              <a:rect l="l" t="t" r="r" b="b"/>
              <a:pathLst>
                <a:path w="536" h="3133" extrusionOk="0">
                  <a:moveTo>
                    <a:pt x="0" y="1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8262925" y="2362713"/>
              <a:ext cx="121750" cy="160900"/>
            </a:xfrm>
            <a:custGeom>
              <a:avLst/>
              <a:gdLst/>
              <a:ahLst/>
              <a:cxnLst/>
              <a:rect l="l" t="t" r="r" b="b"/>
              <a:pathLst>
                <a:path w="4870" h="6436" extrusionOk="0">
                  <a:moveTo>
                    <a:pt x="2080" y="0"/>
                  </a:moveTo>
                  <a:cubicBezTo>
                    <a:pt x="1882" y="0"/>
                    <a:pt x="1694" y="95"/>
                    <a:pt x="1465" y="300"/>
                  </a:cubicBezTo>
                  <a:cubicBezTo>
                    <a:pt x="1060" y="657"/>
                    <a:pt x="845" y="1181"/>
                    <a:pt x="667" y="1669"/>
                  </a:cubicBezTo>
                  <a:cubicBezTo>
                    <a:pt x="488" y="2145"/>
                    <a:pt x="298" y="2657"/>
                    <a:pt x="191" y="3157"/>
                  </a:cubicBezTo>
                  <a:cubicBezTo>
                    <a:pt x="0" y="4110"/>
                    <a:pt x="48" y="5289"/>
                    <a:pt x="667" y="5955"/>
                  </a:cubicBezTo>
                  <a:cubicBezTo>
                    <a:pt x="922" y="6295"/>
                    <a:pt x="1475" y="6435"/>
                    <a:pt x="1965" y="6435"/>
                  </a:cubicBezTo>
                  <a:cubicBezTo>
                    <a:pt x="2161" y="6435"/>
                    <a:pt x="2347" y="6413"/>
                    <a:pt x="2500" y="6372"/>
                  </a:cubicBezTo>
                  <a:cubicBezTo>
                    <a:pt x="3358" y="6170"/>
                    <a:pt x="3822" y="5420"/>
                    <a:pt x="4155" y="4646"/>
                  </a:cubicBezTo>
                  <a:cubicBezTo>
                    <a:pt x="4870" y="2979"/>
                    <a:pt x="4179" y="1169"/>
                    <a:pt x="2691" y="228"/>
                  </a:cubicBezTo>
                  <a:cubicBezTo>
                    <a:pt x="2451" y="80"/>
                    <a:pt x="2261" y="0"/>
                    <a:pt x="2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8522475" y="2518138"/>
              <a:ext cx="13425" cy="78300"/>
            </a:xfrm>
            <a:custGeom>
              <a:avLst/>
              <a:gdLst/>
              <a:ahLst/>
              <a:cxnLst/>
              <a:rect l="l" t="t" r="r" b="b"/>
              <a:pathLst>
                <a:path w="537" h="3132" extrusionOk="0">
                  <a:moveTo>
                    <a:pt x="0" y="0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8471275" y="2380888"/>
              <a:ext cx="122050" cy="161050"/>
            </a:xfrm>
            <a:custGeom>
              <a:avLst/>
              <a:gdLst/>
              <a:ahLst/>
              <a:cxnLst/>
              <a:rect l="l" t="t" r="r" b="b"/>
              <a:pathLst>
                <a:path w="4882" h="6442" extrusionOk="0">
                  <a:moveTo>
                    <a:pt x="2096" y="1"/>
                  </a:moveTo>
                  <a:cubicBezTo>
                    <a:pt x="1897" y="1"/>
                    <a:pt x="1708" y="98"/>
                    <a:pt x="1477" y="311"/>
                  </a:cubicBezTo>
                  <a:cubicBezTo>
                    <a:pt x="1072" y="668"/>
                    <a:pt x="870" y="1180"/>
                    <a:pt x="691" y="1680"/>
                  </a:cubicBezTo>
                  <a:cubicBezTo>
                    <a:pt x="512" y="2156"/>
                    <a:pt x="310" y="2657"/>
                    <a:pt x="215" y="3169"/>
                  </a:cubicBezTo>
                  <a:cubicBezTo>
                    <a:pt x="0" y="4121"/>
                    <a:pt x="60" y="5288"/>
                    <a:pt x="691" y="5966"/>
                  </a:cubicBezTo>
                  <a:cubicBezTo>
                    <a:pt x="947" y="6308"/>
                    <a:pt x="1496" y="6441"/>
                    <a:pt x="1984" y="6441"/>
                  </a:cubicBezTo>
                  <a:cubicBezTo>
                    <a:pt x="2177" y="6441"/>
                    <a:pt x="2361" y="6420"/>
                    <a:pt x="2513" y="6383"/>
                  </a:cubicBezTo>
                  <a:cubicBezTo>
                    <a:pt x="3382" y="6169"/>
                    <a:pt x="3846" y="5431"/>
                    <a:pt x="4168" y="4657"/>
                  </a:cubicBezTo>
                  <a:cubicBezTo>
                    <a:pt x="4882" y="2990"/>
                    <a:pt x="4191" y="1168"/>
                    <a:pt x="2703" y="228"/>
                  </a:cubicBezTo>
                  <a:cubicBezTo>
                    <a:pt x="2466" y="81"/>
                    <a:pt x="2277" y="1"/>
                    <a:pt x="2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8434075" y="2534788"/>
              <a:ext cx="10725" cy="63725"/>
            </a:xfrm>
            <a:custGeom>
              <a:avLst/>
              <a:gdLst/>
              <a:ahLst/>
              <a:cxnLst/>
              <a:rect l="l" t="t" r="r" b="b"/>
              <a:pathLst>
                <a:path w="429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429" y="254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8392700" y="2423613"/>
              <a:ext cx="98850" cy="130550"/>
            </a:xfrm>
            <a:custGeom>
              <a:avLst/>
              <a:gdLst/>
              <a:ahLst/>
              <a:cxnLst/>
              <a:rect l="l" t="t" r="r" b="b"/>
              <a:pathLst>
                <a:path w="3954" h="5222" extrusionOk="0">
                  <a:moveTo>
                    <a:pt x="1675" y="1"/>
                  </a:moveTo>
                  <a:cubicBezTo>
                    <a:pt x="1513" y="1"/>
                    <a:pt x="1359" y="78"/>
                    <a:pt x="1167" y="245"/>
                  </a:cubicBezTo>
                  <a:cubicBezTo>
                    <a:pt x="834" y="543"/>
                    <a:pt x="679" y="959"/>
                    <a:pt x="524" y="1364"/>
                  </a:cubicBezTo>
                  <a:cubicBezTo>
                    <a:pt x="393" y="1757"/>
                    <a:pt x="215" y="2174"/>
                    <a:pt x="143" y="2567"/>
                  </a:cubicBezTo>
                  <a:cubicBezTo>
                    <a:pt x="0" y="3329"/>
                    <a:pt x="36" y="4281"/>
                    <a:pt x="536" y="4829"/>
                  </a:cubicBezTo>
                  <a:cubicBezTo>
                    <a:pt x="750" y="5111"/>
                    <a:pt x="1203" y="5221"/>
                    <a:pt x="1600" y="5221"/>
                  </a:cubicBezTo>
                  <a:cubicBezTo>
                    <a:pt x="1756" y="5221"/>
                    <a:pt x="1903" y="5204"/>
                    <a:pt x="2024" y="5174"/>
                  </a:cubicBezTo>
                  <a:cubicBezTo>
                    <a:pt x="2727" y="4996"/>
                    <a:pt x="3120" y="4400"/>
                    <a:pt x="3370" y="3781"/>
                  </a:cubicBezTo>
                  <a:cubicBezTo>
                    <a:pt x="3953" y="2424"/>
                    <a:pt x="3393" y="948"/>
                    <a:pt x="2179" y="186"/>
                  </a:cubicBezTo>
                  <a:cubicBezTo>
                    <a:pt x="1979" y="66"/>
                    <a:pt x="1823" y="1"/>
                    <a:pt x="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4947570" y="2547193"/>
              <a:ext cx="4619558" cy="1044200"/>
            </a:xfrm>
            <a:custGeom>
              <a:avLst/>
              <a:gdLst/>
              <a:ahLst/>
              <a:cxnLst/>
              <a:rect l="l" t="t" r="r" b="b"/>
              <a:pathLst>
                <a:path w="139923" h="41768" extrusionOk="0">
                  <a:moveTo>
                    <a:pt x="7287" y="6644"/>
                  </a:moveTo>
                  <a:cubicBezTo>
                    <a:pt x="9561" y="5263"/>
                    <a:pt x="13192" y="4692"/>
                    <a:pt x="15776" y="4358"/>
                  </a:cubicBezTo>
                  <a:cubicBezTo>
                    <a:pt x="23063" y="3394"/>
                    <a:pt x="30361" y="2239"/>
                    <a:pt x="37660" y="1334"/>
                  </a:cubicBezTo>
                  <a:cubicBezTo>
                    <a:pt x="48423" y="1"/>
                    <a:pt x="59091" y="72"/>
                    <a:pt x="69926" y="60"/>
                  </a:cubicBezTo>
                  <a:cubicBezTo>
                    <a:pt x="84987" y="37"/>
                    <a:pt x="99715" y="703"/>
                    <a:pt x="114681" y="2144"/>
                  </a:cubicBezTo>
                  <a:cubicBezTo>
                    <a:pt x="119837" y="2632"/>
                    <a:pt x="124992" y="3073"/>
                    <a:pt x="130159" y="3382"/>
                  </a:cubicBezTo>
                  <a:cubicBezTo>
                    <a:pt x="132791" y="3537"/>
                    <a:pt x="135767" y="4323"/>
                    <a:pt x="138363" y="3894"/>
                  </a:cubicBezTo>
                  <a:cubicBezTo>
                    <a:pt x="138232" y="11538"/>
                    <a:pt x="139923" y="20753"/>
                    <a:pt x="136922" y="28064"/>
                  </a:cubicBezTo>
                  <a:cubicBezTo>
                    <a:pt x="136327" y="29516"/>
                    <a:pt x="136279" y="29552"/>
                    <a:pt x="134743" y="30052"/>
                  </a:cubicBezTo>
                  <a:cubicBezTo>
                    <a:pt x="131898" y="31005"/>
                    <a:pt x="129088" y="32052"/>
                    <a:pt x="126242" y="33017"/>
                  </a:cubicBezTo>
                  <a:cubicBezTo>
                    <a:pt x="118063" y="35791"/>
                    <a:pt x="109978" y="38565"/>
                    <a:pt x="101358" y="39970"/>
                  </a:cubicBezTo>
                  <a:cubicBezTo>
                    <a:pt x="93441" y="41256"/>
                    <a:pt x="85547" y="41744"/>
                    <a:pt x="77510" y="41756"/>
                  </a:cubicBezTo>
                  <a:cubicBezTo>
                    <a:pt x="63306" y="41768"/>
                    <a:pt x="48709" y="39268"/>
                    <a:pt x="35136" y="35338"/>
                  </a:cubicBezTo>
                  <a:cubicBezTo>
                    <a:pt x="31754" y="34362"/>
                    <a:pt x="28432" y="33088"/>
                    <a:pt x="25003" y="32326"/>
                  </a:cubicBezTo>
                  <a:cubicBezTo>
                    <a:pt x="21396" y="31517"/>
                    <a:pt x="17753" y="31326"/>
                    <a:pt x="14109" y="30814"/>
                  </a:cubicBezTo>
                  <a:cubicBezTo>
                    <a:pt x="10609" y="30338"/>
                    <a:pt x="5441" y="30195"/>
                    <a:pt x="3596" y="26837"/>
                  </a:cubicBezTo>
                  <a:cubicBezTo>
                    <a:pt x="0" y="20313"/>
                    <a:pt x="4608" y="12586"/>
                    <a:pt x="7287" y="6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588685" y="2620688"/>
              <a:ext cx="2795916" cy="299500"/>
            </a:xfrm>
            <a:custGeom>
              <a:avLst/>
              <a:gdLst/>
              <a:ahLst/>
              <a:cxnLst/>
              <a:rect l="l" t="t" r="r" b="b"/>
              <a:pathLst>
                <a:path w="103610" h="11980" extrusionOk="0">
                  <a:moveTo>
                    <a:pt x="49656" y="0"/>
                  </a:moveTo>
                  <a:cubicBezTo>
                    <a:pt x="45738" y="0"/>
                    <a:pt x="41822" y="89"/>
                    <a:pt x="37911" y="252"/>
                  </a:cubicBezTo>
                  <a:cubicBezTo>
                    <a:pt x="29231" y="633"/>
                    <a:pt x="20433" y="633"/>
                    <a:pt x="11836" y="2002"/>
                  </a:cubicBezTo>
                  <a:cubicBezTo>
                    <a:pt x="9119" y="2431"/>
                    <a:pt x="6063" y="3325"/>
                    <a:pt x="3263" y="3325"/>
                  </a:cubicBezTo>
                  <a:cubicBezTo>
                    <a:pt x="3192" y="3325"/>
                    <a:pt x="3120" y="3325"/>
                    <a:pt x="3049" y="3323"/>
                  </a:cubicBezTo>
                  <a:cubicBezTo>
                    <a:pt x="3193" y="3147"/>
                    <a:pt x="3106" y="3064"/>
                    <a:pt x="2894" y="3064"/>
                  </a:cubicBezTo>
                  <a:cubicBezTo>
                    <a:pt x="2172" y="3064"/>
                    <a:pt x="1" y="4018"/>
                    <a:pt x="442" y="5526"/>
                  </a:cubicBezTo>
                  <a:cubicBezTo>
                    <a:pt x="2097" y="5002"/>
                    <a:pt x="4323" y="4919"/>
                    <a:pt x="6097" y="4586"/>
                  </a:cubicBezTo>
                  <a:cubicBezTo>
                    <a:pt x="8429" y="4163"/>
                    <a:pt x="10745" y="4118"/>
                    <a:pt x="13087" y="4118"/>
                  </a:cubicBezTo>
                  <a:cubicBezTo>
                    <a:pt x="13712" y="4118"/>
                    <a:pt x="14338" y="4121"/>
                    <a:pt x="14968" y="4121"/>
                  </a:cubicBezTo>
                  <a:cubicBezTo>
                    <a:pt x="22826" y="4121"/>
                    <a:pt x="30565" y="4681"/>
                    <a:pt x="38173" y="6729"/>
                  </a:cubicBezTo>
                  <a:cubicBezTo>
                    <a:pt x="40983" y="7491"/>
                    <a:pt x="43733" y="8503"/>
                    <a:pt x="46555" y="9336"/>
                  </a:cubicBezTo>
                  <a:cubicBezTo>
                    <a:pt x="50091" y="10396"/>
                    <a:pt x="53544" y="10646"/>
                    <a:pt x="57223" y="11122"/>
                  </a:cubicBezTo>
                  <a:cubicBezTo>
                    <a:pt x="63962" y="11979"/>
                    <a:pt x="70451" y="11908"/>
                    <a:pt x="77225" y="11944"/>
                  </a:cubicBezTo>
                  <a:cubicBezTo>
                    <a:pt x="77442" y="11944"/>
                    <a:pt x="77658" y="11945"/>
                    <a:pt x="77873" y="11945"/>
                  </a:cubicBezTo>
                  <a:cubicBezTo>
                    <a:pt x="83933" y="11945"/>
                    <a:pt x="89682" y="11598"/>
                    <a:pt x="95454" y="9586"/>
                  </a:cubicBezTo>
                  <a:cubicBezTo>
                    <a:pt x="97526" y="8872"/>
                    <a:pt x="102502" y="7622"/>
                    <a:pt x="103407" y="5121"/>
                  </a:cubicBezTo>
                  <a:cubicBezTo>
                    <a:pt x="103610" y="4562"/>
                    <a:pt x="103526" y="2895"/>
                    <a:pt x="103014" y="2478"/>
                  </a:cubicBezTo>
                  <a:cubicBezTo>
                    <a:pt x="102747" y="2253"/>
                    <a:pt x="102091" y="2183"/>
                    <a:pt x="101348" y="2183"/>
                  </a:cubicBezTo>
                  <a:cubicBezTo>
                    <a:pt x="100204" y="2183"/>
                    <a:pt x="98854" y="2349"/>
                    <a:pt x="98407" y="2371"/>
                  </a:cubicBezTo>
                  <a:cubicBezTo>
                    <a:pt x="93906" y="2597"/>
                    <a:pt x="89382" y="3526"/>
                    <a:pt x="84941" y="4276"/>
                  </a:cubicBezTo>
                  <a:cubicBezTo>
                    <a:pt x="78551" y="5353"/>
                    <a:pt x="72079" y="6300"/>
                    <a:pt x="65595" y="6300"/>
                  </a:cubicBezTo>
                  <a:cubicBezTo>
                    <a:pt x="65555" y="6300"/>
                    <a:pt x="65514" y="6300"/>
                    <a:pt x="65474" y="6300"/>
                  </a:cubicBezTo>
                  <a:cubicBezTo>
                    <a:pt x="64447" y="6300"/>
                    <a:pt x="62878" y="6454"/>
                    <a:pt x="61300" y="6454"/>
                  </a:cubicBezTo>
                  <a:cubicBezTo>
                    <a:pt x="59366" y="6454"/>
                    <a:pt x="57420" y="6223"/>
                    <a:pt x="56449" y="5193"/>
                  </a:cubicBezTo>
                  <a:cubicBezTo>
                    <a:pt x="55354" y="4026"/>
                    <a:pt x="56211" y="3824"/>
                    <a:pt x="57473" y="3550"/>
                  </a:cubicBezTo>
                  <a:cubicBezTo>
                    <a:pt x="58973" y="3200"/>
                    <a:pt x="60502" y="3147"/>
                    <a:pt x="62036" y="3147"/>
                  </a:cubicBezTo>
                  <a:cubicBezTo>
                    <a:pt x="62694" y="3147"/>
                    <a:pt x="63352" y="3157"/>
                    <a:pt x="64009" y="3157"/>
                  </a:cubicBezTo>
                  <a:cubicBezTo>
                    <a:pt x="65162" y="3166"/>
                    <a:pt x="66772" y="3603"/>
                    <a:pt x="68073" y="3603"/>
                  </a:cubicBezTo>
                  <a:cubicBezTo>
                    <a:pt x="68425" y="3603"/>
                    <a:pt x="68754" y="3571"/>
                    <a:pt x="69046" y="3490"/>
                  </a:cubicBezTo>
                  <a:cubicBezTo>
                    <a:pt x="69891" y="3252"/>
                    <a:pt x="70713" y="2490"/>
                    <a:pt x="69879" y="1359"/>
                  </a:cubicBezTo>
                  <a:cubicBezTo>
                    <a:pt x="69186" y="409"/>
                    <a:pt x="67467" y="207"/>
                    <a:pt x="65748" y="207"/>
                  </a:cubicBezTo>
                  <a:cubicBezTo>
                    <a:pt x="64468" y="207"/>
                    <a:pt x="63188" y="319"/>
                    <a:pt x="62334" y="319"/>
                  </a:cubicBezTo>
                  <a:cubicBezTo>
                    <a:pt x="62208" y="319"/>
                    <a:pt x="62091" y="317"/>
                    <a:pt x="61985" y="311"/>
                  </a:cubicBezTo>
                  <a:cubicBezTo>
                    <a:pt x="57877" y="98"/>
                    <a:pt x="53766" y="0"/>
                    <a:pt x="49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964797" y="2680144"/>
              <a:ext cx="19675" cy="115200"/>
            </a:xfrm>
            <a:custGeom>
              <a:avLst/>
              <a:gdLst/>
              <a:ahLst/>
              <a:cxnLst/>
              <a:rect l="l" t="t" r="r" b="b"/>
              <a:pathLst>
                <a:path w="787" h="4608" extrusionOk="0">
                  <a:moveTo>
                    <a:pt x="1" y="0"/>
                  </a:moveTo>
                  <a:lnTo>
                    <a:pt x="1" y="4608"/>
                  </a:lnTo>
                  <a:lnTo>
                    <a:pt x="786" y="4608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889797" y="2478794"/>
              <a:ext cx="179200" cy="236450"/>
            </a:xfrm>
            <a:custGeom>
              <a:avLst/>
              <a:gdLst/>
              <a:ahLst/>
              <a:cxnLst/>
              <a:rect l="l" t="t" r="r" b="b"/>
              <a:pathLst>
                <a:path w="7168" h="9458" extrusionOk="0">
                  <a:moveTo>
                    <a:pt x="3079" y="0"/>
                  </a:moveTo>
                  <a:cubicBezTo>
                    <a:pt x="2781" y="0"/>
                    <a:pt x="2499" y="145"/>
                    <a:pt x="2155" y="458"/>
                  </a:cubicBezTo>
                  <a:cubicBezTo>
                    <a:pt x="1572" y="982"/>
                    <a:pt x="1262" y="1744"/>
                    <a:pt x="1000" y="2470"/>
                  </a:cubicBezTo>
                  <a:cubicBezTo>
                    <a:pt x="738" y="3184"/>
                    <a:pt x="441" y="3911"/>
                    <a:pt x="286" y="4661"/>
                  </a:cubicBezTo>
                  <a:cubicBezTo>
                    <a:pt x="0" y="6030"/>
                    <a:pt x="72" y="7756"/>
                    <a:pt x="976" y="8757"/>
                  </a:cubicBezTo>
                  <a:cubicBezTo>
                    <a:pt x="1365" y="9257"/>
                    <a:pt x="2190" y="9457"/>
                    <a:pt x="2923" y="9457"/>
                  </a:cubicBezTo>
                  <a:cubicBezTo>
                    <a:pt x="3202" y="9457"/>
                    <a:pt x="3468" y="9428"/>
                    <a:pt x="3691" y="9376"/>
                  </a:cubicBezTo>
                  <a:cubicBezTo>
                    <a:pt x="4953" y="9066"/>
                    <a:pt x="5644" y="7983"/>
                    <a:pt x="6132" y="6828"/>
                  </a:cubicBezTo>
                  <a:cubicBezTo>
                    <a:pt x="7168" y="4375"/>
                    <a:pt x="6180" y="1708"/>
                    <a:pt x="3989" y="339"/>
                  </a:cubicBezTo>
                  <a:cubicBezTo>
                    <a:pt x="3633" y="119"/>
                    <a:pt x="3349" y="0"/>
                    <a:pt x="3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9138922" y="2501844"/>
              <a:ext cx="24425" cy="141700"/>
            </a:xfrm>
            <a:custGeom>
              <a:avLst/>
              <a:gdLst/>
              <a:ahLst/>
              <a:cxnLst/>
              <a:rect l="l" t="t" r="r" b="b"/>
              <a:pathLst>
                <a:path w="977" h="5668" extrusionOk="0">
                  <a:moveTo>
                    <a:pt x="1" y="0"/>
                  </a:moveTo>
                  <a:lnTo>
                    <a:pt x="1" y="5668"/>
                  </a:lnTo>
                  <a:lnTo>
                    <a:pt x="977" y="566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9046347" y="2253944"/>
              <a:ext cx="220600" cy="291025"/>
            </a:xfrm>
            <a:custGeom>
              <a:avLst/>
              <a:gdLst/>
              <a:ahLst/>
              <a:cxnLst/>
              <a:rect l="l" t="t" r="r" b="b"/>
              <a:pathLst>
                <a:path w="8824" h="11641" extrusionOk="0">
                  <a:moveTo>
                    <a:pt x="3778" y="0"/>
                  </a:moveTo>
                  <a:cubicBezTo>
                    <a:pt x="3415" y="0"/>
                    <a:pt x="3073" y="178"/>
                    <a:pt x="2656" y="558"/>
                  </a:cubicBezTo>
                  <a:cubicBezTo>
                    <a:pt x="1930" y="1213"/>
                    <a:pt x="1549" y="2130"/>
                    <a:pt x="1215" y="3046"/>
                  </a:cubicBezTo>
                  <a:cubicBezTo>
                    <a:pt x="906" y="3916"/>
                    <a:pt x="537" y="4832"/>
                    <a:pt x="346" y="5737"/>
                  </a:cubicBezTo>
                  <a:cubicBezTo>
                    <a:pt x="1" y="7416"/>
                    <a:pt x="96" y="9547"/>
                    <a:pt x="1227" y="10785"/>
                  </a:cubicBezTo>
                  <a:cubicBezTo>
                    <a:pt x="1696" y="11400"/>
                    <a:pt x="2697" y="11641"/>
                    <a:pt x="3581" y="11641"/>
                  </a:cubicBezTo>
                  <a:cubicBezTo>
                    <a:pt x="3932" y="11641"/>
                    <a:pt x="4264" y="11603"/>
                    <a:pt x="4537" y="11536"/>
                  </a:cubicBezTo>
                  <a:cubicBezTo>
                    <a:pt x="6109" y="11155"/>
                    <a:pt x="6954" y="9809"/>
                    <a:pt x="7549" y="8416"/>
                  </a:cubicBezTo>
                  <a:cubicBezTo>
                    <a:pt x="8823" y="5380"/>
                    <a:pt x="7609" y="2106"/>
                    <a:pt x="4894" y="427"/>
                  </a:cubicBezTo>
                  <a:cubicBezTo>
                    <a:pt x="4457" y="149"/>
                    <a:pt x="4109" y="0"/>
                    <a:pt x="3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9257997" y="2567019"/>
              <a:ext cx="19950" cy="115225"/>
            </a:xfrm>
            <a:custGeom>
              <a:avLst/>
              <a:gdLst/>
              <a:ahLst/>
              <a:cxnLst/>
              <a:rect l="l" t="t" r="r" b="b"/>
              <a:pathLst>
                <a:path w="798" h="4609" extrusionOk="0">
                  <a:moveTo>
                    <a:pt x="0" y="1"/>
                  </a:moveTo>
                  <a:lnTo>
                    <a:pt x="0" y="4608"/>
                  </a:lnTo>
                  <a:lnTo>
                    <a:pt x="798" y="460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9182972" y="2365669"/>
              <a:ext cx="179525" cy="236450"/>
            </a:xfrm>
            <a:custGeom>
              <a:avLst/>
              <a:gdLst/>
              <a:ahLst/>
              <a:cxnLst/>
              <a:rect l="l" t="t" r="r" b="b"/>
              <a:pathLst>
                <a:path w="7181" h="9458" extrusionOk="0">
                  <a:moveTo>
                    <a:pt x="3097" y="1"/>
                  </a:moveTo>
                  <a:cubicBezTo>
                    <a:pt x="2797" y="1"/>
                    <a:pt x="2512" y="146"/>
                    <a:pt x="2168" y="459"/>
                  </a:cubicBezTo>
                  <a:cubicBezTo>
                    <a:pt x="1596" y="982"/>
                    <a:pt x="1275" y="1744"/>
                    <a:pt x="1013" y="2471"/>
                  </a:cubicBezTo>
                  <a:cubicBezTo>
                    <a:pt x="763" y="3185"/>
                    <a:pt x="465" y="3911"/>
                    <a:pt x="298" y="4662"/>
                  </a:cubicBezTo>
                  <a:cubicBezTo>
                    <a:pt x="1" y="6031"/>
                    <a:pt x="72" y="7757"/>
                    <a:pt x="1001" y="8757"/>
                  </a:cubicBezTo>
                  <a:cubicBezTo>
                    <a:pt x="1389" y="9258"/>
                    <a:pt x="2215" y="9458"/>
                    <a:pt x="2943" y="9458"/>
                  </a:cubicBezTo>
                  <a:cubicBezTo>
                    <a:pt x="3221" y="9458"/>
                    <a:pt x="3484" y="9429"/>
                    <a:pt x="3704" y="9376"/>
                  </a:cubicBezTo>
                  <a:cubicBezTo>
                    <a:pt x="4966" y="9067"/>
                    <a:pt x="5656" y="7983"/>
                    <a:pt x="6144" y="6828"/>
                  </a:cubicBezTo>
                  <a:cubicBezTo>
                    <a:pt x="7180" y="4376"/>
                    <a:pt x="6192" y="1709"/>
                    <a:pt x="4001" y="340"/>
                  </a:cubicBezTo>
                  <a:cubicBezTo>
                    <a:pt x="3651" y="119"/>
                    <a:pt x="3368" y="1"/>
                    <a:pt x="3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19"/>
          <p:cNvSpPr/>
          <p:nvPr/>
        </p:nvSpPr>
        <p:spPr>
          <a:xfrm>
            <a:off x="1249151" y="418412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title" hasCustomPrompt="1"/>
          </p:nvPr>
        </p:nvSpPr>
        <p:spPr>
          <a:xfrm>
            <a:off x="713225" y="990271"/>
            <a:ext cx="35775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1"/>
          </p:nvPr>
        </p:nvSpPr>
        <p:spPr>
          <a:xfrm>
            <a:off x="713225" y="1821332"/>
            <a:ext cx="3577500" cy="39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title" idx="2" hasCustomPrompt="1"/>
          </p:nvPr>
        </p:nvSpPr>
        <p:spPr>
          <a:xfrm>
            <a:off x="4853275" y="990275"/>
            <a:ext cx="35775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3"/>
          </p:nvPr>
        </p:nvSpPr>
        <p:spPr>
          <a:xfrm>
            <a:off x="4853275" y="1821257"/>
            <a:ext cx="3577500" cy="39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/>
          <p:nvPr/>
        </p:nvSpPr>
        <p:spPr>
          <a:xfrm flipH="1">
            <a:off x="-199044" y="2935900"/>
            <a:ext cx="9368519" cy="1907744"/>
          </a:xfrm>
          <a:custGeom>
            <a:avLst/>
            <a:gdLst/>
            <a:ahLst/>
            <a:cxnLst/>
            <a:rect l="l" t="t" r="r" b="b"/>
            <a:pathLst>
              <a:path w="142590" h="38589" extrusionOk="0">
                <a:moveTo>
                  <a:pt x="10311" y="6632"/>
                </a:moveTo>
                <a:cubicBezTo>
                  <a:pt x="11037" y="4406"/>
                  <a:pt x="14109" y="3525"/>
                  <a:pt x="16240" y="3691"/>
                </a:cubicBezTo>
                <a:cubicBezTo>
                  <a:pt x="19014" y="3918"/>
                  <a:pt x="21062" y="5501"/>
                  <a:pt x="22384" y="7835"/>
                </a:cubicBezTo>
                <a:cubicBezTo>
                  <a:pt x="24694" y="4811"/>
                  <a:pt x="27932" y="7120"/>
                  <a:pt x="29039" y="9835"/>
                </a:cubicBezTo>
                <a:cubicBezTo>
                  <a:pt x="31433" y="8764"/>
                  <a:pt x="35171" y="7585"/>
                  <a:pt x="37755" y="8775"/>
                </a:cubicBezTo>
                <a:cubicBezTo>
                  <a:pt x="40362" y="9978"/>
                  <a:pt x="43220" y="12538"/>
                  <a:pt x="43767" y="15336"/>
                </a:cubicBezTo>
                <a:cubicBezTo>
                  <a:pt x="46851" y="13312"/>
                  <a:pt x="50435" y="13800"/>
                  <a:pt x="50959" y="17550"/>
                </a:cubicBezTo>
                <a:cubicBezTo>
                  <a:pt x="51804" y="16431"/>
                  <a:pt x="54114" y="17003"/>
                  <a:pt x="54316" y="18360"/>
                </a:cubicBezTo>
                <a:cubicBezTo>
                  <a:pt x="55495" y="16991"/>
                  <a:pt x="58472" y="16383"/>
                  <a:pt x="60186" y="16491"/>
                </a:cubicBezTo>
                <a:cubicBezTo>
                  <a:pt x="62258" y="16610"/>
                  <a:pt x="63532" y="17705"/>
                  <a:pt x="64770" y="19170"/>
                </a:cubicBezTo>
                <a:cubicBezTo>
                  <a:pt x="64496" y="19015"/>
                  <a:pt x="64210" y="18717"/>
                  <a:pt x="64008" y="18515"/>
                </a:cubicBezTo>
                <a:cubicBezTo>
                  <a:pt x="64449" y="17169"/>
                  <a:pt x="66627" y="16276"/>
                  <a:pt x="67747" y="15538"/>
                </a:cubicBezTo>
                <a:cubicBezTo>
                  <a:pt x="69902" y="14109"/>
                  <a:pt x="77605" y="16574"/>
                  <a:pt x="78427" y="19574"/>
                </a:cubicBezTo>
                <a:cubicBezTo>
                  <a:pt x="78427" y="19574"/>
                  <a:pt x="83903" y="14240"/>
                  <a:pt x="87654" y="17145"/>
                </a:cubicBezTo>
                <a:cubicBezTo>
                  <a:pt x="88559" y="15860"/>
                  <a:pt x="91023" y="14776"/>
                  <a:pt x="92583" y="14824"/>
                </a:cubicBezTo>
                <a:cubicBezTo>
                  <a:pt x="94655" y="14883"/>
                  <a:pt x="94893" y="16479"/>
                  <a:pt x="96393" y="17396"/>
                </a:cubicBezTo>
                <a:cubicBezTo>
                  <a:pt x="96405" y="16562"/>
                  <a:pt x="97179" y="15883"/>
                  <a:pt x="97989" y="15681"/>
                </a:cubicBezTo>
                <a:cubicBezTo>
                  <a:pt x="99322" y="15360"/>
                  <a:pt x="99739" y="16253"/>
                  <a:pt x="100656" y="17038"/>
                </a:cubicBezTo>
                <a:cubicBezTo>
                  <a:pt x="100929" y="14931"/>
                  <a:pt x="101346" y="12085"/>
                  <a:pt x="103513" y="11026"/>
                </a:cubicBezTo>
                <a:cubicBezTo>
                  <a:pt x="105656" y="9990"/>
                  <a:pt x="109407" y="10764"/>
                  <a:pt x="110573" y="12931"/>
                </a:cubicBezTo>
                <a:cubicBezTo>
                  <a:pt x="110776" y="11573"/>
                  <a:pt x="110692" y="10204"/>
                  <a:pt x="111585" y="9073"/>
                </a:cubicBezTo>
                <a:cubicBezTo>
                  <a:pt x="112776" y="7585"/>
                  <a:pt x="115026" y="7311"/>
                  <a:pt x="116836" y="7490"/>
                </a:cubicBezTo>
                <a:cubicBezTo>
                  <a:pt x="119074" y="7704"/>
                  <a:pt x="122754" y="8859"/>
                  <a:pt x="123004" y="11454"/>
                </a:cubicBezTo>
                <a:cubicBezTo>
                  <a:pt x="123337" y="10323"/>
                  <a:pt x="123063" y="9347"/>
                  <a:pt x="123670" y="8156"/>
                </a:cubicBezTo>
                <a:cubicBezTo>
                  <a:pt x="125682" y="4239"/>
                  <a:pt x="129254" y="179"/>
                  <a:pt x="134053" y="48"/>
                </a:cubicBezTo>
                <a:cubicBezTo>
                  <a:pt x="135505" y="1"/>
                  <a:pt x="140077" y="441"/>
                  <a:pt x="141220" y="1453"/>
                </a:cubicBezTo>
                <a:cubicBezTo>
                  <a:pt x="142327" y="2429"/>
                  <a:pt x="142101" y="5287"/>
                  <a:pt x="142173" y="6692"/>
                </a:cubicBezTo>
                <a:cubicBezTo>
                  <a:pt x="142589" y="14788"/>
                  <a:pt x="141911" y="22789"/>
                  <a:pt x="141077" y="30790"/>
                </a:cubicBezTo>
                <a:cubicBezTo>
                  <a:pt x="139422" y="31314"/>
                  <a:pt x="137648" y="31600"/>
                  <a:pt x="135934" y="31921"/>
                </a:cubicBezTo>
                <a:cubicBezTo>
                  <a:pt x="125956" y="33898"/>
                  <a:pt x="115860" y="35386"/>
                  <a:pt x="105751" y="36600"/>
                </a:cubicBezTo>
                <a:cubicBezTo>
                  <a:pt x="91988" y="38231"/>
                  <a:pt x="78284" y="38589"/>
                  <a:pt x="64413" y="38267"/>
                </a:cubicBezTo>
                <a:cubicBezTo>
                  <a:pt x="54816" y="38041"/>
                  <a:pt x="45351" y="36934"/>
                  <a:pt x="35826" y="35957"/>
                </a:cubicBezTo>
                <a:cubicBezTo>
                  <a:pt x="29551" y="35314"/>
                  <a:pt x="23384" y="35029"/>
                  <a:pt x="17086" y="35029"/>
                </a:cubicBezTo>
                <a:cubicBezTo>
                  <a:pt x="14288" y="35029"/>
                  <a:pt x="11478" y="34957"/>
                  <a:pt x="8680" y="35052"/>
                </a:cubicBezTo>
                <a:cubicBezTo>
                  <a:pt x="6965" y="35112"/>
                  <a:pt x="5251" y="35255"/>
                  <a:pt x="3524" y="35267"/>
                </a:cubicBezTo>
                <a:cubicBezTo>
                  <a:pt x="3096" y="35267"/>
                  <a:pt x="2072" y="35433"/>
                  <a:pt x="1691" y="35291"/>
                </a:cubicBezTo>
                <a:cubicBezTo>
                  <a:pt x="738" y="34898"/>
                  <a:pt x="560" y="33302"/>
                  <a:pt x="429" y="32397"/>
                </a:cubicBezTo>
                <a:cubicBezTo>
                  <a:pt x="0" y="29337"/>
                  <a:pt x="310" y="25956"/>
                  <a:pt x="548" y="22884"/>
                </a:cubicBezTo>
                <a:cubicBezTo>
                  <a:pt x="845" y="18979"/>
                  <a:pt x="1310" y="15133"/>
                  <a:pt x="3179" y="11657"/>
                </a:cubicBezTo>
                <a:cubicBezTo>
                  <a:pt x="3953" y="10204"/>
                  <a:pt x="4584" y="7751"/>
                  <a:pt x="6096" y="6954"/>
                </a:cubicBezTo>
                <a:cubicBezTo>
                  <a:pt x="6739" y="6632"/>
                  <a:pt x="7918" y="6501"/>
                  <a:pt x="10311" y="66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1"/>
          <p:cNvGrpSpPr/>
          <p:nvPr/>
        </p:nvGrpSpPr>
        <p:grpSpPr>
          <a:xfrm flipH="1">
            <a:off x="-334350" y="3378425"/>
            <a:ext cx="10553151" cy="2544505"/>
            <a:chOff x="4053525" y="3912154"/>
            <a:chExt cx="5382613" cy="1297819"/>
          </a:xfrm>
        </p:grpSpPr>
        <p:sp>
          <p:nvSpPr>
            <p:cNvPr id="319" name="Google Shape;319;p21"/>
            <p:cNvSpPr/>
            <p:nvPr/>
          </p:nvSpPr>
          <p:spPr>
            <a:xfrm>
              <a:off x="4221175" y="3912154"/>
              <a:ext cx="4019399" cy="893000"/>
            </a:xfrm>
            <a:custGeom>
              <a:avLst/>
              <a:gdLst/>
              <a:ahLst/>
              <a:cxnLst/>
              <a:rect l="l" t="t" r="r" b="b"/>
              <a:pathLst>
                <a:path w="112039" h="35720" extrusionOk="0">
                  <a:moveTo>
                    <a:pt x="112039" y="11205"/>
                  </a:moveTo>
                  <a:cubicBezTo>
                    <a:pt x="107824" y="15562"/>
                    <a:pt x="97168" y="15955"/>
                    <a:pt x="91631" y="15908"/>
                  </a:cubicBezTo>
                  <a:cubicBezTo>
                    <a:pt x="79761" y="15800"/>
                    <a:pt x="67474" y="12991"/>
                    <a:pt x="56413" y="8692"/>
                  </a:cubicBezTo>
                  <a:cubicBezTo>
                    <a:pt x="39137" y="1965"/>
                    <a:pt x="17265" y="1"/>
                    <a:pt x="287" y="8466"/>
                  </a:cubicBezTo>
                  <a:cubicBezTo>
                    <a:pt x="1" y="10883"/>
                    <a:pt x="465" y="13336"/>
                    <a:pt x="953" y="15705"/>
                  </a:cubicBezTo>
                  <a:cubicBezTo>
                    <a:pt x="1370" y="17753"/>
                    <a:pt x="1596" y="21313"/>
                    <a:pt x="2632" y="23266"/>
                  </a:cubicBezTo>
                  <a:cubicBezTo>
                    <a:pt x="4251" y="26314"/>
                    <a:pt x="8835" y="26968"/>
                    <a:pt x="11812" y="27695"/>
                  </a:cubicBezTo>
                  <a:cubicBezTo>
                    <a:pt x="23920" y="30636"/>
                    <a:pt x="36577" y="32445"/>
                    <a:pt x="48935" y="34077"/>
                  </a:cubicBezTo>
                  <a:cubicBezTo>
                    <a:pt x="55091" y="34898"/>
                    <a:pt x="61151" y="35720"/>
                    <a:pt x="67390" y="35315"/>
                  </a:cubicBezTo>
                  <a:cubicBezTo>
                    <a:pt x="74427" y="34862"/>
                    <a:pt x="81928" y="33374"/>
                    <a:pt x="88417" y="30624"/>
                  </a:cubicBezTo>
                  <a:cubicBezTo>
                    <a:pt x="94525" y="28040"/>
                    <a:pt x="98835" y="23670"/>
                    <a:pt x="102871" y="18575"/>
                  </a:cubicBezTo>
                  <a:cubicBezTo>
                    <a:pt x="105085" y="15741"/>
                    <a:pt x="107526" y="11979"/>
                    <a:pt x="112039" y="11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5994613" y="4277525"/>
              <a:ext cx="1183225" cy="360350"/>
            </a:xfrm>
            <a:custGeom>
              <a:avLst/>
              <a:gdLst/>
              <a:ahLst/>
              <a:cxnLst/>
              <a:rect l="l" t="t" r="r" b="b"/>
              <a:pathLst>
                <a:path w="47329" h="14414" extrusionOk="0">
                  <a:moveTo>
                    <a:pt x="18136" y="1"/>
                  </a:moveTo>
                  <a:cubicBezTo>
                    <a:pt x="15696" y="1"/>
                    <a:pt x="13250" y="210"/>
                    <a:pt x="10967" y="531"/>
                  </a:cubicBezTo>
                  <a:cubicBezTo>
                    <a:pt x="9181" y="793"/>
                    <a:pt x="906" y="2948"/>
                    <a:pt x="1" y="5400"/>
                  </a:cubicBezTo>
                  <a:cubicBezTo>
                    <a:pt x="572" y="5805"/>
                    <a:pt x="2299" y="5341"/>
                    <a:pt x="2608" y="6127"/>
                  </a:cubicBezTo>
                  <a:cubicBezTo>
                    <a:pt x="3370" y="7912"/>
                    <a:pt x="4632" y="8901"/>
                    <a:pt x="5895" y="10079"/>
                  </a:cubicBezTo>
                  <a:cubicBezTo>
                    <a:pt x="9764" y="13687"/>
                    <a:pt x="14550" y="13806"/>
                    <a:pt x="19241" y="14092"/>
                  </a:cubicBezTo>
                  <a:cubicBezTo>
                    <a:pt x="22313" y="14278"/>
                    <a:pt x="25299" y="14350"/>
                    <a:pt x="28322" y="14350"/>
                  </a:cubicBezTo>
                  <a:cubicBezTo>
                    <a:pt x="29541" y="14350"/>
                    <a:pt x="30766" y="14339"/>
                    <a:pt x="32005" y="14318"/>
                  </a:cubicBezTo>
                  <a:cubicBezTo>
                    <a:pt x="34565" y="14270"/>
                    <a:pt x="37160" y="14413"/>
                    <a:pt x="39696" y="13854"/>
                  </a:cubicBezTo>
                  <a:cubicBezTo>
                    <a:pt x="39979" y="13792"/>
                    <a:pt x="40420" y="13778"/>
                    <a:pt x="40947" y="13778"/>
                  </a:cubicBezTo>
                  <a:cubicBezTo>
                    <a:pt x="41374" y="13778"/>
                    <a:pt x="41859" y="13788"/>
                    <a:pt x="42361" y="13788"/>
                  </a:cubicBezTo>
                  <a:cubicBezTo>
                    <a:pt x="44240" y="13788"/>
                    <a:pt x="46372" y="13661"/>
                    <a:pt x="46745" y="12461"/>
                  </a:cubicBezTo>
                  <a:cubicBezTo>
                    <a:pt x="47328" y="10579"/>
                    <a:pt x="43209" y="6341"/>
                    <a:pt x="42042" y="5317"/>
                  </a:cubicBezTo>
                  <a:cubicBezTo>
                    <a:pt x="40649" y="4067"/>
                    <a:pt x="38315" y="3400"/>
                    <a:pt x="36648" y="2995"/>
                  </a:cubicBezTo>
                  <a:cubicBezTo>
                    <a:pt x="32815" y="2043"/>
                    <a:pt x="28921" y="1531"/>
                    <a:pt x="25076" y="685"/>
                  </a:cubicBezTo>
                  <a:cubicBezTo>
                    <a:pt x="22870" y="199"/>
                    <a:pt x="20505" y="1"/>
                    <a:pt x="18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6050588" y="4300900"/>
              <a:ext cx="1138550" cy="358800"/>
            </a:xfrm>
            <a:custGeom>
              <a:avLst/>
              <a:gdLst/>
              <a:ahLst/>
              <a:cxnLst/>
              <a:rect l="l" t="t" r="r" b="b"/>
              <a:pathLst>
                <a:path w="45542" h="14352" extrusionOk="0">
                  <a:moveTo>
                    <a:pt x="17446" y="0"/>
                  </a:moveTo>
                  <a:cubicBezTo>
                    <a:pt x="15100" y="0"/>
                    <a:pt x="12748" y="210"/>
                    <a:pt x="10549" y="536"/>
                  </a:cubicBezTo>
                  <a:cubicBezTo>
                    <a:pt x="8835" y="786"/>
                    <a:pt x="869" y="2953"/>
                    <a:pt x="0" y="5406"/>
                  </a:cubicBezTo>
                  <a:cubicBezTo>
                    <a:pt x="548" y="5811"/>
                    <a:pt x="2203" y="5346"/>
                    <a:pt x="2524" y="6132"/>
                  </a:cubicBezTo>
                  <a:cubicBezTo>
                    <a:pt x="3251" y="7918"/>
                    <a:pt x="4477" y="8906"/>
                    <a:pt x="5692" y="10073"/>
                  </a:cubicBezTo>
                  <a:cubicBezTo>
                    <a:pt x="9418" y="13693"/>
                    <a:pt x="14026" y="13812"/>
                    <a:pt x="18538" y="14097"/>
                  </a:cubicBezTo>
                  <a:cubicBezTo>
                    <a:pt x="21400" y="14279"/>
                    <a:pt x="24192" y="14352"/>
                    <a:pt x="27015" y="14352"/>
                  </a:cubicBezTo>
                  <a:cubicBezTo>
                    <a:pt x="28269" y="14352"/>
                    <a:pt x="29528" y="14337"/>
                    <a:pt x="30802" y="14312"/>
                  </a:cubicBezTo>
                  <a:cubicBezTo>
                    <a:pt x="31242" y="14305"/>
                    <a:pt x="31683" y="14305"/>
                    <a:pt x="32125" y="14305"/>
                  </a:cubicBezTo>
                  <a:cubicBezTo>
                    <a:pt x="32240" y="14305"/>
                    <a:pt x="32356" y="14305"/>
                    <a:pt x="32472" y="14305"/>
                  </a:cubicBezTo>
                  <a:cubicBezTo>
                    <a:pt x="34382" y="14305"/>
                    <a:pt x="36307" y="14292"/>
                    <a:pt x="38196" y="13859"/>
                  </a:cubicBezTo>
                  <a:cubicBezTo>
                    <a:pt x="38474" y="13796"/>
                    <a:pt x="38916" y="13783"/>
                    <a:pt x="39445" y="13783"/>
                  </a:cubicBezTo>
                  <a:cubicBezTo>
                    <a:pt x="39823" y="13783"/>
                    <a:pt x="40245" y="13789"/>
                    <a:pt x="40683" y="13789"/>
                  </a:cubicBezTo>
                  <a:cubicBezTo>
                    <a:pt x="42513" y="13789"/>
                    <a:pt x="44627" y="13672"/>
                    <a:pt x="44982" y="12454"/>
                  </a:cubicBezTo>
                  <a:cubicBezTo>
                    <a:pt x="45542" y="10585"/>
                    <a:pt x="41577" y="6335"/>
                    <a:pt x="40458" y="5311"/>
                  </a:cubicBezTo>
                  <a:cubicBezTo>
                    <a:pt x="39112" y="4060"/>
                    <a:pt x="36850" y="3406"/>
                    <a:pt x="35255" y="2989"/>
                  </a:cubicBezTo>
                  <a:cubicBezTo>
                    <a:pt x="31576" y="2036"/>
                    <a:pt x="27825" y="1536"/>
                    <a:pt x="24122" y="679"/>
                  </a:cubicBezTo>
                  <a:cubicBezTo>
                    <a:pt x="21999" y="198"/>
                    <a:pt x="19725" y="0"/>
                    <a:pt x="17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4053525" y="3940424"/>
              <a:ext cx="5382613" cy="1269550"/>
            </a:xfrm>
            <a:custGeom>
              <a:avLst/>
              <a:gdLst/>
              <a:ahLst/>
              <a:cxnLst/>
              <a:rect l="l" t="t" r="r" b="b"/>
              <a:pathLst>
                <a:path w="160771" h="50782" extrusionOk="0">
                  <a:moveTo>
                    <a:pt x="9216" y="5383"/>
                  </a:moveTo>
                  <a:cubicBezTo>
                    <a:pt x="18360" y="13360"/>
                    <a:pt x="22528" y="18289"/>
                    <a:pt x="34970" y="22766"/>
                  </a:cubicBezTo>
                  <a:cubicBezTo>
                    <a:pt x="46400" y="26873"/>
                    <a:pt x="68545" y="25361"/>
                    <a:pt x="71260" y="25123"/>
                  </a:cubicBezTo>
                  <a:cubicBezTo>
                    <a:pt x="82511" y="24123"/>
                    <a:pt x="98275" y="16860"/>
                    <a:pt x="107717" y="12205"/>
                  </a:cubicBezTo>
                  <a:cubicBezTo>
                    <a:pt x="132434" y="1"/>
                    <a:pt x="133887" y="6335"/>
                    <a:pt x="146876" y="6335"/>
                  </a:cubicBezTo>
                  <a:cubicBezTo>
                    <a:pt x="150043" y="6335"/>
                    <a:pt x="156532" y="5383"/>
                    <a:pt x="158783" y="7859"/>
                  </a:cubicBezTo>
                  <a:cubicBezTo>
                    <a:pt x="159557" y="8704"/>
                    <a:pt x="159307" y="10133"/>
                    <a:pt x="159426" y="11121"/>
                  </a:cubicBezTo>
                  <a:cubicBezTo>
                    <a:pt x="159878" y="15241"/>
                    <a:pt x="159676" y="19468"/>
                    <a:pt x="159664" y="23599"/>
                  </a:cubicBezTo>
                  <a:cubicBezTo>
                    <a:pt x="159652" y="29493"/>
                    <a:pt x="159783" y="35351"/>
                    <a:pt x="160057" y="41220"/>
                  </a:cubicBezTo>
                  <a:cubicBezTo>
                    <a:pt x="160211" y="44304"/>
                    <a:pt x="160771" y="47757"/>
                    <a:pt x="160021" y="50781"/>
                  </a:cubicBezTo>
                  <a:cubicBezTo>
                    <a:pt x="158687" y="50781"/>
                    <a:pt x="157640" y="50233"/>
                    <a:pt x="156401" y="50055"/>
                  </a:cubicBezTo>
                  <a:cubicBezTo>
                    <a:pt x="151210" y="49305"/>
                    <a:pt x="145198" y="49519"/>
                    <a:pt x="139983" y="49412"/>
                  </a:cubicBezTo>
                  <a:cubicBezTo>
                    <a:pt x="119206" y="48983"/>
                    <a:pt x="97263" y="49459"/>
                    <a:pt x="76939" y="45304"/>
                  </a:cubicBezTo>
                  <a:cubicBezTo>
                    <a:pt x="61485" y="42149"/>
                    <a:pt x="45590" y="39827"/>
                    <a:pt x="29647" y="39911"/>
                  </a:cubicBezTo>
                  <a:cubicBezTo>
                    <a:pt x="19884" y="39958"/>
                    <a:pt x="9681" y="40244"/>
                    <a:pt x="1" y="39649"/>
                  </a:cubicBezTo>
                  <a:cubicBezTo>
                    <a:pt x="1692" y="30612"/>
                    <a:pt x="6049" y="21801"/>
                    <a:pt x="8990" y="13026"/>
                  </a:cubicBezTo>
                  <a:cubicBezTo>
                    <a:pt x="9633" y="10955"/>
                    <a:pt x="10086" y="9121"/>
                    <a:pt x="9216" y="5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4636311" y="4306673"/>
              <a:ext cx="3355332" cy="682250"/>
            </a:xfrm>
            <a:custGeom>
              <a:avLst/>
              <a:gdLst/>
              <a:ahLst/>
              <a:cxnLst/>
              <a:rect l="l" t="t" r="r" b="b"/>
              <a:pathLst>
                <a:path w="100219" h="27290" extrusionOk="0">
                  <a:moveTo>
                    <a:pt x="96382" y="0"/>
                  </a:moveTo>
                  <a:cubicBezTo>
                    <a:pt x="96278" y="0"/>
                    <a:pt x="96171" y="3"/>
                    <a:pt x="96060" y="8"/>
                  </a:cubicBezTo>
                  <a:cubicBezTo>
                    <a:pt x="89893" y="293"/>
                    <a:pt x="85333" y="3806"/>
                    <a:pt x="80166" y="6616"/>
                  </a:cubicBezTo>
                  <a:cubicBezTo>
                    <a:pt x="76891" y="8401"/>
                    <a:pt x="73808" y="10164"/>
                    <a:pt x="70403" y="11652"/>
                  </a:cubicBezTo>
                  <a:cubicBezTo>
                    <a:pt x="66319" y="13438"/>
                    <a:pt x="61520" y="13628"/>
                    <a:pt x="57115" y="13854"/>
                  </a:cubicBezTo>
                  <a:cubicBezTo>
                    <a:pt x="54741" y="13972"/>
                    <a:pt x="52374" y="14021"/>
                    <a:pt x="50012" y="14021"/>
                  </a:cubicBezTo>
                  <a:cubicBezTo>
                    <a:pt x="43763" y="14021"/>
                    <a:pt x="37543" y="13681"/>
                    <a:pt x="31279" y="13378"/>
                  </a:cubicBezTo>
                  <a:cubicBezTo>
                    <a:pt x="26576" y="13140"/>
                    <a:pt x="21635" y="12319"/>
                    <a:pt x="17063" y="11199"/>
                  </a:cubicBezTo>
                  <a:cubicBezTo>
                    <a:pt x="14919" y="10676"/>
                    <a:pt x="12681" y="10175"/>
                    <a:pt x="10597" y="9461"/>
                  </a:cubicBezTo>
                  <a:cubicBezTo>
                    <a:pt x="8621" y="8771"/>
                    <a:pt x="6990" y="7723"/>
                    <a:pt x="5121" y="6830"/>
                  </a:cubicBezTo>
                  <a:cubicBezTo>
                    <a:pt x="5121" y="6830"/>
                    <a:pt x="3852" y="5715"/>
                    <a:pt x="2120" y="5715"/>
                  </a:cubicBezTo>
                  <a:cubicBezTo>
                    <a:pt x="1749" y="5715"/>
                    <a:pt x="1358" y="5766"/>
                    <a:pt x="953" y="5889"/>
                  </a:cubicBezTo>
                  <a:cubicBezTo>
                    <a:pt x="84" y="6151"/>
                    <a:pt x="1" y="6627"/>
                    <a:pt x="263" y="7639"/>
                  </a:cubicBezTo>
                  <a:cubicBezTo>
                    <a:pt x="810" y="9806"/>
                    <a:pt x="3335" y="10652"/>
                    <a:pt x="5240" y="11414"/>
                  </a:cubicBezTo>
                  <a:cubicBezTo>
                    <a:pt x="9291" y="13008"/>
                    <a:pt x="12850" y="13747"/>
                    <a:pt x="17208" y="13747"/>
                  </a:cubicBezTo>
                  <a:cubicBezTo>
                    <a:pt x="17243" y="13747"/>
                    <a:pt x="17278" y="13747"/>
                    <a:pt x="17313" y="13747"/>
                  </a:cubicBezTo>
                  <a:cubicBezTo>
                    <a:pt x="17647" y="13747"/>
                    <a:pt x="17987" y="13745"/>
                    <a:pt x="18329" y="13745"/>
                  </a:cubicBezTo>
                  <a:cubicBezTo>
                    <a:pt x="19569" y="13745"/>
                    <a:pt x="20842" y="13774"/>
                    <a:pt x="22027" y="14045"/>
                  </a:cubicBezTo>
                  <a:cubicBezTo>
                    <a:pt x="22885" y="14235"/>
                    <a:pt x="25659" y="15188"/>
                    <a:pt x="26064" y="16093"/>
                  </a:cubicBezTo>
                  <a:cubicBezTo>
                    <a:pt x="26654" y="17447"/>
                    <a:pt x="24279" y="17656"/>
                    <a:pt x="22329" y="17656"/>
                  </a:cubicBezTo>
                  <a:cubicBezTo>
                    <a:pt x="21457" y="17656"/>
                    <a:pt x="20670" y="17614"/>
                    <a:pt x="20272" y="17614"/>
                  </a:cubicBezTo>
                  <a:cubicBezTo>
                    <a:pt x="20213" y="17614"/>
                    <a:pt x="20163" y="17615"/>
                    <a:pt x="20122" y="17617"/>
                  </a:cubicBezTo>
                  <a:cubicBezTo>
                    <a:pt x="18015" y="17724"/>
                    <a:pt x="15896" y="17784"/>
                    <a:pt x="13729" y="17867"/>
                  </a:cubicBezTo>
                  <a:cubicBezTo>
                    <a:pt x="21289" y="20915"/>
                    <a:pt x="28921" y="24130"/>
                    <a:pt x="37089" y="24927"/>
                  </a:cubicBezTo>
                  <a:cubicBezTo>
                    <a:pt x="42685" y="25475"/>
                    <a:pt x="48221" y="26451"/>
                    <a:pt x="53817" y="27047"/>
                  </a:cubicBezTo>
                  <a:cubicBezTo>
                    <a:pt x="55420" y="27222"/>
                    <a:pt x="57027" y="27290"/>
                    <a:pt x="58634" y="27290"/>
                  </a:cubicBezTo>
                  <a:cubicBezTo>
                    <a:pt x="61061" y="27290"/>
                    <a:pt x="63488" y="27135"/>
                    <a:pt x="65902" y="26963"/>
                  </a:cubicBezTo>
                  <a:cubicBezTo>
                    <a:pt x="74701" y="26320"/>
                    <a:pt x="83726" y="24130"/>
                    <a:pt x="91203" y="19224"/>
                  </a:cubicBezTo>
                  <a:cubicBezTo>
                    <a:pt x="92989" y="18057"/>
                    <a:pt x="96060" y="16236"/>
                    <a:pt x="96001" y="13854"/>
                  </a:cubicBezTo>
                  <a:cubicBezTo>
                    <a:pt x="95965" y="12759"/>
                    <a:pt x="95822" y="12545"/>
                    <a:pt x="94775" y="12342"/>
                  </a:cubicBezTo>
                  <a:cubicBezTo>
                    <a:pt x="94630" y="12314"/>
                    <a:pt x="94442" y="12303"/>
                    <a:pt x="94225" y="12303"/>
                  </a:cubicBezTo>
                  <a:cubicBezTo>
                    <a:pt x="93517" y="12303"/>
                    <a:pt x="92492" y="12418"/>
                    <a:pt x="91590" y="12418"/>
                  </a:cubicBezTo>
                  <a:cubicBezTo>
                    <a:pt x="90312" y="12418"/>
                    <a:pt x="89280" y="12188"/>
                    <a:pt x="89738" y="11080"/>
                  </a:cubicBezTo>
                  <a:cubicBezTo>
                    <a:pt x="90226" y="9890"/>
                    <a:pt x="92262" y="8890"/>
                    <a:pt x="93215" y="8151"/>
                  </a:cubicBezTo>
                  <a:cubicBezTo>
                    <a:pt x="94691" y="7008"/>
                    <a:pt x="96191" y="5889"/>
                    <a:pt x="97620" y="4711"/>
                  </a:cubicBezTo>
                  <a:cubicBezTo>
                    <a:pt x="100219" y="2574"/>
                    <a:pt x="99770" y="0"/>
                    <a:pt x="96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7602863" y="4284525"/>
              <a:ext cx="17275" cy="103025"/>
            </a:xfrm>
            <a:custGeom>
              <a:avLst/>
              <a:gdLst/>
              <a:ahLst/>
              <a:cxnLst/>
              <a:rect l="l" t="t" r="r" b="b"/>
              <a:pathLst>
                <a:path w="69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91" y="4120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7535288" y="4104275"/>
              <a:ext cx="160475" cy="211700"/>
            </a:xfrm>
            <a:custGeom>
              <a:avLst/>
              <a:gdLst/>
              <a:ahLst/>
              <a:cxnLst/>
              <a:rect l="l" t="t" r="r" b="b"/>
              <a:pathLst>
                <a:path w="6419" h="8468" extrusionOk="0">
                  <a:moveTo>
                    <a:pt x="2757" y="0"/>
                  </a:moveTo>
                  <a:cubicBezTo>
                    <a:pt x="2495" y="0"/>
                    <a:pt x="2248" y="131"/>
                    <a:pt x="1941" y="412"/>
                  </a:cubicBezTo>
                  <a:cubicBezTo>
                    <a:pt x="1418" y="888"/>
                    <a:pt x="1132" y="1555"/>
                    <a:pt x="894" y="2210"/>
                  </a:cubicBezTo>
                  <a:cubicBezTo>
                    <a:pt x="679" y="2853"/>
                    <a:pt x="406" y="3508"/>
                    <a:pt x="263" y="4163"/>
                  </a:cubicBezTo>
                  <a:cubicBezTo>
                    <a:pt x="1" y="5401"/>
                    <a:pt x="60" y="6949"/>
                    <a:pt x="894" y="7842"/>
                  </a:cubicBezTo>
                  <a:cubicBezTo>
                    <a:pt x="1236" y="8287"/>
                    <a:pt x="1966" y="8467"/>
                    <a:pt x="2615" y="8467"/>
                  </a:cubicBezTo>
                  <a:cubicBezTo>
                    <a:pt x="2868" y="8467"/>
                    <a:pt x="3110" y="8440"/>
                    <a:pt x="3311" y="8389"/>
                  </a:cubicBezTo>
                  <a:cubicBezTo>
                    <a:pt x="4442" y="8104"/>
                    <a:pt x="5049" y="7139"/>
                    <a:pt x="5478" y="6115"/>
                  </a:cubicBezTo>
                  <a:cubicBezTo>
                    <a:pt x="6418" y="3913"/>
                    <a:pt x="5525" y="1543"/>
                    <a:pt x="3561" y="305"/>
                  </a:cubicBezTo>
                  <a:cubicBezTo>
                    <a:pt x="3244" y="107"/>
                    <a:pt x="2995" y="0"/>
                    <a:pt x="2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"/>
          <p:cNvSpPr/>
          <p:nvPr/>
        </p:nvSpPr>
        <p:spPr>
          <a:xfrm>
            <a:off x="-392987" y="3086126"/>
            <a:ext cx="9929968" cy="2161080"/>
          </a:xfrm>
          <a:custGeom>
            <a:avLst/>
            <a:gdLst/>
            <a:ahLst/>
            <a:cxnLst/>
            <a:rect l="l" t="t" r="r" b="b"/>
            <a:pathLst>
              <a:path w="142590" h="38589" extrusionOk="0">
                <a:moveTo>
                  <a:pt x="10311" y="6632"/>
                </a:moveTo>
                <a:cubicBezTo>
                  <a:pt x="11037" y="4406"/>
                  <a:pt x="14109" y="3525"/>
                  <a:pt x="16240" y="3691"/>
                </a:cubicBezTo>
                <a:cubicBezTo>
                  <a:pt x="19014" y="3918"/>
                  <a:pt x="21062" y="5501"/>
                  <a:pt x="22384" y="7835"/>
                </a:cubicBezTo>
                <a:cubicBezTo>
                  <a:pt x="24694" y="4811"/>
                  <a:pt x="27932" y="7120"/>
                  <a:pt x="29039" y="9835"/>
                </a:cubicBezTo>
                <a:cubicBezTo>
                  <a:pt x="31433" y="8764"/>
                  <a:pt x="35171" y="7585"/>
                  <a:pt x="37755" y="8775"/>
                </a:cubicBezTo>
                <a:cubicBezTo>
                  <a:pt x="40362" y="9978"/>
                  <a:pt x="43220" y="12538"/>
                  <a:pt x="43767" y="15336"/>
                </a:cubicBezTo>
                <a:cubicBezTo>
                  <a:pt x="46851" y="13312"/>
                  <a:pt x="50435" y="13800"/>
                  <a:pt x="50959" y="17550"/>
                </a:cubicBezTo>
                <a:cubicBezTo>
                  <a:pt x="51804" y="16431"/>
                  <a:pt x="54114" y="17003"/>
                  <a:pt x="54316" y="18360"/>
                </a:cubicBezTo>
                <a:cubicBezTo>
                  <a:pt x="55495" y="16991"/>
                  <a:pt x="58472" y="16383"/>
                  <a:pt x="60186" y="16491"/>
                </a:cubicBezTo>
                <a:cubicBezTo>
                  <a:pt x="62258" y="16610"/>
                  <a:pt x="63532" y="17705"/>
                  <a:pt x="64770" y="19170"/>
                </a:cubicBezTo>
                <a:cubicBezTo>
                  <a:pt x="64496" y="19015"/>
                  <a:pt x="64210" y="18717"/>
                  <a:pt x="64008" y="18515"/>
                </a:cubicBezTo>
                <a:cubicBezTo>
                  <a:pt x="64449" y="17169"/>
                  <a:pt x="66627" y="16276"/>
                  <a:pt x="67747" y="15538"/>
                </a:cubicBezTo>
                <a:cubicBezTo>
                  <a:pt x="69902" y="14109"/>
                  <a:pt x="77605" y="16574"/>
                  <a:pt x="78427" y="19574"/>
                </a:cubicBezTo>
                <a:cubicBezTo>
                  <a:pt x="78427" y="19574"/>
                  <a:pt x="83903" y="14240"/>
                  <a:pt x="87654" y="17145"/>
                </a:cubicBezTo>
                <a:cubicBezTo>
                  <a:pt x="88559" y="15860"/>
                  <a:pt x="91023" y="14776"/>
                  <a:pt x="92583" y="14824"/>
                </a:cubicBezTo>
                <a:cubicBezTo>
                  <a:pt x="94655" y="14883"/>
                  <a:pt x="94893" y="16479"/>
                  <a:pt x="96393" y="17396"/>
                </a:cubicBezTo>
                <a:cubicBezTo>
                  <a:pt x="96405" y="16562"/>
                  <a:pt x="97179" y="15883"/>
                  <a:pt x="97989" y="15681"/>
                </a:cubicBezTo>
                <a:cubicBezTo>
                  <a:pt x="99322" y="15360"/>
                  <a:pt x="99739" y="16253"/>
                  <a:pt x="100656" y="17038"/>
                </a:cubicBezTo>
                <a:cubicBezTo>
                  <a:pt x="100929" y="14931"/>
                  <a:pt x="101346" y="12085"/>
                  <a:pt x="103513" y="11026"/>
                </a:cubicBezTo>
                <a:cubicBezTo>
                  <a:pt x="105656" y="9990"/>
                  <a:pt x="109407" y="10764"/>
                  <a:pt x="110573" y="12931"/>
                </a:cubicBezTo>
                <a:cubicBezTo>
                  <a:pt x="110776" y="11573"/>
                  <a:pt x="110692" y="10204"/>
                  <a:pt x="111585" y="9073"/>
                </a:cubicBezTo>
                <a:cubicBezTo>
                  <a:pt x="112776" y="7585"/>
                  <a:pt x="115026" y="7311"/>
                  <a:pt x="116836" y="7490"/>
                </a:cubicBezTo>
                <a:cubicBezTo>
                  <a:pt x="119074" y="7704"/>
                  <a:pt x="122754" y="8859"/>
                  <a:pt x="123004" y="11454"/>
                </a:cubicBezTo>
                <a:cubicBezTo>
                  <a:pt x="123337" y="10323"/>
                  <a:pt x="123063" y="9347"/>
                  <a:pt x="123670" y="8156"/>
                </a:cubicBezTo>
                <a:cubicBezTo>
                  <a:pt x="125682" y="4239"/>
                  <a:pt x="129254" y="179"/>
                  <a:pt x="134053" y="48"/>
                </a:cubicBezTo>
                <a:cubicBezTo>
                  <a:pt x="135505" y="1"/>
                  <a:pt x="140077" y="441"/>
                  <a:pt x="141220" y="1453"/>
                </a:cubicBezTo>
                <a:cubicBezTo>
                  <a:pt x="142327" y="2429"/>
                  <a:pt x="142101" y="5287"/>
                  <a:pt x="142173" y="6692"/>
                </a:cubicBezTo>
                <a:cubicBezTo>
                  <a:pt x="142589" y="14788"/>
                  <a:pt x="141911" y="22789"/>
                  <a:pt x="141077" y="30790"/>
                </a:cubicBezTo>
                <a:cubicBezTo>
                  <a:pt x="139422" y="31314"/>
                  <a:pt x="137648" y="31600"/>
                  <a:pt x="135934" y="31921"/>
                </a:cubicBezTo>
                <a:cubicBezTo>
                  <a:pt x="125956" y="33898"/>
                  <a:pt x="115860" y="35386"/>
                  <a:pt x="105751" y="36600"/>
                </a:cubicBezTo>
                <a:cubicBezTo>
                  <a:pt x="91988" y="38231"/>
                  <a:pt x="78284" y="38589"/>
                  <a:pt x="64413" y="38267"/>
                </a:cubicBezTo>
                <a:cubicBezTo>
                  <a:pt x="54816" y="38041"/>
                  <a:pt x="45351" y="36934"/>
                  <a:pt x="35826" y="35957"/>
                </a:cubicBezTo>
                <a:cubicBezTo>
                  <a:pt x="29551" y="35314"/>
                  <a:pt x="23384" y="35029"/>
                  <a:pt x="17086" y="35029"/>
                </a:cubicBezTo>
                <a:cubicBezTo>
                  <a:pt x="14288" y="35029"/>
                  <a:pt x="11478" y="34957"/>
                  <a:pt x="8680" y="35052"/>
                </a:cubicBezTo>
                <a:cubicBezTo>
                  <a:pt x="6965" y="35112"/>
                  <a:pt x="5251" y="35255"/>
                  <a:pt x="3524" y="35267"/>
                </a:cubicBezTo>
                <a:cubicBezTo>
                  <a:pt x="3096" y="35267"/>
                  <a:pt x="2072" y="35433"/>
                  <a:pt x="1691" y="35291"/>
                </a:cubicBezTo>
                <a:cubicBezTo>
                  <a:pt x="738" y="34898"/>
                  <a:pt x="560" y="33302"/>
                  <a:pt x="429" y="32397"/>
                </a:cubicBezTo>
                <a:cubicBezTo>
                  <a:pt x="0" y="29337"/>
                  <a:pt x="310" y="25956"/>
                  <a:pt x="548" y="22884"/>
                </a:cubicBezTo>
                <a:cubicBezTo>
                  <a:pt x="845" y="18979"/>
                  <a:pt x="1310" y="15133"/>
                  <a:pt x="3179" y="11657"/>
                </a:cubicBezTo>
                <a:cubicBezTo>
                  <a:pt x="3953" y="10204"/>
                  <a:pt x="4584" y="7751"/>
                  <a:pt x="6096" y="6954"/>
                </a:cubicBezTo>
                <a:cubicBezTo>
                  <a:pt x="6739" y="6632"/>
                  <a:pt x="7918" y="6501"/>
                  <a:pt x="10311" y="66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2"/>
          <p:cNvGrpSpPr/>
          <p:nvPr/>
        </p:nvGrpSpPr>
        <p:grpSpPr>
          <a:xfrm flipH="1">
            <a:off x="-169895" y="4292967"/>
            <a:ext cx="9929985" cy="1646421"/>
            <a:chOff x="1265109" y="2260413"/>
            <a:chExt cx="7879064" cy="1306372"/>
          </a:xfrm>
        </p:grpSpPr>
        <p:sp>
          <p:nvSpPr>
            <p:cNvPr id="329" name="Google Shape;329;p22"/>
            <p:cNvSpPr/>
            <p:nvPr/>
          </p:nvSpPr>
          <p:spPr>
            <a:xfrm>
              <a:off x="8111100" y="2510988"/>
              <a:ext cx="10750" cy="63725"/>
            </a:xfrm>
            <a:custGeom>
              <a:avLst/>
              <a:gdLst/>
              <a:ahLst/>
              <a:cxnLst/>
              <a:rect l="l" t="t" r="r" b="b"/>
              <a:pathLst>
                <a:path w="430" h="2549" extrusionOk="0">
                  <a:moveTo>
                    <a:pt x="1" y="0"/>
                  </a:moveTo>
                  <a:lnTo>
                    <a:pt x="1" y="2548"/>
                  </a:lnTo>
                  <a:lnTo>
                    <a:pt x="430" y="25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069725" y="2399813"/>
              <a:ext cx="98850" cy="130525"/>
            </a:xfrm>
            <a:custGeom>
              <a:avLst/>
              <a:gdLst/>
              <a:ahLst/>
              <a:cxnLst/>
              <a:rect l="l" t="t" r="r" b="b"/>
              <a:pathLst>
                <a:path w="3954" h="5221" extrusionOk="0">
                  <a:moveTo>
                    <a:pt x="1675" y="0"/>
                  </a:moveTo>
                  <a:cubicBezTo>
                    <a:pt x="1513" y="0"/>
                    <a:pt x="1360" y="77"/>
                    <a:pt x="1168" y="245"/>
                  </a:cubicBezTo>
                  <a:cubicBezTo>
                    <a:pt x="834" y="542"/>
                    <a:pt x="680" y="959"/>
                    <a:pt x="525" y="1364"/>
                  </a:cubicBezTo>
                  <a:cubicBezTo>
                    <a:pt x="394" y="1757"/>
                    <a:pt x="215" y="2161"/>
                    <a:pt x="144" y="2566"/>
                  </a:cubicBezTo>
                  <a:cubicBezTo>
                    <a:pt x="1" y="3328"/>
                    <a:pt x="37" y="4281"/>
                    <a:pt x="537" y="4828"/>
                  </a:cubicBezTo>
                  <a:cubicBezTo>
                    <a:pt x="750" y="5111"/>
                    <a:pt x="1204" y="5221"/>
                    <a:pt x="1601" y="5221"/>
                  </a:cubicBezTo>
                  <a:cubicBezTo>
                    <a:pt x="1757" y="5221"/>
                    <a:pt x="1904" y="5204"/>
                    <a:pt x="2025" y="5174"/>
                  </a:cubicBezTo>
                  <a:cubicBezTo>
                    <a:pt x="2727" y="4995"/>
                    <a:pt x="3120" y="4400"/>
                    <a:pt x="3370" y="3781"/>
                  </a:cubicBezTo>
                  <a:cubicBezTo>
                    <a:pt x="3954" y="2423"/>
                    <a:pt x="3394" y="947"/>
                    <a:pt x="2180" y="185"/>
                  </a:cubicBezTo>
                  <a:cubicBezTo>
                    <a:pt x="1980" y="65"/>
                    <a:pt x="1824" y="0"/>
                    <a:pt x="1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313825" y="2500263"/>
              <a:ext cx="13400" cy="78325"/>
            </a:xfrm>
            <a:custGeom>
              <a:avLst/>
              <a:gdLst/>
              <a:ahLst/>
              <a:cxnLst/>
              <a:rect l="l" t="t" r="r" b="b"/>
              <a:pathLst>
                <a:path w="536" h="3133" extrusionOk="0">
                  <a:moveTo>
                    <a:pt x="0" y="1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262925" y="2362713"/>
              <a:ext cx="121750" cy="160900"/>
            </a:xfrm>
            <a:custGeom>
              <a:avLst/>
              <a:gdLst/>
              <a:ahLst/>
              <a:cxnLst/>
              <a:rect l="l" t="t" r="r" b="b"/>
              <a:pathLst>
                <a:path w="4870" h="6436" extrusionOk="0">
                  <a:moveTo>
                    <a:pt x="2080" y="0"/>
                  </a:moveTo>
                  <a:cubicBezTo>
                    <a:pt x="1882" y="0"/>
                    <a:pt x="1694" y="95"/>
                    <a:pt x="1465" y="300"/>
                  </a:cubicBezTo>
                  <a:cubicBezTo>
                    <a:pt x="1060" y="657"/>
                    <a:pt x="845" y="1181"/>
                    <a:pt x="667" y="1669"/>
                  </a:cubicBezTo>
                  <a:cubicBezTo>
                    <a:pt x="488" y="2145"/>
                    <a:pt x="298" y="2657"/>
                    <a:pt x="191" y="3157"/>
                  </a:cubicBezTo>
                  <a:cubicBezTo>
                    <a:pt x="0" y="4110"/>
                    <a:pt x="48" y="5289"/>
                    <a:pt x="667" y="5955"/>
                  </a:cubicBezTo>
                  <a:cubicBezTo>
                    <a:pt x="922" y="6295"/>
                    <a:pt x="1475" y="6435"/>
                    <a:pt x="1965" y="6435"/>
                  </a:cubicBezTo>
                  <a:cubicBezTo>
                    <a:pt x="2161" y="6435"/>
                    <a:pt x="2347" y="6413"/>
                    <a:pt x="2500" y="6372"/>
                  </a:cubicBezTo>
                  <a:cubicBezTo>
                    <a:pt x="3358" y="6170"/>
                    <a:pt x="3822" y="5420"/>
                    <a:pt x="4155" y="4646"/>
                  </a:cubicBezTo>
                  <a:cubicBezTo>
                    <a:pt x="4870" y="2979"/>
                    <a:pt x="4179" y="1169"/>
                    <a:pt x="2691" y="228"/>
                  </a:cubicBezTo>
                  <a:cubicBezTo>
                    <a:pt x="2451" y="80"/>
                    <a:pt x="2261" y="0"/>
                    <a:pt x="2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522475" y="2518138"/>
              <a:ext cx="13425" cy="78300"/>
            </a:xfrm>
            <a:custGeom>
              <a:avLst/>
              <a:gdLst/>
              <a:ahLst/>
              <a:cxnLst/>
              <a:rect l="l" t="t" r="r" b="b"/>
              <a:pathLst>
                <a:path w="537" h="3132" extrusionOk="0">
                  <a:moveTo>
                    <a:pt x="0" y="0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471275" y="2380888"/>
              <a:ext cx="122050" cy="161050"/>
            </a:xfrm>
            <a:custGeom>
              <a:avLst/>
              <a:gdLst/>
              <a:ahLst/>
              <a:cxnLst/>
              <a:rect l="l" t="t" r="r" b="b"/>
              <a:pathLst>
                <a:path w="4882" h="6442" extrusionOk="0">
                  <a:moveTo>
                    <a:pt x="2096" y="1"/>
                  </a:moveTo>
                  <a:cubicBezTo>
                    <a:pt x="1897" y="1"/>
                    <a:pt x="1708" y="98"/>
                    <a:pt x="1477" y="311"/>
                  </a:cubicBezTo>
                  <a:cubicBezTo>
                    <a:pt x="1072" y="668"/>
                    <a:pt x="870" y="1180"/>
                    <a:pt x="691" y="1680"/>
                  </a:cubicBezTo>
                  <a:cubicBezTo>
                    <a:pt x="512" y="2156"/>
                    <a:pt x="310" y="2657"/>
                    <a:pt x="215" y="3169"/>
                  </a:cubicBezTo>
                  <a:cubicBezTo>
                    <a:pt x="0" y="4121"/>
                    <a:pt x="60" y="5288"/>
                    <a:pt x="691" y="5966"/>
                  </a:cubicBezTo>
                  <a:cubicBezTo>
                    <a:pt x="947" y="6308"/>
                    <a:pt x="1496" y="6441"/>
                    <a:pt x="1984" y="6441"/>
                  </a:cubicBezTo>
                  <a:cubicBezTo>
                    <a:pt x="2177" y="6441"/>
                    <a:pt x="2361" y="6420"/>
                    <a:pt x="2513" y="6383"/>
                  </a:cubicBezTo>
                  <a:cubicBezTo>
                    <a:pt x="3382" y="6169"/>
                    <a:pt x="3846" y="5431"/>
                    <a:pt x="4168" y="4657"/>
                  </a:cubicBezTo>
                  <a:cubicBezTo>
                    <a:pt x="4882" y="2990"/>
                    <a:pt x="4191" y="1168"/>
                    <a:pt x="2703" y="228"/>
                  </a:cubicBezTo>
                  <a:cubicBezTo>
                    <a:pt x="2466" y="81"/>
                    <a:pt x="2277" y="1"/>
                    <a:pt x="2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434075" y="2534788"/>
              <a:ext cx="10725" cy="63725"/>
            </a:xfrm>
            <a:custGeom>
              <a:avLst/>
              <a:gdLst/>
              <a:ahLst/>
              <a:cxnLst/>
              <a:rect l="l" t="t" r="r" b="b"/>
              <a:pathLst>
                <a:path w="429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429" y="254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392700" y="2423613"/>
              <a:ext cx="98850" cy="130550"/>
            </a:xfrm>
            <a:custGeom>
              <a:avLst/>
              <a:gdLst/>
              <a:ahLst/>
              <a:cxnLst/>
              <a:rect l="l" t="t" r="r" b="b"/>
              <a:pathLst>
                <a:path w="3954" h="5222" extrusionOk="0">
                  <a:moveTo>
                    <a:pt x="1675" y="1"/>
                  </a:moveTo>
                  <a:cubicBezTo>
                    <a:pt x="1513" y="1"/>
                    <a:pt x="1359" y="78"/>
                    <a:pt x="1167" y="245"/>
                  </a:cubicBezTo>
                  <a:cubicBezTo>
                    <a:pt x="834" y="543"/>
                    <a:pt x="679" y="959"/>
                    <a:pt x="524" y="1364"/>
                  </a:cubicBezTo>
                  <a:cubicBezTo>
                    <a:pt x="393" y="1757"/>
                    <a:pt x="215" y="2174"/>
                    <a:pt x="143" y="2567"/>
                  </a:cubicBezTo>
                  <a:cubicBezTo>
                    <a:pt x="0" y="3329"/>
                    <a:pt x="36" y="4281"/>
                    <a:pt x="536" y="4829"/>
                  </a:cubicBezTo>
                  <a:cubicBezTo>
                    <a:pt x="750" y="5111"/>
                    <a:pt x="1203" y="5221"/>
                    <a:pt x="1600" y="5221"/>
                  </a:cubicBezTo>
                  <a:cubicBezTo>
                    <a:pt x="1756" y="5221"/>
                    <a:pt x="1903" y="5204"/>
                    <a:pt x="2024" y="5174"/>
                  </a:cubicBezTo>
                  <a:cubicBezTo>
                    <a:pt x="2727" y="4996"/>
                    <a:pt x="3120" y="4400"/>
                    <a:pt x="3370" y="3781"/>
                  </a:cubicBezTo>
                  <a:cubicBezTo>
                    <a:pt x="3953" y="2424"/>
                    <a:pt x="3393" y="948"/>
                    <a:pt x="2179" y="186"/>
                  </a:cubicBezTo>
                  <a:cubicBezTo>
                    <a:pt x="1979" y="66"/>
                    <a:pt x="1823" y="1"/>
                    <a:pt x="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1265109" y="2522585"/>
              <a:ext cx="7879064" cy="1044200"/>
            </a:xfrm>
            <a:custGeom>
              <a:avLst/>
              <a:gdLst/>
              <a:ahLst/>
              <a:cxnLst/>
              <a:rect l="l" t="t" r="r" b="b"/>
              <a:pathLst>
                <a:path w="139923" h="41768" extrusionOk="0">
                  <a:moveTo>
                    <a:pt x="7287" y="6644"/>
                  </a:moveTo>
                  <a:cubicBezTo>
                    <a:pt x="9561" y="5263"/>
                    <a:pt x="13192" y="4692"/>
                    <a:pt x="15776" y="4358"/>
                  </a:cubicBezTo>
                  <a:cubicBezTo>
                    <a:pt x="23063" y="3394"/>
                    <a:pt x="30361" y="2239"/>
                    <a:pt x="37660" y="1334"/>
                  </a:cubicBezTo>
                  <a:cubicBezTo>
                    <a:pt x="48423" y="1"/>
                    <a:pt x="59091" y="72"/>
                    <a:pt x="69926" y="60"/>
                  </a:cubicBezTo>
                  <a:cubicBezTo>
                    <a:pt x="84987" y="37"/>
                    <a:pt x="99715" y="703"/>
                    <a:pt x="114681" y="2144"/>
                  </a:cubicBezTo>
                  <a:cubicBezTo>
                    <a:pt x="119837" y="2632"/>
                    <a:pt x="124992" y="3073"/>
                    <a:pt x="130159" y="3382"/>
                  </a:cubicBezTo>
                  <a:cubicBezTo>
                    <a:pt x="132791" y="3537"/>
                    <a:pt x="135767" y="4323"/>
                    <a:pt x="138363" y="3894"/>
                  </a:cubicBezTo>
                  <a:cubicBezTo>
                    <a:pt x="138232" y="11538"/>
                    <a:pt x="139923" y="20753"/>
                    <a:pt x="136922" y="28064"/>
                  </a:cubicBezTo>
                  <a:cubicBezTo>
                    <a:pt x="136327" y="29516"/>
                    <a:pt x="136279" y="29552"/>
                    <a:pt x="134743" y="30052"/>
                  </a:cubicBezTo>
                  <a:cubicBezTo>
                    <a:pt x="131898" y="31005"/>
                    <a:pt x="129088" y="32052"/>
                    <a:pt x="126242" y="33017"/>
                  </a:cubicBezTo>
                  <a:cubicBezTo>
                    <a:pt x="118063" y="35791"/>
                    <a:pt x="109978" y="38565"/>
                    <a:pt x="101358" y="39970"/>
                  </a:cubicBezTo>
                  <a:cubicBezTo>
                    <a:pt x="93441" y="41256"/>
                    <a:pt x="85547" y="41744"/>
                    <a:pt x="77510" y="41756"/>
                  </a:cubicBezTo>
                  <a:cubicBezTo>
                    <a:pt x="63306" y="41768"/>
                    <a:pt x="48709" y="39268"/>
                    <a:pt x="35136" y="35338"/>
                  </a:cubicBezTo>
                  <a:cubicBezTo>
                    <a:pt x="31754" y="34362"/>
                    <a:pt x="28432" y="33088"/>
                    <a:pt x="25003" y="32326"/>
                  </a:cubicBezTo>
                  <a:cubicBezTo>
                    <a:pt x="21396" y="31517"/>
                    <a:pt x="17753" y="31326"/>
                    <a:pt x="14109" y="30814"/>
                  </a:cubicBezTo>
                  <a:cubicBezTo>
                    <a:pt x="10609" y="30338"/>
                    <a:pt x="5441" y="30195"/>
                    <a:pt x="3596" y="26837"/>
                  </a:cubicBezTo>
                  <a:cubicBezTo>
                    <a:pt x="0" y="20313"/>
                    <a:pt x="4608" y="12586"/>
                    <a:pt x="7287" y="6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2447818" y="2596079"/>
              <a:ext cx="6273845" cy="299500"/>
            </a:xfrm>
            <a:custGeom>
              <a:avLst/>
              <a:gdLst/>
              <a:ahLst/>
              <a:cxnLst/>
              <a:rect l="l" t="t" r="r" b="b"/>
              <a:pathLst>
                <a:path w="103610" h="11980" extrusionOk="0">
                  <a:moveTo>
                    <a:pt x="49656" y="0"/>
                  </a:moveTo>
                  <a:cubicBezTo>
                    <a:pt x="45738" y="0"/>
                    <a:pt x="41822" y="89"/>
                    <a:pt x="37911" y="252"/>
                  </a:cubicBezTo>
                  <a:cubicBezTo>
                    <a:pt x="29231" y="633"/>
                    <a:pt x="20433" y="633"/>
                    <a:pt x="11836" y="2002"/>
                  </a:cubicBezTo>
                  <a:cubicBezTo>
                    <a:pt x="9119" y="2431"/>
                    <a:pt x="6063" y="3325"/>
                    <a:pt x="3263" y="3325"/>
                  </a:cubicBezTo>
                  <a:cubicBezTo>
                    <a:pt x="3192" y="3325"/>
                    <a:pt x="3120" y="3325"/>
                    <a:pt x="3049" y="3323"/>
                  </a:cubicBezTo>
                  <a:cubicBezTo>
                    <a:pt x="3193" y="3147"/>
                    <a:pt x="3106" y="3064"/>
                    <a:pt x="2894" y="3064"/>
                  </a:cubicBezTo>
                  <a:cubicBezTo>
                    <a:pt x="2172" y="3064"/>
                    <a:pt x="1" y="4018"/>
                    <a:pt x="442" y="5526"/>
                  </a:cubicBezTo>
                  <a:cubicBezTo>
                    <a:pt x="2097" y="5002"/>
                    <a:pt x="4323" y="4919"/>
                    <a:pt x="6097" y="4586"/>
                  </a:cubicBezTo>
                  <a:cubicBezTo>
                    <a:pt x="8429" y="4163"/>
                    <a:pt x="10745" y="4118"/>
                    <a:pt x="13087" y="4118"/>
                  </a:cubicBezTo>
                  <a:cubicBezTo>
                    <a:pt x="13712" y="4118"/>
                    <a:pt x="14338" y="4121"/>
                    <a:pt x="14968" y="4121"/>
                  </a:cubicBezTo>
                  <a:cubicBezTo>
                    <a:pt x="22826" y="4121"/>
                    <a:pt x="30565" y="4681"/>
                    <a:pt x="38173" y="6729"/>
                  </a:cubicBezTo>
                  <a:cubicBezTo>
                    <a:pt x="40983" y="7491"/>
                    <a:pt x="43733" y="8503"/>
                    <a:pt x="46555" y="9336"/>
                  </a:cubicBezTo>
                  <a:cubicBezTo>
                    <a:pt x="50091" y="10396"/>
                    <a:pt x="53544" y="10646"/>
                    <a:pt x="57223" y="11122"/>
                  </a:cubicBezTo>
                  <a:cubicBezTo>
                    <a:pt x="63962" y="11979"/>
                    <a:pt x="70451" y="11908"/>
                    <a:pt x="77225" y="11944"/>
                  </a:cubicBezTo>
                  <a:cubicBezTo>
                    <a:pt x="77442" y="11944"/>
                    <a:pt x="77658" y="11945"/>
                    <a:pt x="77873" y="11945"/>
                  </a:cubicBezTo>
                  <a:cubicBezTo>
                    <a:pt x="83933" y="11945"/>
                    <a:pt x="89682" y="11598"/>
                    <a:pt x="95454" y="9586"/>
                  </a:cubicBezTo>
                  <a:cubicBezTo>
                    <a:pt x="97526" y="8872"/>
                    <a:pt x="102502" y="7622"/>
                    <a:pt x="103407" y="5121"/>
                  </a:cubicBezTo>
                  <a:cubicBezTo>
                    <a:pt x="103610" y="4562"/>
                    <a:pt x="103526" y="2895"/>
                    <a:pt x="103014" y="2478"/>
                  </a:cubicBezTo>
                  <a:cubicBezTo>
                    <a:pt x="102747" y="2253"/>
                    <a:pt x="102091" y="2183"/>
                    <a:pt x="101348" y="2183"/>
                  </a:cubicBezTo>
                  <a:cubicBezTo>
                    <a:pt x="100204" y="2183"/>
                    <a:pt x="98854" y="2349"/>
                    <a:pt x="98407" y="2371"/>
                  </a:cubicBezTo>
                  <a:cubicBezTo>
                    <a:pt x="93906" y="2597"/>
                    <a:pt x="89382" y="3526"/>
                    <a:pt x="84941" y="4276"/>
                  </a:cubicBezTo>
                  <a:cubicBezTo>
                    <a:pt x="78551" y="5353"/>
                    <a:pt x="72079" y="6300"/>
                    <a:pt x="65595" y="6300"/>
                  </a:cubicBezTo>
                  <a:cubicBezTo>
                    <a:pt x="65555" y="6300"/>
                    <a:pt x="65514" y="6300"/>
                    <a:pt x="65474" y="6300"/>
                  </a:cubicBezTo>
                  <a:cubicBezTo>
                    <a:pt x="64447" y="6300"/>
                    <a:pt x="62878" y="6454"/>
                    <a:pt x="61300" y="6454"/>
                  </a:cubicBezTo>
                  <a:cubicBezTo>
                    <a:pt x="59366" y="6454"/>
                    <a:pt x="57420" y="6223"/>
                    <a:pt x="56449" y="5193"/>
                  </a:cubicBezTo>
                  <a:cubicBezTo>
                    <a:pt x="55354" y="4026"/>
                    <a:pt x="56211" y="3824"/>
                    <a:pt x="57473" y="3550"/>
                  </a:cubicBezTo>
                  <a:cubicBezTo>
                    <a:pt x="58973" y="3200"/>
                    <a:pt x="60502" y="3147"/>
                    <a:pt x="62036" y="3147"/>
                  </a:cubicBezTo>
                  <a:cubicBezTo>
                    <a:pt x="62694" y="3147"/>
                    <a:pt x="63352" y="3157"/>
                    <a:pt x="64009" y="3157"/>
                  </a:cubicBezTo>
                  <a:cubicBezTo>
                    <a:pt x="65162" y="3166"/>
                    <a:pt x="66772" y="3603"/>
                    <a:pt x="68073" y="3603"/>
                  </a:cubicBezTo>
                  <a:cubicBezTo>
                    <a:pt x="68425" y="3603"/>
                    <a:pt x="68754" y="3571"/>
                    <a:pt x="69046" y="3490"/>
                  </a:cubicBezTo>
                  <a:cubicBezTo>
                    <a:pt x="69891" y="3252"/>
                    <a:pt x="70713" y="2490"/>
                    <a:pt x="69879" y="1359"/>
                  </a:cubicBezTo>
                  <a:cubicBezTo>
                    <a:pt x="69186" y="409"/>
                    <a:pt x="67467" y="207"/>
                    <a:pt x="65748" y="207"/>
                  </a:cubicBezTo>
                  <a:cubicBezTo>
                    <a:pt x="64468" y="207"/>
                    <a:pt x="63188" y="319"/>
                    <a:pt x="62334" y="319"/>
                  </a:cubicBezTo>
                  <a:cubicBezTo>
                    <a:pt x="62208" y="319"/>
                    <a:pt x="62091" y="317"/>
                    <a:pt x="61985" y="311"/>
                  </a:cubicBezTo>
                  <a:cubicBezTo>
                    <a:pt x="57877" y="98"/>
                    <a:pt x="53766" y="0"/>
                    <a:pt x="49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2048310" y="2686613"/>
              <a:ext cx="19675" cy="115200"/>
            </a:xfrm>
            <a:custGeom>
              <a:avLst/>
              <a:gdLst/>
              <a:ahLst/>
              <a:cxnLst/>
              <a:rect l="l" t="t" r="r" b="b"/>
              <a:pathLst>
                <a:path w="787" h="4608" extrusionOk="0">
                  <a:moveTo>
                    <a:pt x="1" y="0"/>
                  </a:moveTo>
                  <a:lnTo>
                    <a:pt x="1" y="4608"/>
                  </a:lnTo>
                  <a:lnTo>
                    <a:pt x="786" y="4608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1973310" y="2485263"/>
              <a:ext cx="179200" cy="236450"/>
            </a:xfrm>
            <a:custGeom>
              <a:avLst/>
              <a:gdLst/>
              <a:ahLst/>
              <a:cxnLst/>
              <a:rect l="l" t="t" r="r" b="b"/>
              <a:pathLst>
                <a:path w="7168" h="9458" extrusionOk="0">
                  <a:moveTo>
                    <a:pt x="3079" y="0"/>
                  </a:moveTo>
                  <a:cubicBezTo>
                    <a:pt x="2781" y="0"/>
                    <a:pt x="2499" y="145"/>
                    <a:pt x="2155" y="458"/>
                  </a:cubicBezTo>
                  <a:cubicBezTo>
                    <a:pt x="1572" y="982"/>
                    <a:pt x="1262" y="1744"/>
                    <a:pt x="1000" y="2470"/>
                  </a:cubicBezTo>
                  <a:cubicBezTo>
                    <a:pt x="738" y="3184"/>
                    <a:pt x="441" y="3911"/>
                    <a:pt x="286" y="4661"/>
                  </a:cubicBezTo>
                  <a:cubicBezTo>
                    <a:pt x="0" y="6030"/>
                    <a:pt x="72" y="7756"/>
                    <a:pt x="976" y="8757"/>
                  </a:cubicBezTo>
                  <a:cubicBezTo>
                    <a:pt x="1365" y="9257"/>
                    <a:pt x="2190" y="9457"/>
                    <a:pt x="2923" y="9457"/>
                  </a:cubicBezTo>
                  <a:cubicBezTo>
                    <a:pt x="3202" y="9457"/>
                    <a:pt x="3468" y="9428"/>
                    <a:pt x="3691" y="9376"/>
                  </a:cubicBezTo>
                  <a:cubicBezTo>
                    <a:pt x="4953" y="9066"/>
                    <a:pt x="5644" y="7983"/>
                    <a:pt x="6132" y="6828"/>
                  </a:cubicBezTo>
                  <a:cubicBezTo>
                    <a:pt x="7168" y="4375"/>
                    <a:pt x="6180" y="1708"/>
                    <a:pt x="3989" y="339"/>
                  </a:cubicBezTo>
                  <a:cubicBezTo>
                    <a:pt x="3633" y="119"/>
                    <a:pt x="3349" y="0"/>
                    <a:pt x="3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2222435" y="2508313"/>
              <a:ext cx="24425" cy="141700"/>
            </a:xfrm>
            <a:custGeom>
              <a:avLst/>
              <a:gdLst/>
              <a:ahLst/>
              <a:cxnLst/>
              <a:rect l="l" t="t" r="r" b="b"/>
              <a:pathLst>
                <a:path w="977" h="5668" extrusionOk="0">
                  <a:moveTo>
                    <a:pt x="1" y="0"/>
                  </a:moveTo>
                  <a:lnTo>
                    <a:pt x="1" y="5668"/>
                  </a:lnTo>
                  <a:lnTo>
                    <a:pt x="977" y="566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2129860" y="2260413"/>
              <a:ext cx="220600" cy="291025"/>
            </a:xfrm>
            <a:custGeom>
              <a:avLst/>
              <a:gdLst/>
              <a:ahLst/>
              <a:cxnLst/>
              <a:rect l="l" t="t" r="r" b="b"/>
              <a:pathLst>
                <a:path w="8824" h="11641" extrusionOk="0">
                  <a:moveTo>
                    <a:pt x="3778" y="0"/>
                  </a:moveTo>
                  <a:cubicBezTo>
                    <a:pt x="3415" y="0"/>
                    <a:pt x="3073" y="178"/>
                    <a:pt x="2656" y="558"/>
                  </a:cubicBezTo>
                  <a:cubicBezTo>
                    <a:pt x="1930" y="1213"/>
                    <a:pt x="1549" y="2130"/>
                    <a:pt x="1215" y="3046"/>
                  </a:cubicBezTo>
                  <a:cubicBezTo>
                    <a:pt x="906" y="3916"/>
                    <a:pt x="537" y="4832"/>
                    <a:pt x="346" y="5737"/>
                  </a:cubicBezTo>
                  <a:cubicBezTo>
                    <a:pt x="1" y="7416"/>
                    <a:pt x="96" y="9547"/>
                    <a:pt x="1227" y="10785"/>
                  </a:cubicBezTo>
                  <a:cubicBezTo>
                    <a:pt x="1696" y="11400"/>
                    <a:pt x="2697" y="11641"/>
                    <a:pt x="3581" y="11641"/>
                  </a:cubicBezTo>
                  <a:cubicBezTo>
                    <a:pt x="3932" y="11641"/>
                    <a:pt x="4264" y="11603"/>
                    <a:pt x="4537" y="11536"/>
                  </a:cubicBezTo>
                  <a:cubicBezTo>
                    <a:pt x="6109" y="11155"/>
                    <a:pt x="6954" y="9809"/>
                    <a:pt x="7549" y="8416"/>
                  </a:cubicBezTo>
                  <a:cubicBezTo>
                    <a:pt x="8823" y="5380"/>
                    <a:pt x="7609" y="2106"/>
                    <a:pt x="4894" y="427"/>
                  </a:cubicBezTo>
                  <a:cubicBezTo>
                    <a:pt x="4457" y="149"/>
                    <a:pt x="4109" y="0"/>
                    <a:pt x="3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2341510" y="2573488"/>
              <a:ext cx="19950" cy="115225"/>
            </a:xfrm>
            <a:custGeom>
              <a:avLst/>
              <a:gdLst/>
              <a:ahLst/>
              <a:cxnLst/>
              <a:rect l="l" t="t" r="r" b="b"/>
              <a:pathLst>
                <a:path w="798" h="4609" extrusionOk="0">
                  <a:moveTo>
                    <a:pt x="0" y="1"/>
                  </a:moveTo>
                  <a:lnTo>
                    <a:pt x="0" y="4608"/>
                  </a:lnTo>
                  <a:lnTo>
                    <a:pt x="798" y="460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2266485" y="2372138"/>
              <a:ext cx="179525" cy="236450"/>
            </a:xfrm>
            <a:custGeom>
              <a:avLst/>
              <a:gdLst/>
              <a:ahLst/>
              <a:cxnLst/>
              <a:rect l="l" t="t" r="r" b="b"/>
              <a:pathLst>
                <a:path w="7181" h="9458" extrusionOk="0">
                  <a:moveTo>
                    <a:pt x="3097" y="1"/>
                  </a:moveTo>
                  <a:cubicBezTo>
                    <a:pt x="2797" y="1"/>
                    <a:pt x="2512" y="146"/>
                    <a:pt x="2168" y="459"/>
                  </a:cubicBezTo>
                  <a:cubicBezTo>
                    <a:pt x="1596" y="982"/>
                    <a:pt x="1275" y="1744"/>
                    <a:pt x="1013" y="2471"/>
                  </a:cubicBezTo>
                  <a:cubicBezTo>
                    <a:pt x="763" y="3185"/>
                    <a:pt x="465" y="3911"/>
                    <a:pt x="298" y="4662"/>
                  </a:cubicBezTo>
                  <a:cubicBezTo>
                    <a:pt x="1" y="6031"/>
                    <a:pt x="72" y="7757"/>
                    <a:pt x="1001" y="8757"/>
                  </a:cubicBezTo>
                  <a:cubicBezTo>
                    <a:pt x="1389" y="9258"/>
                    <a:pt x="2215" y="9458"/>
                    <a:pt x="2943" y="9458"/>
                  </a:cubicBezTo>
                  <a:cubicBezTo>
                    <a:pt x="3221" y="9458"/>
                    <a:pt x="3484" y="9429"/>
                    <a:pt x="3704" y="9376"/>
                  </a:cubicBezTo>
                  <a:cubicBezTo>
                    <a:pt x="4966" y="9067"/>
                    <a:pt x="5656" y="7983"/>
                    <a:pt x="6144" y="6828"/>
                  </a:cubicBezTo>
                  <a:cubicBezTo>
                    <a:pt x="7180" y="4376"/>
                    <a:pt x="6192" y="1709"/>
                    <a:pt x="4001" y="340"/>
                  </a:cubicBezTo>
                  <a:cubicBezTo>
                    <a:pt x="3651" y="119"/>
                    <a:pt x="3368" y="1"/>
                    <a:pt x="3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67275" y="2935900"/>
            <a:ext cx="9368519" cy="1907744"/>
          </a:xfrm>
          <a:custGeom>
            <a:avLst/>
            <a:gdLst/>
            <a:ahLst/>
            <a:cxnLst/>
            <a:rect l="l" t="t" r="r" b="b"/>
            <a:pathLst>
              <a:path w="142590" h="38589" extrusionOk="0">
                <a:moveTo>
                  <a:pt x="10311" y="6632"/>
                </a:moveTo>
                <a:cubicBezTo>
                  <a:pt x="11037" y="4406"/>
                  <a:pt x="14109" y="3525"/>
                  <a:pt x="16240" y="3691"/>
                </a:cubicBezTo>
                <a:cubicBezTo>
                  <a:pt x="19014" y="3918"/>
                  <a:pt x="21062" y="5501"/>
                  <a:pt x="22384" y="7835"/>
                </a:cubicBezTo>
                <a:cubicBezTo>
                  <a:pt x="24694" y="4811"/>
                  <a:pt x="27932" y="7120"/>
                  <a:pt x="29039" y="9835"/>
                </a:cubicBezTo>
                <a:cubicBezTo>
                  <a:pt x="31433" y="8764"/>
                  <a:pt x="35171" y="7585"/>
                  <a:pt x="37755" y="8775"/>
                </a:cubicBezTo>
                <a:cubicBezTo>
                  <a:pt x="40362" y="9978"/>
                  <a:pt x="43220" y="12538"/>
                  <a:pt x="43767" y="15336"/>
                </a:cubicBezTo>
                <a:cubicBezTo>
                  <a:pt x="46851" y="13312"/>
                  <a:pt x="50435" y="13800"/>
                  <a:pt x="50959" y="17550"/>
                </a:cubicBezTo>
                <a:cubicBezTo>
                  <a:pt x="51804" y="16431"/>
                  <a:pt x="54114" y="17003"/>
                  <a:pt x="54316" y="18360"/>
                </a:cubicBezTo>
                <a:cubicBezTo>
                  <a:pt x="55495" y="16991"/>
                  <a:pt x="58472" y="16383"/>
                  <a:pt x="60186" y="16491"/>
                </a:cubicBezTo>
                <a:cubicBezTo>
                  <a:pt x="62258" y="16610"/>
                  <a:pt x="63532" y="17705"/>
                  <a:pt x="64770" y="19170"/>
                </a:cubicBezTo>
                <a:cubicBezTo>
                  <a:pt x="64496" y="19015"/>
                  <a:pt x="64210" y="18717"/>
                  <a:pt x="64008" y="18515"/>
                </a:cubicBezTo>
                <a:cubicBezTo>
                  <a:pt x="64449" y="17169"/>
                  <a:pt x="66627" y="16276"/>
                  <a:pt x="67747" y="15538"/>
                </a:cubicBezTo>
                <a:cubicBezTo>
                  <a:pt x="69902" y="14109"/>
                  <a:pt x="77605" y="16574"/>
                  <a:pt x="78427" y="19574"/>
                </a:cubicBezTo>
                <a:cubicBezTo>
                  <a:pt x="78427" y="19574"/>
                  <a:pt x="83903" y="14240"/>
                  <a:pt x="87654" y="17145"/>
                </a:cubicBezTo>
                <a:cubicBezTo>
                  <a:pt x="88559" y="15860"/>
                  <a:pt x="91023" y="14776"/>
                  <a:pt x="92583" y="14824"/>
                </a:cubicBezTo>
                <a:cubicBezTo>
                  <a:pt x="94655" y="14883"/>
                  <a:pt x="94893" y="16479"/>
                  <a:pt x="96393" y="17396"/>
                </a:cubicBezTo>
                <a:cubicBezTo>
                  <a:pt x="96405" y="16562"/>
                  <a:pt x="97179" y="15883"/>
                  <a:pt x="97989" y="15681"/>
                </a:cubicBezTo>
                <a:cubicBezTo>
                  <a:pt x="99322" y="15360"/>
                  <a:pt x="99739" y="16253"/>
                  <a:pt x="100656" y="17038"/>
                </a:cubicBezTo>
                <a:cubicBezTo>
                  <a:pt x="100929" y="14931"/>
                  <a:pt x="101346" y="12085"/>
                  <a:pt x="103513" y="11026"/>
                </a:cubicBezTo>
                <a:cubicBezTo>
                  <a:pt x="105656" y="9990"/>
                  <a:pt x="109407" y="10764"/>
                  <a:pt x="110573" y="12931"/>
                </a:cubicBezTo>
                <a:cubicBezTo>
                  <a:pt x="110776" y="11573"/>
                  <a:pt x="110692" y="10204"/>
                  <a:pt x="111585" y="9073"/>
                </a:cubicBezTo>
                <a:cubicBezTo>
                  <a:pt x="112776" y="7585"/>
                  <a:pt x="115026" y="7311"/>
                  <a:pt x="116836" y="7490"/>
                </a:cubicBezTo>
                <a:cubicBezTo>
                  <a:pt x="119074" y="7704"/>
                  <a:pt x="122754" y="8859"/>
                  <a:pt x="123004" y="11454"/>
                </a:cubicBezTo>
                <a:cubicBezTo>
                  <a:pt x="123337" y="10323"/>
                  <a:pt x="123063" y="9347"/>
                  <a:pt x="123670" y="8156"/>
                </a:cubicBezTo>
                <a:cubicBezTo>
                  <a:pt x="125682" y="4239"/>
                  <a:pt x="129254" y="179"/>
                  <a:pt x="134053" y="48"/>
                </a:cubicBezTo>
                <a:cubicBezTo>
                  <a:pt x="135505" y="1"/>
                  <a:pt x="140077" y="441"/>
                  <a:pt x="141220" y="1453"/>
                </a:cubicBezTo>
                <a:cubicBezTo>
                  <a:pt x="142327" y="2429"/>
                  <a:pt x="142101" y="5287"/>
                  <a:pt x="142173" y="6692"/>
                </a:cubicBezTo>
                <a:cubicBezTo>
                  <a:pt x="142589" y="14788"/>
                  <a:pt x="141911" y="22789"/>
                  <a:pt x="141077" y="30790"/>
                </a:cubicBezTo>
                <a:cubicBezTo>
                  <a:pt x="139422" y="31314"/>
                  <a:pt x="137648" y="31600"/>
                  <a:pt x="135934" y="31921"/>
                </a:cubicBezTo>
                <a:cubicBezTo>
                  <a:pt x="125956" y="33898"/>
                  <a:pt x="115860" y="35386"/>
                  <a:pt x="105751" y="36600"/>
                </a:cubicBezTo>
                <a:cubicBezTo>
                  <a:pt x="91988" y="38231"/>
                  <a:pt x="78284" y="38589"/>
                  <a:pt x="64413" y="38267"/>
                </a:cubicBezTo>
                <a:cubicBezTo>
                  <a:pt x="54816" y="38041"/>
                  <a:pt x="45351" y="36934"/>
                  <a:pt x="35826" y="35957"/>
                </a:cubicBezTo>
                <a:cubicBezTo>
                  <a:pt x="29551" y="35314"/>
                  <a:pt x="23384" y="35029"/>
                  <a:pt x="17086" y="35029"/>
                </a:cubicBezTo>
                <a:cubicBezTo>
                  <a:pt x="14288" y="35029"/>
                  <a:pt x="11478" y="34957"/>
                  <a:pt x="8680" y="35052"/>
                </a:cubicBezTo>
                <a:cubicBezTo>
                  <a:pt x="6965" y="35112"/>
                  <a:pt x="5251" y="35255"/>
                  <a:pt x="3524" y="35267"/>
                </a:cubicBezTo>
                <a:cubicBezTo>
                  <a:pt x="3096" y="35267"/>
                  <a:pt x="2072" y="35433"/>
                  <a:pt x="1691" y="35291"/>
                </a:cubicBezTo>
                <a:cubicBezTo>
                  <a:pt x="738" y="34898"/>
                  <a:pt x="560" y="33302"/>
                  <a:pt x="429" y="32397"/>
                </a:cubicBezTo>
                <a:cubicBezTo>
                  <a:pt x="0" y="29337"/>
                  <a:pt x="310" y="25956"/>
                  <a:pt x="548" y="22884"/>
                </a:cubicBezTo>
                <a:cubicBezTo>
                  <a:pt x="845" y="18979"/>
                  <a:pt x="1310" y="15133"/>
                  <a:pt x="3179" y="11657"/>
                </a:cubicBezTo>
                <a:cubicBezTo>
                  <a:pt x="3953" y="10204"/>
                  <a:pt x="4584" y="7751"/>
                  <a:pt x="6096" y="6954"/>
                </a:cubicBezTo>
                <a:cubicBezTo>
                  <a:pt x="6739" y="6632"/>
                  <a:pt x="7918" y="6501"/>
                  <a:pt x="10311" y="66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-1116600" y="3378425"/>
            <a:ext cx="10553151" cy="2544505"/>
            <a:chOff x="4053525" y="3912154"/>
            <a:chExt cx="5382613" cy="1297819"/>
          </a:xfrm>
        </p:grpSpPr>
        <p:sp>
          <p:nvSpPr>
            <p:cNvPr id="21" name="Google Shape;21;p3"/>
            <p:cNvSpPr/>
            <p:nvPr/>
          </p:nvSpPr>
          <p:spPr>
            <a:xfrm>
              <a:off x="4221175" y="3912154"/>
              <a:ext cx="4019399" cy="893000"/>
            </a:xfrm>
            <a:custGeom>
              <a:avLst/>
              <a:gdLst/>
              <a:ahLst/>
              <a:cxnLst/>
              <a:rect l="l" t="t" r="r" b="b"/>
              <a:pathLst>
                <a:path w="112039" h="35720" extrusionOk="0">
                  <a:moveTo>
                    <a:pt x="112039" y="11205"/>
                  </a:moveTo>
                  <a:cubicBezTo>
                    <a:pt x="107824" y="15562"/>
                    <a:pt x="97168" y="15955"/>
                    <a:pt x="91631" y="15908"/>
                  </a:cubicBezTo>
                  <a:cubicBezTo>
                    <a:pt x="79761" y="15800"/>
                    <a:pt x="67474" y="12991"/>
                    <a:pt x="56413" y="8692"/>
                  </a:cubicBezTo>
                  <a:cubicBezTo>
                    <a:pt x="39137" y="1965"/>
                    <a:pt x="17265" y="1"/>
                    <a:pt x="287" y="8466"/>
                  </a:cubicBezTo>
                  <a:cubicBezTo>
                    <a:pt x="1" y="10883"/>
                    <a:pt x="465" y="13336"/>
                    <a:pt x="953" y="15705"/>
                  </a:cubicBezTo>
                  <a:cubicBezTo>
                    <a:pt x="1370" y="17753"/>
                    <a:pt x="1596" y="21313"/>
                    <a:pt x="2632" y="23266"/>
                  </a:cubicBezTo>
                  <a:cubicBezTo>
                    <a:pt x="4251" y="26314"/>
                    <a:pt x="8835" y="26968"/>
                    <a:pt x="11812" y="27695"/>
                  </a:cubicBezTo>
                  <a:cubicBezTo>
                    <a:pt x="23920" y="30636"/>
                    <a:pt x="36577" y="32445"/>
                    <a:pt x="48935" y="34077"/>
                  </a:cubicBezTo>
                  <a:cubicBezTo>
                    <a:pt x="55091" y="34898"/>
                    <a:pt x="61151" y="35720"/>
                    <a:pt x="67390" y="35315"/>
                  </a:cubicBezTo>
                  <a:cubicBezTo>
                    <a:pt x="74427" y="34862"/>
                    <a:pt x="81928" y="33374"/>
                    <a:pt x="88417" y="30624"/>
                  </a:cubicBezTo>
                  <a:cubicBezTo>
                    <a:pt x="94525" y="28040"/>
                    <a:pt x="98835" y="23670"/>
                    <a:pt x="102871" y="18575"/>
                  </a:cubicBezTo>
                  <a:cubicBezTo>
                    <a:pt x="105085" y="15741"/>
                    <a:pt x="107526" y="11979"/>
                    <a:pt x="112039" y="11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994613" y="4277525"/>
              <a:ext cx="1183225" cy="360350"/>
            </a:xfrm>
            <a:custGeom>
              <a:avLst/>
              <a:gdLst/>
              <a:ahLst/>
              <a:cxnLst/>
              <a:rect l="l" t="t" r="r" b="b"/>
              <a:pathLst>
                <a:path w="47329" h="14414" extrusionOk="0">
                  <a:moveTo>
                    <a:pt x="18136" y="1"/>
                  </a:moveTo>
                  <a:cubicBezTo>
                    <a:pt x="15696" y="1"/>
                    <a:pt x="13250" y="210"/>
                    <a:pt x="10967" y="531"/>
                  </a:cubicBezTo>
                  <a:cubicBezTo>
                    <a:pt x="9181" y="793"/>
                    <a:pt x="906" y="2948"/>
                    <a:pt x="1" y="5400"/>
                  </a:cubicBezTo>
                  <a:cubicBezTo>
                    <a:pt x="572" y="5805"/>
                    <a:pt x="2299" y="5341"/>
                    <a:pt x="2608" y="6127"/>
                  </a:cubicBezTo>
                  <a:cubicBezTo>
                    <a:pt x="3370" y="7912"/>
                    <a:pt x="4632" y="8901"/>
                    <a:pt x="5895" y="10079"/>
                  </a:cubicBezTo>
                  <a:cubicBezTo>
                    <a:pt x="9764" y="13687"/>
                    <a:pt x="14550" y="13806"/>
                    <a:pt x="19241" y="14092"/>
                  </a:cubicBezTo>
                  <a:cubicBezTo>
                    <a:pt x="22313" y="14278"/>
                    <a:pt x="25299" y="14350"/>
                    <a:pt x="28322" y="14350"/>
                  </a:cubicBezTo>
                  <a:cubicBezTo>
                    <a:pt x="29541" y="14350"/>
                    <a:pt x="30766" y="14339"/>
                    <a:pt x="32005" y="14318"/>
                  </a:cubicBezTo>
                  <a:cubicBezTo>
                    <a:pt x="34565" y="14270"/>
                    <a:pt x="37160" y="14413"/>
                    <a:pt x="39696" y="13854"/>
                  </a:cubicBezTo>
                  <a:cubicBezTo>
                    <a:pt x="39979" y="13792"/>
                    <a:pt x="40420" y="13778"/>
                    <a:pt x="40947" y="13778"/>
                  </a:cubicBezTo>
                  <a:cubicBezTo>
                    <a:pt x="41374" y="13778"/>
                    <a:pt x="41859" y="13788"/>
                    <a:pt x="42361" y="13788"/>
                  </a:cubicBezTo>
                  <a:cubicBezTo>
                    <a:pt x="44240" y="13788"/>
                    <a:pt x="46372" y="13661"/>
                    <a:pt x="46745" y="12461"/>
                  </a:cubicBezTo>
                  <a:cubicBezTo>
                    <a:pt x="47328" y="10579"/>
                    <a:pt x="43209" y="6341"/>
                    <a:pt x="42042" y="5317"/>
                  </a:cubicBezTo>
                  <a:cubicBezTo>
                    <a:pt x="40649" y="4067"/>
                    <a:pt x="38315" y="3400"/>
                    <a:pt x="36648" y="2995"/>
                  </a:cubicBezTo>
                  <a:cubicBezTo>
                    <a:pt x="32815" y="2043"/>
                    <a:pt x="28921" y="1531"/>
                    <a:pt x="25076" y="685"/>
                  </a:cubicBezTo>
                  <a:cubicBezTo>
                    <a:pt x="22870" y="199"/>
                    <a:pt x="20505" y="1"/>
                    <a:pt x="18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6050588" y="4300900"/>
              <a:ext cx="1138550" cy="358800"/>
            </a:xfrm>
            <a:custGeom>
              <a:avLst/>
              <a:gdLst/>
              <a:ahLst/>
              <a:cxnLst/>
              <a:rect l="l" t="t" r="r" b="b"/>
              <a:pathLst>
                <a:path w="45542" h="14352" extrusionOk="0">
                  <a:moveTo>
                    <a:pt x="17446" y="0"/>
                  </a:moveTo>
                  <a:cubicBezTo>
                    <a:pt x="15100" y="0"/>
                    <a:pt x="12748" y="210"/>
                    <a:pt x="10549" y="536"/>
                  </a:cubicBezTo>
                  <a:cubicBezTo>
                    <a:pt x="8835" y="786"/>
                    <a:pt x="869" y="2953"/>
                    <a:pt x="0" y="5406"/>
                  </a:cubicBezTo>
                  <a:cubicBezTo>
                    <a:pt x="548" y="5811"/>
                    <a:pt x="2203" y="5346"/>
                    <a:pt x="2524" y="6132"/>
                  </a:cubicBezTo>
                  <a:cubicBezTo>
                    <a:pt x="3251" y="7918"/>
                    <a:pt x="4477" y="8906"/>
                    <a:pt x="5692" y="10073"/>
                  </a:cubicBezTo>
                  <a:cubicBezTo>
                    <a:pt x="9418" y="13693"/>
                    <a:pt x="14026" y="13812"/>
                    <a:pt x="18538" y="14097"/>
                  </a:cubicBezTo>
                  <a:cubicBezTo>
                    <a:pt x="21400" y="14279"/>
                    <a:pt x="24192" y="14352"/>
                    <a:pt x="27015" y="14352"/>
                  </a:cubicBezTo>
                  <a:cubicBezTo>
                    <a:pt x="28269" y="14352"/>
                    <a:pt x="29528" y="14337"/>
                    <a:pt x="30802" y="14312"/>
                  </a:cubicBezTo>
                  <a:cubicBezTo>
                    <a:pt x="31242" y="14305"/>
                    <a:pt x="31683" y="14305"/>
                    <a:pt x="32125" y="14305"/>
                  </a:cubicBezTo>
                  <a:cubicBezTo>
                    <a:pt x="32240" y="14305"/>
                    <a:pt x="32356" y="14305"/>
                    <a:pt x="32472" y="14305"/>
                  </a:cubicBezTo>
                  <a:cubicBezTo>
                    <a:pt x="34382" y="14305"/>
                    <a:pt x="36307" y="14292"/>
                    <a:pt x="38196" y="13859"/>
                  </a:cubicBezTo>
                  <a:cubicBezTo>
                    <a:pt x="38474" y="13796"/>
                    <a:pt x="38916" y="13783"/>
                    <a:pt x="39445" y="13783"/>
                  </a:cubicBezTo>
                  <a:cubicBezTo>
                    <a:pt x="39823" y="13783"/>
                    <a:pt x="40245" y="13789"/>
                    <a:pt x="40683" y="13789"/>
                  </a:cubicBezTo>
                  <a:cubicBezTo>
                    <a:pt x="42513" y="13789"/>
                    <a:pt x="44627" y="13672"/>
                    <a:pt x="44982" y="12454"/>
                  </a:cubicBezTo>
                  <a:cubicBezTo>
                    <a:pt x="45542" y="10585"/>
                    <a:pt x="41577" y="6335"/>
                    <a:pt x="40458" y="5311"/>
                  </a:cubicBezTo>
                  <a:cubicBezTo>
                    <a:pt x="39112" y="4060"/>
                    <a:pt x="36850" y="3406"/>
                    <a:pt x="35255" y="2989"/>
                  </a:cubicBezTo>
                  <a:cubicBezTo>
                    <a:pt x="31576" y="2036"/>
                    <a:pt x="27825" y="1536"/>
                    <a:pt x="24122" y="679"/>
                  </a:cubicBezTo>
                  <a:cubicBezTo>
                    <a:pt x="21999" y="198"/>
                    <a:pt x="19725" y="0"/>
                    <a:pt x="17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053525" y="3940424"/>
              <a:ext cx="5382613" cy="1269550"/>
            </a:xfrm>
            <a:custGeom>
              <a:avLst/>
              <a:gdLst/>
              <a:ahLst/>
              <a:cxnLst/>
              <a:rect l="l" t="t" r="r" b="b"/>
              <a:pathLst>
                <a:path w="160771" h="50782" extrusionOk="0">
                  <a:moveTo>
                    <a:pt x="9216" y="5383"/>
                  </a:moveTo>
                  <a:cubicBezTo>
                    <a:pt x="18360" y="13360"/>
                    <a:pt x="22528" y="18289"/>
                    <a:pt x="34970" y="22766"/>
                  </a:cubicBezTo>
                  <a:cubicBezTo>
                    <a:pt x="46400" y="26873"/>
                    <a:pt x="68545" y="25361"/>
                    <a:pt x="71260" y="25123"/>
                  </a:cubicBezTo>
                  <a:cubicBezTo>
                    <a:pt x="82511" y="24123"/>
                    <a:pt x="98275" y="16860"/>
                    <a:pt x="107717" y="12205"/>
                  </a:cubicBezTo>
                  <a:cubicBezTo>
                    <a:pt x="132434" y="1"/>
                    <a:pt x="133887" y="6335"/>
                    <a:pt x="146876" y="6335"/>
                  </a:cubicBezTo>
                  <a:cubicBezTo>
                    <a:pt x="150043" y="6335"/>
                    <a:pt x="156532" y="5383"/>
                    <a:pt x="158783" y="7859"/>
                  </a:cubicBezTo>
                  <a:cubicBezTo>
                    <a:pt x="159557" y="8704"/>
                    <a:pt x="159307" y="10133"/>
                    <a:pt x="159426" y="11121"/>
                  </a:cubicBezTo>
                  <a:cubicBezTo>
                    <a:pt x="159878" y="15241"/>
                    <a:pt x="159676" y="19468"/>
                    <a:pt x="159664" y="23599"/>
                  </a:cubicBezTo>
                  <a:cubicBezTo>
                    <a:pt x="159652" y="29493"/>
                    <a:pt x="159783" y="35351"/>
                    <a:pt x="160057" y="41220"/>
                  </a:cubicBezTo>
                  <a:cubicBezTo>
                    <a:pt x="160211" y="44304"/>
                    <a:pt x="160771" y="47757"/>
                    <a:pt x="160021" y="50781"/>
                  </a:cubicBezTo>
                  <a:cubicBezTo>
                    <a:pt x="158687" y="50781"/>
                    <a:pt x="157640" y="50233"/>
                    <a:pt x="156401" y="50055"/>
                  </a:cubicBezTo>
                  <a:cubicBezTo>
                    <a:pt x="151210" y="49305"/>
                    <a:pt x="145198" y="49519"/>
                    <a:pt x="139983" y="49412"/>
                  </a:cubicBezTo>
                  <a:cubicBezTo>
                    <a:pt x="119206" y="48983"/>
                    <a:pt x="97263" y="49459"/>
                    <a:pt x="76939" y="45304"/>
                  </a:cubicBezTo>
                  <a:cubicBezTo>
                    <a:pt x="61485" y="42149"/>
                    <a:pt x="45590" y="39827"/>
                    <a:pt x="29647" y="39911"/>
                  </a:cubicBezTo>
                  <a:cubicBezTo>
                    <a:pt x="19884" y="39958"/>
                    <a:pt x="9681" y="40244"/>
                    <a:pt x="1" y="39649"/>
                  </a:cubicBezTo>
                  <a:cubicBezTo>
                    <a:pt x="1692" y="30612"/>
                    <a:pt x="6049" y="21801"/>
                    <a:pt x="8990" y="13026"/>
                  </a:cubicBezTo>
                  <a:cubicBezTo>
                    <a:pt x="9633" y="10955"/>
                    <a:pt x="10086" y="9121"/>
                    <a:pt x="9216" y="5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636311" y="4306673"/>
              <a:ext cx="3355332" cy="682250"/>
            </a:xfrm>
            <a:custGeom>
              <a:avLst/>
              <a:gdLst/>
              <a:ahLst/>
              <a:cxnLst/>
              <a:rect l="l" t="t" r="r" b="b"/>
              <a:pathLst>
                <a:path w="100219" h="27290" extrusionOk="0">
                  <a:moveTo>
                    <a:pt x="96382" y="0"/>
                  </a:moveTo>
                  <a:cubicBezTo>
                    <a:pt x="96278" y="0"/>
                    <a:pt x="96171" y="3"/>
                    <a:pt x="96060" y="8"/>
                  </a:cubicBezTo>
                  <a:cubicBezTo>
                    <a:pt x="89893" y="293"/>
                    <a:pt x="85333" y="3806"/>
                    <a:pt x="80166" y="6616"/>
                  </a:cubicBezTo>
                  <a:cubicBezTo>
                    <a:pt x="76891" y="8401"/>
                    <a:pt x="73808" y="10164"/>
                    <a:pt x="70403" y="11652"/>
                  </a:cubicBezTo>
                  <a:cubicBezTo>
                    <a:pt x="66319" y="13438"/>
                    <a:pt x="61520" y="13628"/>
                    <a:pt x="57115" y="13854"/>
                  </a:cubicBezTo>
                  <a:cubicBezTo>
                    <a:pt x="54741" y="13972"/>
                    <a:pt x="52374" y="14021"/>
                    <a:pt x="50012" y="14021"/>
                  </a:cubicBezTo>
                  <a:cubicBezTo>
                    <a:pt x="43763" y="14021"/>
                    <a:pt x="37543" y="13681"/>
                    <a:pt x="31279" y="13378"/>
                  </a:cubicBezTo>
                  <a:cubicBezTo>
                    <a:pt x="26576" y="13140"/>
                    <a:pt x="21635" y="12319"/>
                    <a:pt x="17063" y="11199"/>
                  </a:cubicBezTo>
                  <a:cubicBezTo>
                    <a:pt x="14919" y="10676"/>
                    <a:pt x="12681" y="10175"/>
                    <a:pt x="10597" y="9461"/>
                  </a:cubicBezTo>
                  <a:cubicBezTo>
                    <a:pt x="8621" y="8771"/>
                    <a:pt x="6990" y="7723"/>
                    <a:pt x="5121" y="6830"/>
                  </a:cubicBezTo>
                  <a:cubicBezTo>
                    <a:pt x="5121" y="6830"/>
                    <a:pt x="3852" y="5715"/>
                    <a:pt x="2120" y="5715"/>
                  </a:cubicBezTo>
                  <a:cubicBezTo>
                    <a:pt x="1749" y="5715"/>
                    <a:pt x="1358" y="5766"/>
                    <a:pt x="953" y="5889"/>
                  </a:cubicBezTo>
                  <a:cubicBezTo>
                    <a:pt x="84" y="6151"/>
                    <a:pt x="1" y="6627"/>
                    <a:pt x="263" y="7639"/>
                  </a:cubicBezTo>
                  <a:cubicBezTo>
                    <a:pt x="810" y="9806"/>
                    <a:pt x="3335" y="10652"/>
                    <a:pt x="5240" y="11414"/>
                  </a:cubicBezTo>
                  <a:cubicBezTo>
                    <a:pt x="9291" y="13008"/>
                    <a:pt x="12850" y="13747"/>
                    <a:pt x="17208" y="13747"/>
                  </a:cubicBezTo>
                  <a:cubicBezTo>
                    <a:pt x="17243" y="13747"/>
                    <a:pt x="17278" y="13747"/>
                    <a:pt x="17313" y="13747"/>
                  </a:cubicBezTo>
                  <a:cubicBezTo>
                    <a:pt x="17647" y="13747"/>
                    <a:pt x="17987" y="13745"/>
                    <a:pt x="18329" y="13745"/>
                  </a:cubicBezTo>
                  <a:cubicBezTo>
                    <a:pt x="19569" y="13745"/>
                    <a:pt x="20842" y="13774"/>
                    <a:pt x="22027" y="14045"/>
                  </a:cubicBezTo>
                  <a:cubicBezTo>
                    <a:pt x="22885" y="14235"/>
                    <a:pt x="25659" y="15188"/>
                    <a:pt x="26064" y="16093"/>
                  </a:cubicBezTo>
                  <a:cubicBezTo>
                    <a:pt x="26654" y="17447"/>
                    <a:pt x="24279" y="17656"/>
                    <a:pt x="22329" y="17656"/>
                  </a:cubicBezTo>
                  <a:cubicBezTo>
                    <a:pt x="21457" y="17656"/>
                    <a:pt x="20670" y="17614"/>
                    <a:pt x="20272" y="17614"/>
                  </a:cubicBezTo>
                  <a:cubicBezTo>
                    <a:pt x="20213" y="17614"/>
                    <a:pt x="20163" y="17615"/>
                    <a:pt x="20122" y="17617"/>
                  </a:cubicBezTo>
                  <a:cubicBezTo>
                    <a:pt x="18015" y="17724"/>
                    <a:pt x="15896" y="17784"/>
                    <a:pt x="13729" y="17867"/>
                  </a:cubicBezTo>
                  <a:cubicBezTo>
                    <a:pt x="21289" y="20915"/>
                    <a:pt x="28921" y="24130"/>
                    <a:pt x="37089" y="24927"/>
                  </a:cubicBezTo>
                  <a:cubicBezTo>
                    <a:pt x="42685" y="25475"/>
                    <a:pt x="48221" y="26451"/>
                    <a:pt x="53817" y="27047"/>
                  </a:cubicBezTo>
                  <a:cubicBezTo>
                    <a:pt x="55420" y="27222"/>
                    <a:pt x="57027" y="27290"/>
                    <a:pt x="58634" y="27290"/>
                  </a:cubicBezTo>
                  <a:cubicBezTo>
                    <a:pt x="61061" y="27290"/>
                    <a:pt x="63488" y="27135"/>
                    <a:pt x="65902" y="26963"/>
                  </a:cubicBezTo>
                  <a:cubicBezTo>
                    <a:pt x="74701" y="26320"/>
                    <a:pt x="83726" y="24130"/>
                    <a:pt x="91203" y="19224"/>
                  </a:cubicBezTo>
                  <a:cubicBezTo>
                    <a:pt x="92989" y="18057"/>
                    <a:pt x="96060" y="16236"/>
                    <a:pt x="96001" y="13854"/>
                  </a:cubicBezTo>
                  <a:cubicBezTo>
                    <a:pt x="95965" y="12759"/>
                    <a:pt x="95822" y="12545"/>
                    <a:pt x="94775" y="12342"/>
                  </a:cubicBezTo>
                  <a:cubicBezTo>
                    <a:pt x="94630" y="12314"/>
                    <a:pt x="94442" y="12303"/>
                    <a:pt x="94225" y="12303"/>
                  </a:cubicBezTo>
                  <a:cubicBezTo>
                    <a:pt x="93517" y="12303"/>
                    <a:pt x="92492" y="12418"/>
                    <a:pt x="91590" y="12418"/>
                  </a:cubicBezTo>
                  <a:cubicBezTo>
                    <a:pt x="90312" y="12418"/>
                    <a:pt x="89280" y="12188"/>
                    <a:pt x="89738" y="11080"/>
                  </a:cubicBezTo>
                  <a:cubicBezTo>
                    <a:pt x="90226" y="9890"/>
                    <a:pt x="92262" y="8890"/>
                    <a:pt x="93215" y="8151"/>
                  </a:cubicBezTo>
                  <a:cubicBezTo>
                    <a:pt x="94691" y="7008"/>
                    <a:pt x="96191" y="5889"/>
                    <a:pt x="97620" y="4711"/>
                  </a:cubicBezTo>
                  <a:cubicBezTo>
                    <a:pt x="100219" y="2574"/>
                    <a:pt x="99770" y="0"/>
                    <a:pt x="96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602863" y="4284525"/>
              <a:ext cx="17275" cy="103025"/>
            </a:xfrm>
            <a:custGeom>
              <a:avLst/>
              <a:gdLst/>
              <a:ahLst/>
              <a:cxnLst/>
              <a:rect l="l" t="t" r="r" b="b"/>
              <a:pathLst>
                <a:path w="69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91" y="4120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535288" y="4104275"/>
              <a:ext cx="160475" cy="211700"/>
            </a:xfrm>
            <a:custGeom>
              <a:avLst/>
              <a:gdLst/>
              <a:ahLst/>
              <a:cxnLst/>
              <a:rect l="l" t="t" r="r" b="b"/>
              <a:pathLst>
                <a:path w="6419" h="8468" extrusionOk="0">
                  <a:moveTo>
                    <a:pt x="2757" y="0"/>
                  </a:moveTo>
                  <a:cubicBezTo>
                    <a:pt x="2495" y="0"/>
                    <a:pt x="2248" y="131"/>
                    <a:pt x="1941" y="412"/>
                  </a:cubicBezTo>
                  <a:cubicBezTo>
                    <a:pt x="1418" y="888"/>
                    <a:pt x="1132" y="1555"/>
                    <a:pt x="894" y="2210"/>
                  </a:cubicBezTo>
                  <a:cubicBezTo>
                    <a:pt x="679" y="2853"/>
                    <a:pt x="406" y="3508"/>
                    <a:pt x="263" y="4163"/>
                  </a:cubicBezTo>
                  <a:cubicBezTo>
                    <a:pt x="1" y="5401"/>
                    <a:pt x="60" y="6949"/>
                    <a:pt x="894" y="7842"/>
                  </a:cubicBezTo>
                  <a:cubicBezTo>
                    <a:pt x="1236" y="8287"/>
                    <a:pt x="1966" y="8467"/>
                    <a:pt x="2615" y="8467"/>
                  </a:cubicBezTo>
                  <a:cubicBezTo>
                    <a:pt x="2868" y="8467"/>
                    <a:pt x="3110" y="8440"/>
                    <a:pt x="3311" y="8389"/>
                  </a:cubicBezTo>
                  <a:cubicBezTo>
                    <a:pt x="4442" y="8104"/>
                    <a:pt x="5049" y="7139"/>
                    <a:pt x="5478" y="6115"/>
                  </a:cubicBezTo>
                  <a:cubicBezTo>
                    <a:pt x="6418" y="3913"/>
                    <a:pt x="5525" y="1543"/>
                    <a:pt x="3561" y="305"/>
                  </a:cubicBezTo>
                  <a:cubicBezTo>
                    <a:pt x="3244" y="107"/>
                    <a:pt x="2995" y="0"/>
                    <a:pt x="2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/>
          <p:nvPr/>
        </p:nvSpPr>
        <p:spPr>
          <a:xfrm>
            <a:off x="4753367" y="297349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1938848" y="1259175"/>
            <a:ext cx="38988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998325" y="1259171"/>
            <a:ext cx="84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998325" y="2257813"/>
            <a:ext cx="4839300" cy="393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3781200" y="3557688"/>
            <a:ext cx="5558158" cy="1504199"/>
          </a:xfrm>
          <a:custGeom>
            <a:avLst/>
            <a:gdLst/>
            <a:ahLst/>
            <a:cxnLst/>
            <a:rect l="l" t="t" r="r" b="b"/>
            <a:pathLst>
              <a:path w="142590" h="38589" extrusionOk="0">
                <a:moveTo>
                  <a:pt x="10311" y="6632"/>
                </a:moveTo>
                <a:cubicBezTo>
                  <a:pt x="11037" y="4406"/>
                  <a:pt x="14109" y="3525"/>
                  <a:pt x="16240" y="3691"/>
                </a:cubicBezTo>
                <a:cubicBezTo>
                  <a:pt x="19014" y="3918"/>
                  <a:pt x="21062" y="5501"/>
                  <a:pt x="22384" y="7835"/>
                </a:cubicBezTo>
                <a:cubicBezTo>
                  <a:pt x="24694" y="4811"/>
                  <a:pt x="27932" y="7120"/>
                  <a:pt x="29039" y="9835"/>
                </a:cubicBezTo>
                <a:cubicBezTo>
                  <a:pt x="31433" y="8764"/>
                  <a:pt x="35171" y="7585"/>
                  <a:pt x="37755" y="8775"/>
                </a:cubicBezTo>
                <a:cubicBezTo>
                  <a:pt x="40362" y="9978"/>
                  <a:pt x="43220" y="12538"/>
                  <a:pt x="43767" y="15336"/>
                </a:cubicBezTo>
                <a:cubicBezTo>
                  <a:pt x="46851" y="13312"/>
                  <a:pt x="50435" y="13800"/>
                  <a:pt x="50959" y="17550"/>
                </a:cubicBezTo>
                <a:cubicBezTo>
                  <a:pt x="51804" y="16431"/>
                  <a:pt x="54114" y="17003"/>
                  <a:pt x="54316" y="18360"/>
                </a:cubicBezTo>
                <a:cubicBezTo>
                  <a:pt x="55495" y="16991"/>
                  <a:pt x="58472" y="16383"/>
                  <a:pt x="60186" y="16491"/>
                </a:cubicBezTo>
                <a:cubicBezTo>
                  <a:pt x="62258" y="16610"/>
                  <a:pt x="63532" y="17705"/>
                  <a:pt x="64770" y="19170"/>
                </a:cubicBezTo>
                <a:cubicBezTo>
                  <a:pt x="64496" y="19015"/>
                  <a:pt x="64210" y="18717"/>
                  <a:pt x="64008" y="18515"/>
                </a:cubicBezTo>
                <a:cubicBezTo>
                  <a:pt x="64449" y="17169"/>
                  <a:pt x="66627" y="16276"/>
                  <a:pt x="67747" y="15538"/>
                </a:cubicBezTo>
                <a:cubicBezTo>
                  <a:pt x="69902" y="14109"/>
                  <a:pt x="77605" y="16574"/>
                  <a:pt x="78427" y="19574"/>
                </a:cubicBezTo>
                <a:cubicBezTo>
                  <a:pt x="78427" y="19574"/>
                  <a:pt x="83903" y="14240"/>
                  <a:pt x="87654" y="17145"/>
                </a:cubicBezTo>
                <a:cubicBezTo>
                  <a:pt x="88559" y="15860"/>
                  <a:pt x="91023" y="14776"/>
                  <a:pt x="92583" y="14824"/>
                </a:cubicBezTo>
                <a:cubicBezTo>
                  <a:pt x="94655" y="14883"/>
                  <a:pt x="94893" y="16479"/>
                  <a:pt x="96393" y="17396"/>
                </a:cubicBezTo>
                <a:cubicBezTo>
                  <a:pt x="96405" y="16562"/>
                  <a:pt x="97179" y="15883"/>
                  <a:pt x="97989" y="15681"/>
                </a:cubicBezTo>
                <a:cubicBezTo>
                  <a:pt x="99322" y="15360"/>
                  <a:pt x="99739" y="16253"/>
                  <a:pt x="100656" y="17038"/>
                </a:cubicBezTo>
                <a:cubicBezTo>
                  <a:pt x="100929" y="14931"/>
                  <a:pt x="101346" y="12085"/>
                  <a:pt x="103513" y="11026"/>
                </a:cubicBezTo>
                <a:cubicBezTo>
                  <a:pt x="105656" y="9990"/>
                  <a:pt x="109407" y="10764"/>
                  <a:pt x="110573" y="12931"/>
                </a:cubicBezTo>
                <a:cubicBezTo>
                  <a:pt x="110776" y="11573"/>
                  <a:pt x="110692" y="10204"/>
                  <a:pt x="111585" y="9073"/>
                </a:cubicBezTo>
                <a:cubicBezTo>
                  <a:pt x="112776" y="7585"/>
                  <a:pt x="115026" y="7311"/>
                  <a:pt x="116836" y="7490"/>
                </a:cubicBezTo>
                <a:cubicBezTo>
                  <a:pt x="119074" y="7704"/>
                  <a:pt x="122754" y="8859"/>
                  <a:pt x="123004" y="11454"/>
                </a:cubicBezTo>
                <a:cubicBezTo>
                  <a:pt x="123337" y="10323"/>
                  <a:pt x="123063" y="9347"/>
                  <a:pt x="123670" y="8156"/>
                </a:cubicBezTo>
                <a:cubicBezTo>
                  <a:pt x="125682" y="4239"/>
                  <a:pt x="129254" y="179"/>
                  <a:pt x="134053" y="48"/>
                </a:cubicBezTo>
                <a:cubicBezTo>
                  <a:pt x="135505" y="1"/>
                  <a:pt x="140077" y="441"/>
                  <a:pt x="141220" y="1453"/>
                </a:cubicBezTo>
                <a:cubicBezTo>
                  <a:pt x="142327" y="2429"/>
                  <a:pt x="142101" y="5287"/>
                  <a:pt x="142173" y="6692"/>
                </a:cubicBezTo>
                <a:cubicBezTo>
                  <a:pt x="142589" y="14788"/>
                  <a:pt x="141911" y="22789"/>
                  <a:pt x="141077" y="30790"/>
                </a:cubicBezTo>
                <a:cubicBezTo>
                  <a:pt x="139422" y="31314"/>
                  <a:pt x="137648" y="31600"/>
                  <a:pt x="135934" y="31921"/>
                </a:cubicBezTo>
                <a:cubicBezTo>
                  <a:pt x="125956" y="33898"/>
                  <a:pt x="115860" y="35386"/>
                  <a:pt x="105751" y="36600"/>
                </a:cubicBezTo>
                <a:cubicBezTo>
                  <a:pt x="91988" y="38231"/>
                  <a:pt x="78284" y="38589"/>
                  <a:pt x="64413" y="38267"/>
                </a:cubicBezTo>
                <a:cubicBezTo>
                  <a:pt x="54816" y="38041"/>
                  <a:pt x="45351" y="36934"/>
                  <a:pt x="35826" y="35957"/>
                </a:cubicBezTo>
                <a:cubicBezTo>
                  <a:pt x="29551" y="35314"/>
                  <a:pt x="23384" y="35029"/>
                  <a:pt x="17086" y="35029"/>
                </a:cubicBezTo>
                <a:cubicBezTo>
                  <a:pt x="14288" y="35029"/>
                  <a:pt x="11478" y="34957"/>
                  <a:pt x="8680" y="35052"/>
                </a:cubicBezTo>
                <a:cubicBezTo>
                  <a:pt x="6965" y="35112"/>
                  <a:pt x="5251" y="35255"/>
                  <a:pt x="3524" y="35267"/>
                </a:cubicBezTo>
                <a:cubicBezTo>
                  <a:pt x="3096" y="35267"/>
                  <a:pt x="2072" y="35433"/>
                  <a:pt x="1691" y="35291"/>
                </a:cubicBezTo>
                <a:cubicBezTo>
                  <a:pt x="738" y="34898"/>
                  <a:pt x="560" y="33302"/>
                  <a:pt x="429" y="32397"/>
                </a:cubicBezTo>
                <a:cubicBezTo>
                  <a:pt x="0" y="29337"/>
                  <a:pt x="310" y="25956"/>
                  <a:pt x="548" y="22884"/>
                </a:cubicBezTo>
                <a:cubicBezTo>
                  <a:pt x="845" y="18979"/>
                  <a:pt x="1310" y="15133"/>
                  <a:pt x="3179" y="11657"/>
                </a:cubicBezTo>
                <a:cubicBezTo>
                  <a:pt x="3953" y="10204"/>
                  <a:pt x="4584" y="7751"/>
                  <a:pt x="6096" y="6954"/>
                </a:cubicBezTo>
                <a:cubicBezTo>
                  <a:pt x="6739" y="6632"/>
                  <a:pt x="7918" y="6501"/>
                  <a:pt x="10311" y="66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202667" y="297349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-839540" y="3796331"/>
            <a:ext cx="10276080" cy="1870936"/>
            <a:chOff x="5416863" y="3940425"/>
            <a:chExt cx="4019275" cy="1269550"/>
          </a:xfrm>
        </p:grpSpPr>
        <p:sp>
          <p:nvSpPr>
            <p:cNvPr id="43" name="Google Shape;43;p5"/>
            <p:cNvSpPr/>
            <p:nvPr/>
          </p:nvSpPr>
          <p:spPr>
            <a:xfrm>
              <a:off x="5416863" y="3940425"/>
              <a:ext cx="4019275" cy="1269550"/>
            </a:xfrm>
            <a:custGeom>
              <a:avLst/>
              <a:gdLst/>
              <a:ahLst/>
              <a:cxnLst/>
              <a:rect l="l" t="t" r="r" b="b"/>
              <a:pathLst>
                <a:path w="160771" h="50782" extrusionOk="0">
                  <a:moveTo>
                    <a:pt x="9216" y="5383"/>
                  </a:moveTo>
                  <a:cubicBezTo>
                    <a:pt x="18360" y="13360"/>
                    <a:pt x="22528" y="18289"/>
                    <a:pt x="34970" y="22766"/>
                  </a:cubicBezTo>
                  <a:cubicBezTo>
                    <a:pt x="46400" y="26873"/>
                    <a:pt x="68545" y="25361"/>
                    <a:pt x="71260" y="25123"/>
                  </a:cubicBezTo>
                  <a:cubicBezTo>
                    <a:pt x="82511" y="24123"/>
                    <a:pt x="98275" y="16860"/>
                    <a:pt x="107717" y="12205"/>
                  </a:cubicBezTo>
                  <a:cubicBezTo>
                    <a:pt x="132434" y="1"/>
                    <a:pt x="133887" y="6335"/>
                    <a:pt x="146876" y="6335"/>
                  </a:cubicBezTo>
                  <a:cubicBezTo>
                    <a:pt x="150043" y="6335"/>
                    <a:pt x="156532" y="5383"/>
                    <a:pt x="158783" y="7859"/>
                  </a:cubicBezTo>
                  <a:cubicBezTo>
                    <a:pt x="159557" y="8704"/>
                    <a:pt x="159307" y="10133"/>
                    <a:pt x="159426" y="11121"/>
                  </a:cubicBezTo>
                  <a:cubicBezTo>
                    <a:pt x="159878" y="15241"/>
                    <a:pt x="159676" y="19468"/>
                    <a:pt x="159664" y="23599"/>
                  </a:cubicBezTo>
                  <a:cubicBezTo>
                    <a:pt x="159652" y="29493"/>
                    <a:pt x="159783" y="35351"/>
                    <a:pt x="160057" y="41220"/>
                  </a:cubicBezTo>
                  <a:cubicBezTo>
                    <a:pt x="160211" y="44304"/>
                    <a:pt x="160771" y="47757"/>
                    <a:pt x="160021" y="50781"/>
                  </a:cubicBezTo>
                  <a:cubicBezTo>
                    <a:pt x="158687" y="50781"/>
                    <a:pt x="157640" y="50233"/>
                    <a:pt x="156401" y="50055"/>
                  </a:cubicBezTo>
                  <a:cubicBezTo>
                    <a:pt x="151210" y="49305"/>
                    <a:pt x="145198" y="49519"/>
                    <a:pt x="139983" y="49412"/>
                  </a:cubicBezTo>
                  <a:cubicBezTo>
                    <a:pt x="119206" y="48983"/>
                    <a:pt x="97263" y="49459"/>
                    <a:pt x="76939" y="45304"/>
                  </a:cubicBezTo>
                  <a:cubicBezTo>
                    <a:pt x="61485" y="42149"/>
                    <a:pt x="45590" y="39827"/>
                    <a:pt x="29647" y="39911"/>
                  </a:cubicBezTo>
                  <a:cubicBezTo>
                    <a:pt x="19884" y="39958"/>
                    <a:pt x="9681" y="40244"/>
                    <a:pt x="1" y="39649"/>
                  </a:cubicBezTo>
                  <a:cubicBezTo>
                    <a:pt x="1692" y="30612"/>
                    <a:pt x="6049" y="21801"/>
                    <a:pt x="8990" y="13026"/>
                  </a:cubicBezTo>
                  <a:cubicBezTo>
                    <a:pt x="9633" y="10955"/>
                    <a:pt x="10086" y="9121"/>
                    <a:pt x="9216" y="5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5852038" y="4306675"/>
              <a:ext cx="2505475" cy="682250"/>
            </a:xfrm>
            <a:custGeom>
              <a:avLst/>
              <a:gdLst/>
              <a:ahLst/>
              <a:cxnLst/>
              <a:rect l="l" t="t" r="r" b="b"/>
              <a:pathLst>
                <a:path w="100219" h="27290" extrusionOk="0">
                  <a:moveTo>
                    <a:pt x="96382" y="0"/>
                  </a:moveTo>
                  <a:cubicBezTo>
                    <a:pt x="96278" y="0"/>
                    <a:pt x="96171" y="3"/>
                    <a:pt x="96060" y="8"/>
                  </a:cubicBezTo>
                  <a:cubicBezTo>
                    <a:pt x="89893" y="293"/>
                    <a:pt x="85333" y="3806"/>
                    <a:pt x="80166" y="6616"/>
                  </a:cubicBezTo>
                  <a:cubicBezTo>
                    <a:pt x="76891" y="8401"/>
                    <a:pt x="73808" y="10164"/>
                    <a:pt x="70403" y="11652"/>
                  </a:cubicBezTo>
                  <a:cubicBezTo>
                    <a:pt x="66319" y="13438"/>
                    <a:pt x="61520" y="13628"/>
                    <a:pt x="57115" y="13854"/>
                  </a:cubicBezTo>
                  <a:cubicBezTo>
                    <a:pt x="54741" y="13972"/>
                    <a:pt x="52374" y="14021"/>
                    <a:pt x="50012" y="14021"/>
                  </a:cubicBezTo>
                  <a:cubicBezTo>
                    <a:pt x="43763" y="14021"/>
                    <a:pt x="37543" y="13681"/>
                    <a:pt x="31279" y="13378"/>
                  </a:cubicBezTo>
                  <a:cubicBezTo>
                    <a:pt x="26576" y="13140"/>
                    <a:pt x="21635" y="12319"/>
                    <a:pt x="17063" y="11199"/>
                  </a:cubicBezTo>
                  <a:cubicBezTo>
                    <a:pt x="14919" y="10676"/>
                    <a:pt x="12681" y="10175"/>
                    <a:pt x="10597" y="9461"/>
                  </a:cubicBezTo>
                  <a:cubicBezTo>
                    <a:pt x="8621" y="8771"/>
                    <a:pt x="6990" y="7723"/>
                    <a:pt x="5121" y="6830"/>
                  </a:cubicBezTo>
                  <a:cubicBezTo>
                    <a:pt x="5121" y="6830"/>
                    <a:pt x="3852" y="5715"/>
                    <a:pt x="2120" y="5715"/>
                  </a:cubicBezTo>
                  <a:cubicBezTo>
                    <a:pt x="1749" y="5715"/>
                    <a:pt x="1358" y="5766"/>
                    <a:pt x="953" y="5889"/>
                  </a:cubicBezTo>
                  <a:cubicBezTo>
                    <a:pt x="84" y="6151"/>
                    <a:pt x="1" y="6627"/>
                    <a:pt x="263" y="7639"/>
                  </a:cubicBezTo>
                  <a:cubicBezTo>
                    <a:pt x="810" y="9806"/>
                    <a:pt x="3335" y="10652"/>
                    <a:pt x="5240" y="11414"/>
                  </a:cubicBezTo>
                  <a:cubicBezTo>
                    <a:pt x="9291" y="13008"/>
                    <a:pt x="12850" y="13747"/>
                    <a:pt x="17208" y="13747"/>
                  </a:cubicBezTo>
                  <a:cubicBezTo>
                    <a:pt x="17243" y="13747"/>
                    <a:pt x="17278" y="13747"/>
                    <a:pt x="17313" y="13747"/>
                  </a:cubicBezTo>
                  <a:cubicBezTo>
                    <a:pt x="17647" y="13747"/>
                    <a:pt x="17987" y="13745"/>
                    <a:pt x="18329" y="13745"/>
                  </a:cubicBezTo>
                  <a:cubicBezTo>
                    <a:pt x="19569" y="13745"/>
                    <a:pt x="20842" y="13774"/>
                    <a:pt x="22027" y="14045"/>
                  </a:cubicBezTo>
                  <a:cubicBezTo>
                    <a:pt x="22885" y="14235"/>
                    <a:pt x="25659" y="15188"/>
                    <a:pt x="26064" y="16093"/>
                  </a:cubicBezTo>
                  <a:cubicBezTo>
                    <a:pt x="26654" y="17447"/>
                    <a:pt x="24279" y="17656"/>
                    <a:pt x="22329" y="17656"/>
                  </a:cubicBezTo>
                  <a:cubicBezTo>
                    <a:pt x="21457" y="17656"/>
                    <a:pt x="20670" y="17614"/>
                    <a:pt x="20272" y="17614"/>
                  </a:cubicBezTo>
                  <a:cubicBezTo>
                    <a:pt x="20213" y="17614"/>
                    <a:pt x="20163" y="17615"/>
                    <a:pt x="20122" y="17617"/>
                  </a:cubicBezTo>
                  <a:cubicBezTo>
                    <a:pt x="18015" y="17724"/>
                    <a:pt x="15896" y="17784"/>
                    <a:pt x="13729" y="17867"/>
                  </a:cubicBezTo>
                  <a:cubicBezTo>
                    <a:pt x="21289" y="20915"/>
                    <a:pt x="28921" y="24130"/>
                    <a:pt x="37089" y="24927"/>
                  </a:cubicBezTo>
                  <a:cubicBezTo>
                    <a:pt x="42685" y="25475"/>
                    <a:pt x="48221" y="26451"/>
                    <a:pt x="53817" y="27047"/>
                  </a:cubicBezTo>
                  <a:cubicBezTo>
                    <a:pt x="55420" y="27222"/>
                    <a:pt x="57027" y="27290"/>
                    <a:pt x="58634" y="27290"/>
                  </a:cubicBezTo>
                  <a:cubicBezTo>
                    <a:pt x="61061" y="27290"/>
                    <a:pt x="63488" y="27135"/>
                    <a:pt x="65902" y="26963"/>
                  </a:cubicBezTo>
                  <a:cubicBezTo>
                    <a:pt x="74701" y="26320"/>
                    <a:pt x="83726" y="24130"/>
                    <a:pt x="91203" y="19224"/>
                  </a:cubicBezTo>
                  <a:cubicBezTo>
                    <a:pt x="92989" y="18057"/>
                    <a:pt x="96060" y="16236"/>
                    <a:pt x="96001" y="13854"/>
                  </a:cubicBezTo>
                  <a:cubicBezTo>
                    <a:pt x="95965" y="12759"/>
                    <a:pt x="95822" y="12545"/>
                    <a:pt x="94775" y="12342"/>
                  </a:cubicBezTo>
                  <a:cubicBezTo>
                    <a:pt x="94630" y="12314"/>
                    <a:pt x="94442" y="12303"/>
                    <a:pt x="94225" y="12303"/>
                  </a:cubicBezTo>
                  <a:cubicBezTo>
                    <a:pt x="93517" y="12303"/>
                    <a:pt x="92492" y="12418"/>
                    <a:pt x="91590" y="12418"/>
                  </a:cubicBezTo>
                  <a:cubicBezTo>
                    <a:pt x="90312" y="12418"/>
                    <a:pt x="89280" y="12188"/>
                    <a:pt x="89738" y="11080"/>
                  </a:cubicBezTo>
                  <a:cubicBezTo>
                    <a:pt x="90226" y="9890"/>
                    <a:pt x="92262" y="8890"/>
                    <a:pt x="93215" y="8151"/>
                  </a:cubicBezTo>
                  <a:cubicBezTo>
                    <a:pt x="94691" y="7008"/>
                    <a:pt x="96191" y="5889"/>
                    <a:pt x="97620" y="4711"/>
                  </a:cubicBezTo>
                  <a:cubicBezTo>
                    <a:pt x="100219" y="2574"/>
                    <a:pt x="99770" y="0"/>
                    <a:pt x="96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1001983" y="1573475"/>
            <a:ext cx="31635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4978517" y="1573475"/>
            <a:ext cx="31635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001983" y="1939284"/>
            <a:ext cx="31635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4978517" y="1939284"/>
            <a:ext cx="31635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-902774" y="4029296"/>
            <a:ext cx="10838563" cy="1584874"/>
            <a:chOff x="-741623" y="3947396"/>
            <a:chExt cx="10178010" cy="1488424"/>
          </a:xfrm>
        </p:grpSpPr>
        <p:sp>
          <p:nvSpPr>
            <p:cNvPr id="52" name="Google Shape;52;p6"/>
            <p:cNvSpPr/>
            <p:nvPr/>
          </p:nvSpPr>
          <p:spPr>
            <a:xfrm>
              <a:off x="-741623" y="4166271"/>
              <a:ext cx="10178010" cy="1269550"/>
            </a:xfrm>
            <a:custGeom>
              <a:avLst/>
              <a:gdLst/>
              <a:ahLst/>
              <a:cxnLst/>
              <a:rect l="l" t="t" r="r" b="b"/>
              <a:pathLst>
                <a:path w="160771" h="50782" extrusionOk="0">
                  <a:moveTo>
                    <a:pt x="9216" y="5383"/>
                  </a:moveTo>
                  <a:cubicBezTo>
                    <a:pt x="18360" y="13360"/>
                    <a:pt x="22528" y="18289"/>
                    <a:pt x="34970" y="22766"/>
                  </a:cubicBezTo>
                  <a:cubicBezTo>
                    <a:pt x="46400" y="26873"/>
                    <a:pt x="68545" y="25361"/>
                    <a:pt x="71260" y="25123"/>
                  </a:cubicBezTo>
                  <a:cubicBezTo>
                    <a:pt x="82511" y="24123"/>
                    <a:pt x="98275" y="16860"/>
                    <a:pt x="107717" y="12205"/>
                  </a:cubicBezTo>
                  <a:cubicBezTo>
                    <a:pt x="132434" y="1"/>
                    <a:pt x="133887" y="6335"/>
                    <a:pt x="146876" y="6335"/>
                  </a:cubicBezTo>
                  <a:cubicBezTo>
                    <a:pt x="150043" y="6335"/>
                    <a:pt x="156532" y="5383"/>
                    <a:pt x="158783" y="7859"/>
                  </a:cubicBezTo>
                  <a:cubicBezTo>
                    <a:pt x="159557" y="8704"/>
                    <a:pt x="159307" y="10133"/>
                    <a:pt x="159426" y="11121"/>
                  </a:cubicBezTo>
                  <a:cubicBezTo>
                    <a:pt x="159878" y="15241"/>
                    <a:pt x="159676" y="19468"/>
                    <a:pt x="159664" y="23599"/>
                  </a:cubicBezTo>
                  <a:cubicBezTo>
                    <a:pt x="159652" y="29493"/>
                    <a:pt x="159783" y="35351"/>
                    <a:pt x="160057" y="41220"/>
                  </a:cubicBezTo>
                  <a:cubicBezTo>
                    <a:pt x="160211" y="44304"/>
                    <a:pt x="160771" y="47757"/>
                    <a:pt x="160021" y="50781"/>
                  </a:cubicBezTo>
                  <a:cubicBezTo>
                    <a:pt x="158687" y="50781"/>
                    <a:pt x="157640" y="50233"/>
                    <a:pt x="156401" y="50055"/>
                  </a:cubicBezTo>
                  <a:cubicBezTo>
                    <a:pt x="151210" y="49305"/>
                    <a:pt x="145198" y="49519"/>
                    <a:pt x="139983" y="49412"/>
                  </a:cubicBezTo>
                  <a:cubicBezTo>
                    <a:pt x="119206" y="48983"/>
                    <a:pt x="97263" y="49459"/>
                    <a:pt x="76939" y="45304"/>
                  </a:cubicBezTo>
                  <a:cubicBezTo>
                    <a:pt x="61485" y="42149"/>
                    <a:pt x="45590" y="39827"/>
                    <a:pt x="29647" y="39911"/>
                  </a:cubicBezTo>
                  <a:cubicBezTo>
                    <a:pt x="19884" y="39958"/>
                    <a:pt x="9681" y="40244"/>
                    <a:pt x="1" y="39649"/>
                  </a:cubicBezTo>
                  <a:cubicBezTo>
                    <a:pt x="1692" y="30612"/>
                    <a:pt x="6049" y="21801"/>
                    <a:pt x="8990" y="13026"/>
                  </a:cubicBezTo>
                  <a:cubicBezTo>
                    <a:pt x="9633" y="10955"/>
                    <a:pt x="10086" y="9121"/>
                    <a:pt x="9216" y="5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6470300" y="4383027"/>
              <a:ext cx="2505475" cy="682250"/>
            </a:xfrm>
            <a:custGeom>
              <a:avLst/>
              <a:gdLst/>
              <a:ahLst/>
              <a:cxnLst/>
              <a:rect l="l" t="t" r="r" b="b"/>
              <a:pathLst>
                <a:path w="100219" h="27290" extrusionOk="0">
                  <a:moveTo>
                    <a:pt x="96382" y="0"/>
                  </a:moveTo>
                  <a:cubicBezTo>
                    <a:pt x="96278" y="0"/>
                    <a:pt x="96171" y="3"/>
                    <a:pt x="96060" y="8"/>
                  </a:cubicBezTo>
                  <a:cubicBezTo>
                    <a:pt x="89893" y="293"/>
                    <a:pt x="85333" y="3806"/>
                    <a:pt x="80166" y="6616"/>
                  </a:cubicBezTo>
                  <a:cubicBezTo>
                    <a:pt x="76891" y="8401"/>
                    <a:pt x="73808" y="10164"/>
                    <a:pt x="70403" y="11652"/>
                  </a:cubicBezTo>
                  <a:cubicBezTo>
                    <a:pt x="66319" y="13438"/>
                    <a:pt x="61520" y="13628"/>
                    <a:pt x="57115" y="13854"/>
                  </a:cubicBezTo>
                  <a:cubicBezTo>
                    <a:pt x="54741" y="13972"/>
                    <a:pt x="52374" y="14021"/>
                    <a:pt x="50012" y="14021"/>
                  </a:cubicBezTo>
                  <a:cubicBezTo>
                    <a:pt x="43763" y="14021"/>
                    <a:pt x="37543" y="13681"/>
                    <a:pt x="31279" y="13378"/>
                  </a:cubicBezTo>
                  <a:cubicBezTo>
                    <a:pt x="26576" y="13140"/>
                    <a:pt x="21635" y="12319"/>
                    <a:pt x="17063" y="11199"/>
                  </a:cubicBezTo>
                  <a:cubicBezTo>
                    <a:pt x="14919" y="10676"/>
                    <a:pt x="12681" y="10175"/>
                    <a:pt x="10597" y="9461"/>
                  </a:cubicBezTo>
                  <a:cubicBezTo>
                    <a:pt x="8621" y="8771"/>
                    <a:pt x="6990" y="7723"/>
                    <a:pt x="5121" y="6830"/>
                  </a:cubicBezTo>
                  <a:cubicBezTo>
                    <a:pt x="5121" y="6830"/>
                    <a:pt x="3852" y="5715"/>
                    <a:pt x="2120" y="5715"/>
                  </a:cubicBezTo>
                  <a:cubicBezTo>
                    <a:pt x="1749" y="5715"/>
                    <a:pt x="1358" y="5766"/>
                    <a:pt x="953" y="5889"/>
                  </a:cubicBezTo>
                  <a:cubicBezTo>
                    <a:pt x="84" y="6151"/>
                    <a:pt x="1" y="6627"/>
                    <a:pt x="263" y="7639"/>
                  </a:cubicBezTo>
                  <a:cubicBezTo>
                    <a:pt x="810" y="9806"/>
                    <a:pt x="3335" y="10652"/>
                    <a:pt x="5240" y="11414"/>
                  </a:cubicBezTo>
                  <a:cubicBezTo>
                    <a:pt x="9291" y="13008"/>
                    <a:pt x="12850" y="13747"/>
                    <a:pt x="17208" y="13747"/>
                  </a:cubicBezTo>
                  <a:cubicBezTo>
                    <a:pt x="17243" y="13747"/>
                    <a:pt x="17278" y="13747"/>
                    <a:pt x="17313" y="13747"/>
                  </a:cubicBezTo>
                  <a:cubicBezTo>
                    <a:pt x="17647" y="13747"/>
                    <a:pt x="17987" y="13745"/>
                    <a:pt x="18329" y="13745"/>
                  </a:cubicBezTo>
                  <a:cubicBezTo>
                    <a:pt x="19569" y="13745"/>
                    <a:pt x="20842" y="13774"/>
                    <a:pt x="22027" y="14045"/>
                  </a:cubicBezTo>
                  <a:cubicBezTo>
                    <a:pt x="22885" y="14235"/>
                    <a:pt x="25659" y="15188"/>
                    <a:pt x="26064" y="16093"/>
                  </a:cubicBezTo>
                  <a:cubicBezTo>
                    <a:pt x="26654" y="17447"/>
                    <a:pt x="24279" y="17656"/>
                    <a:pt x="22329" y="17656"/>
                  </a:cubicBezTo>
                  <a:cubicBezTo>
                    <a:pt x="21457" y="17656"/>
                    <a:pt x="20670" y="17614"/>
                    <a:pt x="20272" y="17614"/>
                  </a:cubicBezTo>
                  <a:cubicBezTo>
                    <a:pt x="20213" y="17614"/>
                    <a:pt x="20163" y="17615"/>
                    <a:pt x="20122" y="17617"/>
                  </a:cubicBezTo>
                  <a:cubicBezTo>
                    <a:pt x="18015" y="17724"/>
                    <a:pt x="15896" y="17784"/>
                    <a:pt x="13729" y="17867"/>
                  </a:cubicBezTo>
                  <a:cubicBezTo>
                    <a:pt x="21289" y="20915"/>
                    <a:pt x="28921" y="24130"/>
                    <a:pt x="37089" y="24927"/>
                  </a:cubicBezTo>
                  <a:cubicBezTo>
                    <a:pt x="42685" y="25475"/>
                    <a:pt x="48221" y="26451"/>
                    <a:pt x="53817" y="27047"/>
                  </a:cubicBezTo>
                  <a:cubicBezTo>
                    <a:pt x="55420" y="27222"/>
                    <a:pt x="57027" y="27290"/>
                    <a:pt x="58634" y="27290"/>
                  </a:cubicBezTo>
                  <a:cubicBezTo>
                    <a:pt x="61061" y="27290"/>
                    <a:pt x="63488" y="27135"/>
                    <a:pt x="65902" y="26963"/>
                  </a:cubicBezTo>
                  <a:cubicBezTo>
                    <a:pt x="74701" y="26320"/>
                    <a:pt x="83726" y="24130"/>
                    <a:pt x="91203" y="19224"/>
                  </a:cubicBezTo>
                  <a:cubicBezTo>
                    <a:pt x="92989" y="18057"/>
                    <a:pt x="96060" y="16236"/>
                    <a:pt x="96001" y="13854"/>
                  </a:cubicBezTo>
                  <a:cubicBezTo>
                    <a:pt x="95965" y="12759"/>
                    <a:pt x="95822" y="12545"/>
                    <a:pt x="94775" y="12342"/>
                  </a:cubicBezTo>
                  <a:cubicBezTo>
                    <a:pt x="94630" y="12314"/>
                    <a:pt x="94442" y="12303"/>
                    <a:pt x="94225" y="12303"/>
                  </a:cubicBezTo>
                  <a:cubicBezTo>
                    <a:pt x="93517" y="12303"/>
                    <a:pt x="92492" y="12418"/>
                    <a:pt x="91590" y="12418"/>
                  </a:cubicBezTo>
                  <a:cubicBezTo>
                    <a:pt x="90312" y="12418"/>
                    <a:pt x="89280" y="12188"/>
                    <a:pt x="89738" y="11080"/>
                  </a:cubicBezTo>
                  <a:cubicBezTo>
                    <a:pt x="90226" y="9890"/>
                    <a:pt x="92262" y="8890"/>
                    <a:pt x="93215" y="8151"/>
                  </a:cubicBezTo>
                  <a:cubicBezTo>
                    <a:pt x="94691" y="7008"/>
                    <a:pt x="96191" y="5889"/>
                    <a:pt x="97620" y="4711"/>
                  </a:cubicBezTo>
                  <a:cubicBezTo>
                    <a:pt x="100219" y="2574"/>
                    <a:pt x="99770" y="0"/>
                    <a:pt x="96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8524713" y="4195296"/>
              <a:ext cx="24125" cy="141700"/>
            </a:xfrm>
            <a:custGeom>
              <a:avLst/>
              <a:gdLst/>
              <a:ahLst/>
              <a:cxnLst/>
              <a:rect l="l" t="t" r="r" b="b"/>
              <a:pathLst>
                <a:path w="965" h="5668" extrusionOk="0">
                  <a:moveTo>
                    <a:pt x="0" y="0"/>
                  </a:moveTo>
                  <a:lnTo>
                    <a:pt x="0" y="5668"/>
                  </a:lnTo>
                  <a:lnTo>
                    <a:pt x="964" y="5668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8432438" y="3947396"/>
              <a:ext cx="220575" cy="291050"/>
            </a:xfrm>
            <a:custGeom>
              <a:avLst/>
              <a:gdLst/>
              <a:ahLst/>
              <a:cxnLst/>
              <a:rect l="l" t="t" r="r" b="b"/>
              <a:pathLst>
                <a:path w="8823" h="11642" extrusionOk="0">
                  <a:moveTo>
                    <a:pt x="3777" y="0"/>
                  </a:moveTo>
                  <a:cubicBezTo>
                    <a:pt x="3414" y="0"/>
                    <a:pt x="3072" y="178"/>
                    <a:pt x="2655" y="558"/>
                  </a:cubicBezTo>
                  <a:cubicBezTo>
                    <a:pt x="1941" y="1213"/>
                    <a:pt x="1548" y="2130"/>
                    <a:pt x="1226" y="3046"/>
                  </a:cubicBezTo>
                  <a:cubicBezTo>
                    <a:pt x="905" y="3916"/>
                    <a:pt x="536" y="4832"/>
                    <a:pt x="345" y="5737"/>
                  </a:cubicBezTo>
                  <a:cubicBezTo>
                    <a:pt x="0" y="7416"/>
                    <a:pt x="95" y="9547"/>
                    <a:pt x="1226" y="10786"/>
                  </a:cubicBezTo>
                  <a:cubicBezTo>
                    <a:pt x="1696" y="11400"/>
                    <a:pt x="2696" y="11641"/>
                    <a:pt x="3581" y="11641"/>
                  </a:cubicBezTo>
                  <a:cubicBezTo>
                    <a:pt x="3931" y="11641"/>
                    <a:pt x="4263" y="11603"/>
                    <a:pt x="4536" y="11536"/>
                  </a:cubicBezTo>
                  <a:cubicBezTo>
                    <a:pt x="6108" y="11155"/>
                    <a:pt x="6953" y="9809"/>
                    <a:pt x="7549" y="8416"/>
                  </a:cubicBezTo>
                  <a:cubicBezTo>
                    <a:pt x="8823" y="5380"/>
                    <a:pt x="7608" y="2106"/>
                    <a:pt x="4894" y="427"/>
                  </a:cubicBezTo>
                  <a:cubicBezTo>
                    <a:pt x="4456" y="149"/>
                    <a:pt x="4108" y="0"/>
                    <a:pt x="3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7602863" y="4526153"/>
              <a:ext cx="17275" cy="103025"/>
            </a:xfrm>
            <a:custGeom>
              <a:avLst/>
              <a:gdLst/>
              <a:ahLst/>
              <a:cxnLst/>
              <a:rect l="l" t="t" r="r" b="b"/>
              <a:pathLst>
                <a:path w="69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91" y="4120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7535288" y="4345903"/>
              <a:ext cx="160475" cy="211700"/>
            </a:xfrm>
            <a:custGeom>
              <a:avLst/>
              <a:gdLst/>
              <a:ahLst/>
              <a:cxnLst/>
              <a:rect l="l" t="t" r="r" b="b"/>
              <a:pathLst>
                <a:path w="6419" h="8468" extrusionOk="0">
                  <a:moveTo>
                    <a:pt x="2757" y="0"/>
                  </a:moveTo>
                  <a:cubicBezTo>
                    <a:pt x="2495" y="0"/>
                    <a:pt x="2248" y="131"/>
                    <a:pt x="1941" y="412"/>
                  </a:cubicBezTo>
                  <a:cubicBezTo>
                    <a:pt x="1418" y="888"/>
                    <a:pt x="1132" y="1555"/>
                    <a:pt x="894" y="2210"/>
                  </a:cubicBezTo>
                  <a:cubicBezTo>
                    <a:pt x="679" y="2853"/>
                    <a:pt x="406" y="3508"/>
                    <a:pt x="263" y="4163"/>
                  </a:cubicBezTo>
                  <a:cubicBezTo>
                    <a:pt x="1" y="5401"/>
                    <a:pt x="60" y="6949"/>
                    <a:pt x="894" y="7842"/>
                  </a:cubicBezTo>
                  <a:cubicBezTo>
                    <a:pt x="1236" y="8287"/>
                    <a:pt x="1966" y="8467"/>
                    <a:pt x="2615" y="8467"/>
                  </a:cubicBezTo>
                  <a:cubicBezTo>
                    <a:pt x="2868" y="8467"/>
                    <a:pt x="3110" y="8440"/>
                    <a:pt x="3311" y="8389"/>
                  </a:cubicBezTo>
                  <a:cubicBezTo>
                    <a:pt x="4442" y="8104"/>
                    <a:pt x="5049" y="7139"/>
                    <a:pt x="5478" y="6115"/>
                  </a:cubicBezTo>
                  <a:cubicBezTo>
                    <a:pt x="6418" y="3913"/>
                    <a:pt x="5525" y="1543"/>
                    <a:pt x="3561" y="305"/>
                  </a:cubicBezTo>
                  <a:cubicBezTo>
                    <a:pt x="3244" y="107"/>
                    <a:pt x="2995" y="0"/>
                    <a:pt x="2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8400888" y="4225842"/>
              <a:ext cx="19650" cy="115500"/>
            </a:xfrm>
            <a:custGeom>
              <a:avLst/>
              <a:gdLst/>
              <a:ahLst/>
              <a:cxnLst/>
              <a:rect l="l" t="t" r="r" b="b"/>
              <a:pathLst>
                <a:path w="786" h="4620" extrusionOk="0">
                  <a:moveTo>
                    <a:pt x="0" y="0"/>
                  </a:moveTo>
                  <a:lnTo>
                    <a:pt x="0" y="4620"/>
                  </a:lnTo>
                  <a:lnTo>
                    <a:pt x="786" y="4620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8325563" y="4024592"/>
              <a:ext cx="179525" cy="236525"/>
            </a:xfrm>
            <a:custGeom>
              <a:avLst/>
              <a:gdLst/>
              <a:ahLst/>
              <a:cxnLst/>
              <a:rect l="l" t="t" r="r" b="b"/>
              <a:pathLst>
                <a:path w="7181" h="9461" extrusionOk="0">
                  <a:moveTo>
                    <a:pt x="3082" y="1"/>
                  </a:moveTo>
                  <a:cubicBezTo>
                    <a:pt x="2785" y="1"/>
                    <a:pt x="2504" y="143"/>
                    <a:pt x="2168" y="454"/>
                  </a:cubicBezTo>
                  <a:cubicBezTo>
                    <a:pt x="1584" y="978"/>
                    <a:pt x="1275" y="1740"/>
                    <a:pt x="1001" y="2466"/>
                  </a:cubicBezTo>
                  <a:cubicBezTo>
                    <a:pt x="751" y="3181"/>
                    <a:pt x="453" y="3907"/>
                    <a:pt x="287" y="4657"/>
                  </a:cubicBezTo>
                  <a:cubicBezTo>
                    <a:pt x="1" y="6026"/>
                    <a:pt x="60" y="7753"/>
                    <a:pt x="989" y="8753"/>
                  </a:cubicBezTo>
                  <a:cubicBezTo>
                    <a:pt x="1374" y="9257"/>
                    <a:pt x="2187" y="9460"/>
                    <a:pt x="2911" y="9460"/>
                  </a:cubicBezTo>
                  <a:cubicBezTo>
                    <a:pt x="3196" y="9460"/>
                    <a:pt x="3466" y="9429"/>
                    <a:pt x="3692" y="9372"/>
                  </a:cubicBezTo>
                  <a:cubicBezTo>
                    <a:pt x="4966" y="9062"/>
                    <a:pt x="5644" y="7979"/>
                    <a:pt x="6133" y="6824"/>
                  </a:cubicBezTo>
                  <a:cubicBezTo>
                    <a:pt x="7180" y="4371"/>
                    <a:pt x="6180" y="1716"/>
                    <a:pt x="3989" y="335"/>
                  </a:cubicBezTo>
                  <a:cubicBezTo>
                    <a:pt x="3637" y="119"/>
                    <a:pt x="3353" y="1"/>
                    <a:pt x="3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8376392" y="297349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-746499" y="202837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4200925" y="3826725"/>
            <a:ext cx="5473580" cy="1934463"/>
          </a:xfrm>
          <a:custGeom>
            <a:avLst/>
            <a:gdLst/>
            <a:ahLst/>
            <a:cxnLst/>
            <a:rect l="l" t="t" r="r" b="b"/>
            <a:pathLst>
              <a:path w="142876" h="50495" extrusionOk="0">
                <a:moveTo>
                  <a:pt x="16038" y="7752"/>
                </a:moveTo>
                <a:cubicBezTo>
                  <a:pt x="16955" y="7382"/>
                  <a:pt x="17586" y="6489"/>
                  <a:pt x="18479" y="6013"/>
                </a:cubicBezTo>
                <a:cubicBezTo>
                  <a:pt x="21515" y="4370"/>
                  <a:pt x="26051" y="3180"/>
                  <a:pt x="29456" y="3834"/>
                </a:cubicBezTo>
                <a:cubicBezTo>
                  <a:pt x="32945" y="4513"/>
                  <a:pt x="38053" y="9014"/>
                  <a:pt x="38327" y="12907"/>
                </a:cubicBezTo>
                <a:cubicBezTo>
                  <a:pt x="39922" y="12812"/>
                  <a:pt x="41160" y="11192"/>
                  <a:pt x="42946" y="11204"/>
                </a:cubicBezTo>
                <a:cubicBezTo>
                  <a:pt x="44673" y="11216"/>
                  <a:pt x="45708" y="12526"/>
                  <a:pt x="46101" y="14121"/>
                </a:cubicBezTo>
                <a:cubicBezTo>
                  <a:pt x="48852" y="12705"/>
                  <a:pt x="51935" y="12693"/>
                  <a:pt x="52066" y="16193"/>
                </a:cubicBezTo>
                <a:cubicBezTo>
                  <a:pt x="54912" y="14419"/>
                  <a:pt x="58008" y="14729"/>
                  <a:pt x="61068" y="16086"/>
                </a:cubicBezTo>
                <a:cubicBezTo>
                  <a:pt x="62913" y="16896"/>
                  <a:pt x="64556" y="17884"/>
                  <a:pt x="65747" y="19515"/>
                </a:cubicBezTo>
                <a:cubicBezTo>
                  <a:pt x="66366" y="20348"/>
                  <a:pt x="66759" y="21360"/>
                  <a:pt x="67687" y="21896"/>
                </a:cubicBezTo>
                <a:cubicBezTo>
                  <a:pt x="68842" y="20741"/>
                  <a:pt x="69592" y="19539"/>
                  <a:pt x="71128" y="18801"/>
                </a:cubicBezTo>
                <a:cubicBezTo>
                  <a:pt x="73926" y="17443"/>
                  <a:pt x="76962" y="17015"/>
                  <a:pt x="80034" y="17015"/>
                </a:cubicBezTo>
                <a:cubicBezTo>
                  <a:pt x="84832" y="17015"/>
                  <a:pt x="90869" y="17467"/>
                  <a:pt x="94143" y="21420"/>
                </a:cubicBezTo>
                <a:cubicBezTo>
                  <a:pt x="94762" y="20670"/>
                  <a:pt x="94941" y="19301"/>
                  <a:pt x="95750" y="18586"/>
                </a:cubicBezTo>
                <a:cubicBezTo>
                  <a:pt x="96786" y="17669"/>
                  <a:pt x="98501" y="17824"/>
                  <a:pt x="99763" y="17788"/>
                </a:cubicBezTo>
                <a:cubicBezTo>
                  <a:pt x="99584" y="15288"/>
                  <a:pt x="103335" y="14669"/>
                  <a:pt x="104942" y="15776"/>
                </a:cubicBezTo>
                <a:cubicBezTo>
                  <a:pt x="105275" y="10014"/>
                  <a:pt x="110193" y="5942"/>
                  <a:pt x="115158" y="3680"/>
                </a:cubicBezTo>
                <a:cubicBezTo>
                  <a:pt x="118229" y="2263"/>
                  <a:pt x="127100" y="286"/>
                  <a:pt x="128921" y="4775"/>
                </a:cubicBezTo>
                <a:cubicBezTo>
                  <a:pt x="130398" y="1429"/>
                  <a:pt x="135208" y="1"/>
                  <a:pt x="138649" y="1179"/>
                </a:cubicBezTo>
                <a:cubicBezTo>
                  <a:pt x="142030" y="2346"/>
                  <a:pt x="142602" y="6037"/>
                  <a:pt x="142673" y="8942"/>
                </a:cubicBezTo>
                <a:cubicBezTo>
                  <a:pt x="142875" y="17324"/>
                  <a:pt x="141089" y="25432"/>
                  <a:pt x="140792" y="33767"/>
                </a:cubicBezTo>
                <a:cubicBezTo>
                  <a:pt x="140708" y="36517"/>
                  <a:pt x="141351" y="40922"/>
                  <a:pt x="140077" y="43577"/>
                </a:cubicBezTo>
                <a:cubicBezTo>
                  <a:pt x="139565" y="44661"/>
                  <a:pt x="138530" y="45113"/>
                  <a:pt x="137434" y="45482"/>
                </a:cubicBezTo>
                <a:cubicBezTo>
                  <a:pt x="131112" y="47625"/>
                  <a:pt x="122849" y="47316"/>
                  <a:pt x="116265" y="46959"/>
                </a:cubicBezTo>
                <a:cubicBezTo>
                  <a:pt x="108573" y="46554"/>
                  <a:pt x="101144" y="45887"/>
                  <a:pt x="93429" y="46542"/>
                </a:cubicBezTo>
                <a:cubicBezTo>
                  <a:pt x="84344" y="47316"/>
                  <a:pt x="75296" y="48209"/>
                  <a:pt x="66223" y="49007"/>
                </a:cubicBezTo>
                <a:cubicBezTo>
                  <a:pt x="49471" y="50495"/>
                  <a:pt x="32802" y="48233"/>
                  <a:pt x="16288" y="45863"/>
                </a:cubicBezTo>
                <a:cubicBezTo>
                  <a:pt x="12109" y="45268"/>
                  <a:pt x="4727" y="44732"/>
                  <a:pt x="1786" y="41041"/>
                </a:cubicBezTo>
                <a:cubicBezTo>
                  <a:pt x="298" y="39172"/>
                  <a:pt x="0" y="36981"/>
                  <a:pt x="227" y="34648"/>
                </a:cubicBezTo>
                <a:cubicBezTo>
                  <a:pt x="560" y="31147"/>
                  <a:pt x="1060" y="27028"/>
                  <a:pt x="2132" y="23658"/>
                </a:cubicBezTo>
                <a:cubicBezTo>
                  <a:pt x="3453" y="19515"/>
                  <a:pt x="5168" y="15348"/>
                  <a:pt x="8097" y="12073"/>
                </a:cubicBezTo>
                <a:cubicBezTo>
                  <a:pt x="10025" y="9954"/>
                  <a:pt x="12311" y="9156"/>
                  <a:pt x="16038" y="77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7"/>
          <p:cNvGrpSpPr/>
          <p:nvPr/>
        </p:nvGrpSpPr>
        <p:grpSpPr>
          <a:xfrm>
            <a:off x="-703295" y="4193009"/>
            <a:ext cx="9929985" cy="1646421"/>
            <a:chOff x="1265109" y="2260413"/>
            <a:chExt cx="7879064" cy="1306372"/>
          </a:xfrm>
        </p:grpSpPr>
        <p:sp>
          <p:nvSpPr>
            <p:cNvPr id="66" name="Google Shape;66;p7"/>
            <p:cNvSpPr/>
            <p:nvPr/>
          </p:nvSpPr>
          <p:spPr>
            <a:xfrm>
              <a:off x="8111100" y="2510988"/>
              <a:ext cx="10750" cy="63725"/>
            </a:xfrm>
            <a:custGeom>
              <a:avLst/>
              <a:gdLst/>
              <a:ahLst/>
              <a:cxnLst/>
              <a:rect l="l" t="t" r="r" b="b"/>
              <a:pathLst>
                <a:path w="430" h="2549" extrusionOk="0">
                  <a:moveTo>
                    <a:pt x="1" y="0"/>
                  </a:moveTo>
                  <a:lnTo>
                    <a:pt x="1" y="2548"/>
                  </a:lnTo>
                  <a:lnTo>
                    <a:pt x="430" y="25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8069725" y="2399813"/>
              <a:ext cx="98850" cy="130525"/>
            </a:xfrm>
            <a:custGeom>
              <a:avLst/>
              <a:gdLst/>
              <a:ahLst/>
              <a:cxnLst/>
              <a:rect l="l" t="t" r="r" b="b"/>
              <a:pathLst>
                <a:path w="3954" h="5221" extrusionOk="0">
                  <a:moveTo>
                    <a:pt x="1675" y="0"/>
                  </a:moveTo>
                  <a:cubicBezTo>
                    <a:pt x="1513" y="0"/>
                    <a:pt x="1360" y="77"/>
                    <a:pt x="1168" y="245"/>
                  </a:cubicBezTo>
                  <a:cubicBezTo>
                    <a:pt x="834" y="542"/>
                    <a:pt x="680" y="959"/>
                    <a:pt x="525" y="1364"/>
                  </a:cubicBezTo>
                  <a:cubicBezTo>
                    <a:pt x="394" y="1757"/>
                    <a:pt x="215" y="2161"/>
                    <a:pt x="144" y="2566"/>
                  </a:cubicBezTo>
                  <a:cubicBezTo>
                    <a:pt x="1" y="3328"/>
                    <a:pt x="37" y="4281"/>
                    <a:pt x="537" y="4828"/>
                  </a:cubicBezTo>
                  <a:cubicBezTo>
                    <a:pt x="750" y="5111"/>
                    <a:pt x="1204" y="5221"/>
                    <a:pt x="1601" y="5221"/>
                  </a:cubicBezTo>
                  <a:cubicBezTo>
                    <a:pt x="1757" y="5221"/>
                    <a:pt x="1904" y="5204"/>
                    <a:pt x="2025" y="5174"/>
                  </a:cubicBezTo>
                  <a:cubicBezTo>
                    <a:pt x="2727" y="4995"/>
                    <a:pt x="3120" y="4400"/>
                    <a:pt x="3370" y="3781"/>
                  </a:cubicBezTo>
                  <a:cubicBezTo>
                    <a:pt x="3954" y="2423"/>
                    <a:pt x="3394" y="947"/>
                    <a:pt x="2180" y="185"/>
                  </a:cubicBezTo>
                  <a:cubicBezTo>
                    <a:pt x="1980" y="65"/>
                    <a:pt x="1824" y="0"/>
                    <a:pt x="1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8313825" y="2500263"/>
              <a:ext cx="13400" cy="78325"/>
            </a:xfrm>
            <a:custGeom>
              <a:avLst/>
              <a:gdLst/>
              <a:ahLst/>
              <a:cxnLst/>
              <a:rect l="l" t="t" r="r" b="b"/>
              <a:pathLst>
                <a:path w="536" h="3133" extrusionOk="0">
                  <a:moveTo>
                    <a:pt x="0" y="1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8262925" y="2362713"/>
              <a:ext cx="121750" cy="160900"/>
            </a:xfrm>
            <a:custGeom>
              <a:avLst/>
              <a:gdLst/>
              <a:ahLst/>
              <a:cxnLst/>
              <a:rect l="l" t="t" r="r" b="b"/>
              <a:pathLst>
                <a:path w="4870" h="6436" extrusionOk="0">
                  <a:moveTo>
                    <a:pt x="2080" y="0"/>
                  </a:moveTo>
                  <a:cubicBezTo>
                    <a:pt x="1882" y="0"/>
                    <a:pt x="1694" y="95"/>
                    <a:pt x="1465" y="300"/>
                  </a:cubicBezTo>
                  <a:cubicBezTo>
                    <a:pt x="1060" y="657"/>
                    <a:pt x="845" y="1181"/>
                    <a:pt x="667" y="1669"/>
                  </a:cubicBezTo>
                  <a:cubicBezTo>
                    <a:pt x="488" y="2145"/>
                    <a:pt x="298" y="2657"/>
                    <a:pt x="191" y="3157"/>
                  </a:cubicBezTo>
                  <a:cubicBezTo>
                    <a:pt x="0" y="4110"/>
                    <a:pt x="48" y="5289"/>
                    <a:pt x="667" y="5955"/>
                  </a:cubicBezTo>
                  <a:cubicBezTo>
                    <a:pt x="922" y="6295"/>
                    <a:pt x="1475" y="6435"/>
                    <a:pt x="1965" y="6435"/>
                  </a:cubicBezTo>
                  <a:cubicBezTo>
                    <a:pt x="2161" y="6435"/>
                    <a:pt x="2347" y="6413"/>
                    <a:pt x="2500" y="6372"/>
                  </a:cubicBezTo>
                  <a:cubicBezTo>
                    <a:pt x="3358" y="6170"/>
                    <a:pt x="3822" y="5420"/>
                    <a:pt x="4155" y="4646"/>
                  </a:cubicBezTo>
                  <a:cubicBezTo>
                    <a:pt x="4870" y="2979"/>
                    <a:pt x="4179" y="1169"/>
                    <a:pt x="2691" y="228"/>
                  </a:cubicBezTo>
                  <a:cubicBezTo>
                    <a:pt x="2451" y="80"/>
                    <a:pt x="2261" y="0"/>
                    <a:pt x="2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8522475" y="2518138"/>
              <a:ext cx="13425" cy="78300"/>
            </a:xfrm>
            <a:custGeom>
              <a:avLst/>
              <a:gdLst/>
              <a:ahLst/>
              <a:cxnLst/>
              <a:rect l="l" t="t" r="r" b="b"/>
              <a:pathLst>
                <a:path w="537" h="3132" extrusionOk="0">
                  <a:moveTo>
                    <a:pt x="0" y="0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8471275" y="2380888"/>
              <a:ext cx="122050" cy="161050"/>
            </a:xfrm>
            <a:custGeom>
              <a:avLst/>
              <a:gdLst/>
              <a:ahLst/>
              <a:cxnLst/>
              <a:rect l="l" t="t" r="r" b="b"/>
              <a:pathLst>
                <a:path w="4882" h="6442" extrusionOk="0">
                  <a:moveTo>
                    <a:pt x="2096" y="1"/>
                  </a:moveTo>
                  <a:cubicBezTo>
                    <a:pt x="1897" y="1"/>
                    <a:pt x="1708" y="98"/>
                    <a:pt x="1477" y="311"/>
                  </a:cubicBezTo>
                  <a:cubicBezTo>
                    <a:pt x="1072" y="668"/>
                    <a:pt x="870" y="1180"/>
                    <a:pt x="691" y="1680"/>
                  </a:cubicBezTo>
                  <a:cubicBezTo>
                    <a:pt x="512" y="2156"/>
                    <a:pt x="310" y="2657"/>
                    <a:pt x="215" y="3169"/>
                  </a:cubicBezTo>
                  <a:cubicBezTo>
                    <a:pt x="0" y="4121"/>
                    <a:pt x="60" y="5288"/>
                    <a:pt x="691" y="5966"/>
                  </a:cubicBezTo>
                  <a:cubicBezTo>
                    <a:pt x="947" y="6308"/>
                    <a:pt x="1496" y="6441"/>
                    <a:pt x="1984" y="6441"/>
                  </a:cubicBezTo>
                  <a:cubicBezTo>
                    <a:pt x="2177" y="6441"/>
                    <a:pt x="2361" y="6420"/>
                    <a:pt x="2513" y="6383"/>
                  </a:cubicBezTo>
                  <a:cubicBezTo>
                    <a:pt x="3382" y="6169"/>
                    <a:pt x="3846" y="5431"/>
                    <a:pt x="4168" y="4657"/>
                  </a:cubicBezTo>
                  <a:cubicBezTo>
                    <a:pt x="4882" y="2990"/>
                    <a:pt x="4191" y="1168"/>
                    <a:pt x="2703" y="228"/>
                  </a:cubicBezTo>
                  <a:cubicBezTo>
                    <a:pt x="2466" y="81"/>
                    <a:pt x="2277" y="1"/>
                    <a:pt x="2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8434075" y="2534788"/>
              <a:ext cx="10725" cy="63725"/>
            </a:xfrm>
            <a:custGeom>
              <a:avLst/>
              <a:gdLst/>
              <a:ahLst/>
              <a:cxnLst/>
              <a:rect l="l" t="t" r="r" b="b"/>
              <a:pathLst>
                <a:path w="429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429" y="254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8392700" y="2423613"/>
              <a:ext cx="98850" cy="130550"/>
            </a:xfrm>
            <a:custGeom>
              <a:avLst/>
              <a:gdLst/>
              <a:ahLst/>
              <a:cxnLst/>
              <a:rect l="l" t="t" r="r" b="b"/>
              <a:pathLst>
                <a:path w="3954" h="5222" extrusionOk="0">
                  <a:moveTo>
                    <a:pt x="1675" y="1"/>
                  </a:moveTo>
                  <a:cubicBezTo>
                    <a:pt x="1513" y="1"/>
                    <a:pt x="1359" y="78"/>
                    <a:pt x="1167" y="245"/>
                  </a:cubicBezTo>
                  <a:cubicBezTo>
                    <a:pt x="834" y="543"/>
                    <a:pt x="679" y="959"/>
                    <a:pt x="524" y="1364"/>
                  </a:cubicBezTo>
                  <a:cubicBezTo>
                    <a:pt x="393" y="1757"/>
                    <a:pt x="215" y="2174"/>
                    <a:pt x="143" y="2567"/>
                  </a:cubicBezTo>
                  <a:cubicBezTo>
                    <a:pt x="0" y="3329"/>
                    <a:pt x="36" y="4281"/>
                    <a:pt x="536" y="4829"/>
                  </a:cubicBezTo>
                  <a:cubicBezTo>
                    <a:pt x="750" y="5111"/>
                    <a:pt x="1203" y="5221"/>
                    <a:pt x="1600" y="5221"/>
                  </a:cubicBezTo>
                  <a:cubicBezTo>
                    <a:pt x="1756" y="5221"/>
                    <a:pt x="1903" y="5204"/>
                    <a:pt x="2024" y="5174"/>
                  </a:cubicBezTo>
                  <a:cubicBezTo>
                    <a:pt x="2727" y="4996"/>
                    <a:pt x="3120" y="4400"/>
                    <a:pt x="3370" y="3781"/>
                  </a:cubicBezTo>
                  <a:cubicBezTo>
                    <a:pt x="3953" y="2424"/>
                    <a:pt x="3393" y="948"/>
                    <a:pt x="2179" y="186"/>
                  </a:cubicBezTo>
                  <a:cubicBezTo>
                    <a:pt x="1979" y="66"/>
                    <a:pt x="1823" y="1"/>
                    <a:pt x="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1265109" y="2522585"/>
              <a:ext cx="7879064" cy="1044200"/>
            </a:xfrm>
            <a:custGeom>
              <a:avLst/>
              <a:gdLst/>
              <a:ahLst/>
              <a:cxnLst/>
              <a:rect l="l" t="t" r="r" b="b"/>
              <a:pathLst>
                <a:path w="139923" h="41768" extrusionOk="0">
                  <a:moveTo>
                    <a:pt x="7287" y="6644"/>
                  </a:moveTo>
                  <a:cubicBezTo>
                    <a:pt x="9561" y="5263"/>
                    <a:pt x="13192" y="4692"/>
                    <a:pt x="15776" y="4358"/>
                  </a:cubicBezTo>
                  <a:cubicBezTo>
                    <a:pt x="23063" y="3394"/>
                    <a:pt x="30361" y="2239"/>
                    <a:pt x="37660" y="1334"/>
                  </a:cubicBezTo>
                  <a:cubicBezTo>
                    <a:pt x="48423" y="1"/>
                    <a:pt x="59091" y="72"/>
                    <a:pt x="69926" y="60"/>
                  </a:cubicBezTo>
                  <a:cubicBezTo>
                    <a:pt x="84987" y="37"/>
                    <a:pt x="99715" y="703"/>
                    <a:pt x="114681" y="2144"/>
                  </a:cubicBezTo>
                  <a:cubicBezTo>
                    <a:pt x="119837" y="2632"/>
                    <a:pt x="124992" y="3073"/>
                    <a:pt x="130159" y="3382"/>
                  </a:cubicBezTo>
                  <a:cubicBezTo>
                    <a:pt x="132791" y="3537"/>
                    <a:pt x="135767" y="4323"/>
                    <a:pt x="138363" y="3894"/>
                  </a:cubicBezTo>
                  <a:cubicBezTo>
                    <a:pt x="138232" y="11538"/>
                    <a:pt x="139923" y="20753"/>
                    <a:pt x="136922" y="28064"/>
                  </a:cubicBezTo>
                  <a:cubicBezTo>
                    <a:pt x="136327" y="29516"/>
                    <a:pt x="136279" y="29552"/>
                    <a:pt x="134743" y="30052"/>
                  </a:cubicBezTo>
                  <a:cubicBezTo>
                    <a:pt x="131898" y="31005"/>
                    <a:pt x="129088" y="32052"/>
                    <a:pt x="126242" y="33017"/>
                  </a:cubicBezTo>
                  <a:cubicBezTo>
                    <a:pt x="118063" y="35791"/>
                    <a:pt x="109978" y="38565"/>
                    <a:pt x="101358" y="39970"/>
                  </a:cubicBezTo>
                  <a:cubicBezTo>
                    <a:pt x="93441" y="41256"/>
                    <a:pt x="85547" y="41744"/>
                    <a:pt x="77510" y="41756"/>
                  </a:cubicBezTo>
                  <a:cubicBezTo>
                    <a:pt x="63306" y="41768"/>
                    <a:pt x="48709" y="39268"/>
                    <a:pt x="35136" y="35338"/>
                  </a:cubicBezTo>
                  <a:cubicBezTo>
                    <a:pt x="31754" y="34362"/>
                    <a:pt x="28432" y="33088"/>
                    <a:pt x="25003" y="32326"/>
                  </a:cubicBezTo>
                  <a:cubicBezTo>
                    <a:pt x="21396" y="31517"/>
                    <a:pt x="17753" y="31326"/>
                    <a:pt x="14109" y="30814"/>
                  </a:cubicBezTo>
                  <a:cubicBezTo>
                    <a:pt x="10609" y="30338"/>
                    <a:pt x="5441" y="30195"/>
                    <a:pt x="3596" y="26837"/>
                  </a:cubicBezTo>
                  <a:cubicBezTo>
                    <a:pt x="0" y="20313"/>
                    <a:pt x="4608" y="12586"/>
                    <a:pt x="7287" y="6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447818" y="2596079"/>
              <a:ext cx="6273845" cy="299500"/>
            </a:xfrm>
            <a:custGeom>
              <a:avLst/>
              <a:gdLst/>
              <a:ahLst/>
              <a:cxnLst/>
              <a:rect l="l" t="t" r="r" b="b"/>
              <a:pathLst>
                <a:path w="103610" h="11980" extrusionOk="0">
                  <a:moveTo>
                    <a:pt x="49656" y="0"/>
                  </a:moveTo>
                  <a:cubicBezTo>
                    <a:pt x="45738" y="0"/>
                    <a:pt x="41822" y="89"/>
                    <a:pt x="37911" y="252"/>
                  </a:cubicBezTo>
                  <a:cubicBezTo>
                    <a:pt x="29231" y="633"/>
                    <a:pt x="20433" y="633"/>
                    <a:pt x="11836" y="2002"/>
                  </a:cubicBezTo>
                  <a:cubicBezTo>
                    <a:pt x="9119" y="2431"/>
                    <a:pt x="6063" y="3325"/>
                    <a:pt x="3263" y="3325"/>
                  </a:cubicBezTo>
                  <a:cubicBezTo>
                    <a:pt x="3192" y="3325"/>
                    <a:pt x="3120" y="3325"/>
                    <a:pt x="3049" y="3323"/>
                  </a:cubicBezTo>
                  <a:cubicBezTo>
                    <a:pt x="3193" y="3147"/>
                    <a:pt x="3106" y="3064"/>
                    <a:pt x="2894" y="3064"/>
                  </a:cubicBezTo>
                  <a:cubicBezTo>
                    <a:pt x="2172" y="3064"/>
                    <a:pt x="1" y="4018"/>
                    <a:pt x="442" y="5526"/>
                  </a:cubicBezTo>
                  <a:cubicBezTo>
                    <a:pt x="2097" y="5002"/>
                    <a:pt x="4323" y="4919"/>
                    <a:pt x="6097" y="4586"/>
                  </a:cubicBezTo>
                  <a:cubicBezTo>
                    <a:pt x="8429" y="4163"/>
                    <a:pt x="10745" y="4118"/>
                    <a:pt x="13087" y="4118"/>
                  </a:cubicBezTo>
                  <a:cubicBezTo>
                    <a:pt x="13712" y="4118"/>
                    <a:pt x="14338" y="4121"/>
                    <a:pt x="14968" y="4121"/>
                  </a:cubicBezTo>
                  <a:cubicBezTo>
                    <a:pt x="22826" y="4121"/>
                    <a:pt x="30565" y="4681"/>
                    <a:pt x="38173" y="6729"/>
                  </a:cubicBezTo>
                  <a:cubicBezTo>
                    <a:pt x="40983" y="7491"/>
                    <a:pt x="43733" y="8503"/>
                    <a:pt x="46555" y="9336"/>
                  </a:cubicBezTo>
                  <a:cubicBezTo>
                    <a:pt x="50091" y="10396"/>
                    <a:pt x="53544" y="10646"/>
                    <a:pt x="57223" y="11122"/>
                  </a:cubicBezTo>
                  <a:cubicBezTo>
                    <a:pt x="63962" y="11979"/>
                    <a:pt x="70451" y="11908"/>
                    <a:pt x="77225" y="11944"/>
                  </a:cubicBezTo>
                  <a:cubicBezTo>
                    <a:pt x="77442" y="11944"/>
                    <a:pt x="77658" y="11945"/>
                    <a:pt x="77873" y="11945"/>
                  </a:cubicBezTo>
                  <a:cubicBezTo>
                    <a:pt x="83933" y="11945"/>
                    <a:pt x="89682" y="11598"/>
                    <a:pt x="95454" y="9586"/>
                  </a:cubicBezTo>
                  <a:cubicBezTo>
                    <a:pt x="97526" y="8872"/>
                    <a:pt x="102502" y="7622"/>
                    <a:pt x="103407" y="5121"/>
                  </a:cubicBezTo>
                  <a:cubicBezTo>
                    <a:pt x="103610" y="4562"/>
                    <a:pt x="103526" y="2895"/>
                    <a:pt x="103014" y="2478"/>
                  </a:cubicBezTo>
                  <a:cubicBezTo>
                    <a:pt x="102747" y="2253"/>
                    <a:pt x="102091" y="2183"/>
                    <a:pt x="101348" y="2183"/>
                  </a:cubicBezTo>
                  <a:cubicBezTo>
                    <a:pt x="100204" y="2183"/>
                    <a:pt x="98854" y="2349"/>
                    <a:pt x="98407" y="2371"/>
                  </a:cubicBezTo>
                  <a:cubicBezTo>
                    <a:pt x="93906" y="2597"/>
                    <a:pt x="89382" y="3526"/>
                    <a:pt x="84941" y="4276"/>
                  </a:cubicBezTo>
                  <a:cubicBezTo>
                    <a:pt x="78551" y="5353"/>
                    <a:pt x="72079" y="6300"/>
                    <a:pt x="65595" y="6300"/>
                  </a:cubicBezTo>
                  <a:cubicBezTo>
                    <a:pt x="65555" y="6300"/>
                    <a:pt x="65514" y="6300"/>
                    <a:pt x="65474" y="6300"/>
                  </a:cubicBezTo>
                  <a:cubicBezTo>
                    <a:pt x="64447" y="6300"/>
                    <a:pt x="62878" y="6454"/>
                    <a:pt x="61300" y="6454"/>
                  </a:cubicBezTo>
                  <a:cubicBezTo>
                    <a:pt x="59366" y="6454"/>
                    <a:pt x="57420" y="6223"/>
                    <a:pt x="56449" y="5193"/>
                  </a:cubicBezTo>
                  <a:cubicBezTo>
                    <a:pt x="55354" y="4026"/>
                    <a:pt x="56211" y="3824"/>
                    <a:pt x="57473" y="3550"/>
                  </a:cubicBezTo>
                  <a:cubicBezTo>
                    <a:pt x="58973" y="3200"/>
                    <a:pt x="60502" y="3147"/>
                    <a:pt x="62036" y="3147"/>
                  </a:cubicBezTo>
                  <a:cubicBezTo>
                    <a:pt x="62694" y="3147"/>
                    <a:pt x="63352" y="3157"/>
                    <a:pt x="64009" y="3157"/>
                  </a:cubicBezTo>
                  <a:cubicBezTo>
                    <a:pt x="65162" y="3166"/>
                    <a:pt x="66772" y="3603"/>
                    <a:pt x="68073" y="3603"/>
                  </a:cubicBezTo>
                  <a:cubicBezTo>
                    <a:pt x="68425" y="3603"/>
                    <a:pt x="68754" y="3571"/>
                    <a:pt x="69046" y="3490"/>
                  </a:cubicBezTo>
                  <a:cubicBezTo>
                    <a:pt x="69891" y="3252"/>
                    <a:pt x="70713" y="2490"/>
                    <a:pt x="69879" y="1359"/>
                  </a:cubicBezTo>
                  <a:cubicBezTo>
                    <a:pt x="69186" y="409"/>
                    <a:pt x="67467" y="207"/>
                    <a:pt x="65748" y="207"/>
                  </a:cubicBezTo>
                  <a:cubicBezTo>
                    <a:pt x="64468" y="207"/>
                    <a:pt x="63188" y="319"/>
                    <a:pt x="62334" y="319"/>
                  </a:cubicBezTo>
                  <a:cubicBezTo>
                    <a:pt x="62208" y="319"/>
                    <a:pt x="62091" y="317"/>
                    <a:pt x="61985" y="311"/>
                  </a:cubicBezTo>
                  <a:cubicBezTo>
                    <a:pt x="57877" y="98"/>
                    <a:pt x="53766" y="0"/>
                    <a:pt x="49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048310" y="2686613"/>
              <a:ext cx="19675" cy="115200"/>
            </a:xfrm>
            <a:custGeom>
              <a:avLst/>
              <a:gdLst/>
              <a:ahLst/>
              <a:cxnLst/>
              <a:rect l="l" t="t" r="r" b="b"/>
              <a:pathLst>
                <a:path w="787" h="4608" extrusionOk="0">
                  <a:moveTo>
                    <a:pt x="1" y="0"/>
                  </a:moveTo>
                  <a:lnTo>
                    <a:pt x="1" y="4608"/>
                  </a:lnTo>
                  <a:lnTo>
                    <a:pt x="786" y="4608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1973310" y="2485263"/>
              <a:ext cx="179200" cy="236450"/>
            </a:xfrm>
            <a:custGeom>
              <a:avLst/>
              <a:gdLst/>
              <a:ahLst/>
              <a:cxnLst/>
              <a:rect l="l" t="t" r="r" b="b"/>
              <a:pathLst>
                <a:path w="7168" h="9458" extrusionOk="0">
                  <a:moveTo>
                    <a:pt x="3079" y="0"/>
                  </a:moveTo>
                  <a:cubicBezTo>
                    <a:pt x="2781" y="0"/>
                    <a:pt x="2499" y="145"/>
                    <a:pt x="2155" y="458"/>
                  </a:cubicBezTo>
                  <a:cubicBezTo>
                    <a:pt x="1572" y="982"/>
                    <a:pt x="1262" y="1744"/>
                    <a:pt x="1000" y="2470"/>
                  </a:cubicBezTo>
                  <a:cubicBezTo>
                    <a:pt x="738" y="3184"/>
                    <a:pt x="441" y="3911"/>
                    <a:pt x="286" y="4661"/>
                  </a:cubicBezTo>
                  <a:cubicBezTo>
                    <a:pt x="0" y="6030"/>
                    <a:pt x="72" y="7756"/>
                    <a:pt x="976" y="8757"/>
                  </a:cubicBezTo>
                  <a:cubicBezTo>
                    <a:pt x="1365" y="9257"/>
                    <a:pt x="2190" y="9457"/>
                    <a:pt x="2923" y="9457"/>
                  </a:cubicBezTo>
                  <a:cubicBezTo>
                    <a:pt x="3202" y="9457"/>
                    <a:pt x="3468" y="9428"/>
                    <a:pt x="3691" y="9376"/>
                  </a:cubicBezTo>
                  <a:cubicBezTo>
                    <a:pt x="4953" y="9066"/>
                    <a:pt x="5644" y="7983"/>
                    <a:pt x="6132" y="6828"/>
                  </a:cubicBezTo>
                  <a:cubicBezTo>
                    <a:pt x="7168" y="4375"/>
                    <a:pt x="6180" y="1708"/>
                    <a:pt x="3989" y="339"/>
                  </a:cubicBezTo>
                  <a:cubicBezTo>
                    <a:pt x="3633" y="119"/>
                    <a:pt x="3349" y="0"/>
                    <a:pt x="3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222435" y="2508313"/>
              <a:ext cx="24425" cy="141700"/>
            </a:xfrm>
            <a:custGeom>
              <a:avLst/>
              <a:gdLst/>
              <a:ahLst/>
              <a:cxnLst/>
              <a:rect l="l" t="t" r="r" b="b"/>
              <a:pathLst>
                <a:path w="977" h="5668" extrusionOk="0">
                  <a:moveTo>
                    <a:pt x="1" y="0"/>
                  </a:moveTo>
                  <a:lnTo>
                    <a:pt x="1" y="5668"/>
                  </a:lnTo>
                  <a:lnTo>
                    <a:pt x="977" y="566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2129860" y="2260413"/>
              <a:ext cx="220600" cy="291025"/>
            </a:xfrm>
            <a:custGeom>
              <a:avLst/>
              <a:gdLst/>
              <a:ahLst/>
              <a:cxnLst/>
              <a:rect l="l" t="t" r="r" b="b"/>
              <a:pathLst>
                <a:path w="8824" h="11641" extrusionOk="0">
                  <a:moveTo>
                    <a:pt x="3778" y="0"/>
                  </a:moveTo>
                  <a:cubicBezTo>
                    <a:pt x="3415" y="0"/>
                    <a:pt x="3073" y="178"/>
                    <a:pt x="2656" y="558"/>
                  </a:cubicBezTo>
                  <a:cubicBezTo>
                    <a:pt x="1930" y="1213"/>
                    <a:pt x="1549" y="2130"/>
                    <a:pt x="1215" y="3046"/>
                  </a:cubicBezTo>
                  <a:cubicBezTo>
                    <a:pt x="906" y="3916"/>
                    <a:pt x="537" y="4832"/>
                    <a:pt x="346" y="5737"/>
                  </a:cubicBezTo>
                  <a:cubicBezTo>
                    <a:pt x="1" y="7416"/>
                    <a:pt x="96" y="9547"/>
                    <a:pt x="1227" y="10785"/>
                  </a:cubicBezTo>
                  <a:cubicBezTo>
                    <a:pt x="1696" y="11400"/>
                    <a:pt x="2697" y="11641"/>
                    <a:pt x="3581" y="11641"/>
                  </a:cubicBezTo>
                  <a:cubicBezTo>
                    <a:pt x="3932" y="11641"/>
                    <a:pt x="4264" y="11603"/>
                    <a:pt x="4537" y="11536"/>
                  </a:cubicBezTo>
                  <a:cubicBezTo>
                    <a:pt x="6109" y="11155"/>
                    <a:pt x="6954" y="9809"/>
                    <a:pt x="7549" y="8416"/>
                  </a:cubicBezTo>
                  <a:cubicBezTo>
                    <a:pt x="8823" y="5380"/>
                    <a:pt x="7609" y="2106"/>
                    <a:pt x="4894" y="427"/>
                  </a:cubicBezTo>
                  <a:cubicBezTo>
                    <a:pt x="4457" y="149"/>
                    <a:pt x="4109" y="0"/>
                    <a:pt x="3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341510" y="2573488"/>
              <a:ext cx="19950" cy="115225"/>
            </a:xfrm>
            <a:custGeom>
              <a:avLst/>
              <a:gdLst/>
              <a:ahLst/>
              <a:cxnLst/>
              <a:rect l="l" t="t" r="r" b="b"/>
              <a:pathLst>
                <a:path w="798" h="4609" extrusionOk="0">
                  <a:moveTo>
                    <a:pt x="0" y="1"/>
                  </a:moveTo>
                  <a:lnTo>
                    <a:pt x="0" y="4608"/>
                  </a:lnTo>
                  <a:lnTo>
                    <a:pt x="798" y="460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2266485" y="2372138"/>
              <a:ext cx="179525" cy="236450"/>
            </a:xfrm>
            <a:custGeom>
              <a:avLst/>
              <a:gdLst/>
              <a:ahLst/>
              <a:cxnLst/>
              <a:rect l="l" t="t" r="r" b="b"/>
              <a:pathLst>
                <a:path w="7181" h="9458" extrusionOk="0">
                  <a:moveTo>
                    <a:pt x="3097" y="1"/>
                  </a:moveTo>
                  <a:cubicBezTo>
                    <a:pt x="2797" y="1"/>
                    <a:pt x="2512" y="146"/>
                    <a:pt x="2168" y="459"/>
                  </a:cubicBezTo>
                  <a:cubicBezTo>
                    <a:pt x="1596" y="982"/>
                    <a:pt x="1275" y="1744"/>
                    <a:pt x="1013" y="2471"/>
                  </a:cubicBezTo>
                  <a:cubicBezTo>
                    <a:pt x="763" y="3185"/>
                    <a:pt x="465" y="3911"/>
                    <a:pt x="298" y="4662"/>
                  </a:cubicBezTo>
                  <a:cubicBezTo>
                    <a:pt x="1" y="6031"/>
                    <a:pt x="72" y="7757"/>
                    <a:pt x="1001" y="8757"/>
                  </a:cubicBezTo>
                  <a:cubicBezTo>
                    <a:pt x="1389" y="9258"/>
                    <a:pt x="2215" y="9458"/>
                    <a:pt x="2943" y="9458"/>
                  </a:cubicBezTo>
                  <a:cubicBezTo>
                    <a:pt x="3221" y="9458"/>
                    <a:pt x="3484" y="9429"/>
                    <a:pt x="3704" y="9376"/>
                  </a:cubicBezTo>
                  <a:cubicBezTo>
                    <a:pt x="4966" y="9067"/>
                    <a:pt x="5656" y="7983"/>
                    <a:pt x="6144" y="6828"/>
                  </a:cubicBezTo>
                  <a:cubicBezTo>
                    <a:pt x="7180" y="4376"/>
                    <a:pt x="6192" y="1709"/>
                    <a:pt x="4001" y="340"/>
                  </a:cubicBezTo>
                  <a:cubicBezTo>
                    <a:pt x="3651" y="119"/>
                    <a:pt x="3368" y="1"/>
                    <a:pt x="3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7"/>
          <p:cNvSpPr/>
          <p:nvPr/>
        </p:nvSpPr>
        <p:spPr>
          <a:xfrm>
            <a:off x="381992" y="202874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>
            <a:spLocks noGrp="1"/>
          </p:cNvSpPr>
          <p:nvPr>
            <p:ph type="pic" idx="2"/>
          </p:nvPr>
        </p:nvSpPr>
        <p:spPr>
          <a:xfrm>
            <a:off x="4976975" y="1374425"/>
            <a:ext cx="3232800" cy="2913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>
            <a:off x="8430767" y="836949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>
            <a:off x="-188646" y="4075116"/>
            <a:ext cx="10036130" cy="1916011"/>
            <a:chOff x="-188646" y="3922716"/>
            <a:chExt cx="10036130" cy="1916011"/>
          </a:xfrm>
        </p:grpSpPr>
        <p:grpSp>
          <p:nvGrpSpPr>
            <p:cNvPr id="99" name="Google Shape;99;p9"/>
            <p:cNvGrpSpPr/>
            <p:nvPr/>
          </p:nvGrpSpPr>
          <p:grpSpPr>
            <a:xfrm flipH="1">
              <a:off x="4658022" y="3922716"/>
              <a:ext cx="4925989" cy="1839637"/>
              <a:chOff x="5645925" y="2260413"/>
              <a:chExt cx="3498075" cy="1306375"/>
            </a:xfrm>
          </p:grpSpPr>
          <p:sp>
            <p:nvSpPr>
              <p:cNvPr id="100" name="Google Shape;100;p9"/>
              <p:cNvSpPr/>
              <p:nvPr/>
            </p:nvSpPr>
            <p:spPr>
              <a:xfrm>
                <a:off x="8111100" y="2510988"/>
                <a:ext cx="1075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549" extrusionOk="0">
                    <a:moveTo>
                      <a:pt x="1" y="0"/>
                    </a:moveTo>
                    <a:lnTo>
                      <a:pt x="1" y="2548"/>
                    </a:lnTo>
                    <a:lnTo>
                      <a:pt x="430" y="254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9"/>
              <p:cNvSpPr/>
              <p:nvPr/>
            </p:nvSpPr>
            <p:spPr>
              <a:xfrm>
                <a:off x="8069725" y="2399813"/>
                <a:ext cx="98850" cy="130525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5221" extrusionOk="0">
                    <a:moveTo>
                      <a:pt x="1675" y="0"/>
                    </a:moveTo>
                    <a:cubicBezTo>
                      <a:pt x="1513" y="0"/>
                      <a:pt x="1360" y="77"/>
                      <a:pt x="1168" y="245"/>
                    </a:cubicBezTo>
                    <a:cubicBezTo>
                      <a:pt x="834" y="542"/>
                      <a:pt x="680" y="959"/>
                      <a:pt x="525" y="1364"/>
                    </a:cubicBezTo>
                    <a:cubicBezTo>
                      <a:pt x="394" y="1757"/>
                      <a:pt x="215" y="2161"/>
                      <a:pt x="144" y="2566"/>
                    </a:cubicBezTo>
                    <a:cubicBezTo>
                      <a:pt x="1" y="3328"/>
                      <a:pt x="37" y="4281"/>
                      <a:pt x="537" y="4828"/>
                    </a:cubicBezTo>
                    <a:cubicBezTo>
                      <a:pt x="750" y="5111"/>
                      <a:pt x="1204" y="5221"/>
                      <a:pt x="1601" y="5221"/>
                    </a:cubicBezTo>
                    <a:cubicBezTo>
                      <a:pt x="1757" y="5221"/>
                      <a:pt x="1904" y="5204"/>
                      <a:pt x="2025" y="5174"/>
                    </a:cubicBezTo>
                    <a:cubicBezTo>
                      <a:pt x="2727" y="4995"/>
                      <a:pt x="3120" y="4400"/>
                      <a:pt x="3370" y="3781"/>
                    </a:cubicBezTo>
                    <a:cubicBezTo>
                      <a:pt x="3954" y="2423"/>
                      <a:pt x="3394" y="947"/>
                      <a:pt x="2180" y="185"/>
                    </a:cubicBezTo>
                    <a:cubicBezTo>
                      <a:pt x="1980" y="65"/>
                      <a:pt x="1824" y="0"/>
                      <a:pt x="1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9"/>
              <p:cNvSpPr/>
              <p:nvPr/>
            </p:nvSpPr>
            <p:spPr>
              <a:xfrm>
                <a:off x="8313825" y="2500263"/>
                <a:ext cx="1340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3133" extrusionOk="0">
                    <a:moveTo>
                      <a:pt x="0" y="1"/>
                    </a:moveTo>
                    <a:lnTo>
                      <a:pt x="0" y="3132"/>
                    </a:lnTo>
                    <a:lnTo>
                      <a:pt x="536" y="313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9"/>
              <p:cNvSpPr/>
              <p:nvPr/>
            </p:nvSpPr>
            <p:spPr>
              <a:xfrm>
                <a:off x="8262925" y="2362713"/>
                <a:ext cx="121750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6436" extrusionOk="0">
                    <a:moveTo>
                      <a:pt x="2080" y="0"/>
                    </a:moveTo>
                    <a:cubicBezTo>
                      <a:pt x="1882" y="0"/>
                      <a:pt x="1694" y="95"/>
                      <a:pt x="1465" y="300"/>
                    </a:cubicBezTo>
                    <a:cubicBezTo>
                      <a:pt x="1060" y="657"/>
                      <a:pt x="845" y="1181"/>
                      <a:pt x="667" y="1669"/>
                    </a:cubicBezTo>
                    <a:cubicBezTo>
                      <a:pt x="488" y="2145"/>
                      <a:pt x="298" y="2657"/>
                      <a:pt x="191" y="3157"/>
                    </a:cubicBezTo>
                    <a:cubicBezTo>
                      <a:pt x="0" y="4110"/>
                      <a:pt x="48" y="5289"/>
                      <a:pt x="667" y="5955"/>
                    </a:cubicBezTo>
                    <a:cubicBezTo>
                      <a:pt x="922" y="6295"/>
                      <a:pt x="1475" y="6435"/>
                      <a:pt x="1965" y="6435"/>
                    </a:cubicBezTo>
                    <a:cubicBezTo>
                      <a:pt x="2161" y="6435"/>
                      <a:pt x="2347" y="6413"/>
                      <a:pt x="2500" y="6372"/>
                    </a:cubicBezTo>
                    <a:cubicBezTo>
                      <a:pt x="3358" y="6170"/>
                      <a:pt x="3822" y="5420"/>
                      <a:pt x="4155" y="4646"/>
                    </a:cubicBezTo>
                    <a:cubicBezTo>
                      <a:pt x="4870" y="2979"/>
                      <a:pt x="4179" y="1169"/>
                      <a:pt x="2691" y="228"/>
                    </a:cubicBezTo>
                    <a:cubicBezTo>
                      <a:pt x="2451" y="80"/>
                      <a:pt x="2261" y="0"/>
                      <a:pt x="20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9"/>
              <p:cNvSpPr/>
              <p:nvPr/>
            </p:nvSpPr>
            <p:spPr>
              <a:xfrm>
                <a:off x="8522475" y="2518138"/>
                <a:ext cx="134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132" extrusionOk="0">
                    <a:moveTo>
                      <a:pt x="0" y="0"/>
                    </a:moveTo>
                    <a:lnTo>
                      <a:pt x="0" y="3132"/>
                    </a:lnTo>
                    <a:lnTo>
                      <a:pt x="536" y="3132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8471275" y="2380888"/>
                <a:ext cx="12205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442" extrusionOk="0">
                    <a:moveTo>
                      <a:pt x="2096" y="1"/>
                    </a:moveTo>
                    <a:cubicBezTo>
                      <a:pt x="1897" y="1"/>
                      <a:pt x="1708" y="98"/>
                      <a:pt x="1477" y="311"/>
                    </a:cubicBezTo>
                    <a:cubicBezTo>
                      <a:pt x="1072" y="668"/>
                      <a:pt x="870" y="1180"/>
                      <a:pt x="691" y="1680"/>
                    </a:cubicBezTo>
                    <a:cubicBezTo>
                      <a:pt x="512" y="2156"/>
                      <a:pt x="310" y="2657"/>
                      <a:pt x="215" y="3169"/>
                    </a:cubicBezTo>
                    <a:cubicBezTo>
                      <a:pt x="0" y="4121"/>
                      <a:pt x="60" y="5288"/>
                      <a:pt x="691" y="5966"/>
                    </a:cubicBezTo>
                    <a:cubicBezTo>
                      <a:pt x="947" y="6308"/>
                      <a:pt x="1496" y="6441"/>
                      <a:pt x="1984" y="6441"/>
                    </a:cubicBezTo>
                    <a:cubicBezTo>
                      <a:pt x="2177" y="6441"/>
                      <a:pt x="2361" y="6420"/>
                      <a:pt x="2513" y="6383"/>
                    </a:cubicBezTo>
                    <a:cubicBezTo>
                      <a:pt x="3382" y="6169"/>
                      <a:pt x="3846" y="5431"/>
                      <a:pt x="4168" y="4657"/>
                    </a:cubicBezTo>
                    <a:cubicBezTo>
                      <a:pt x="4882" y="2990"/>
                      <a:pt x="4191" y="1168"/>
                      <a:pt x="2703" y="228"/>
                    </a:cubicBezTo>
                    <a:cubicBezTo>
                      <a:pt x="2466" y="81"/>
                      <a:pt x="2277" y="1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8434075" y="2534788"/>
                <a:ext cx="107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549" extrusionOk="0">
                    <a:moveTo>
                      <a:pt x="0" y="1"/>
                    </a:moveTo>
                    <a:lnTo>
                      <a:pt x="0" y="2549"/>
                    </a:lnTo>
                    <a:lnTo>
                      <a:pt x="429" y="2549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9"/>
              <p:cNvSpPr/>
              <p:nvPr/>
            </p:nvSpPr>
            <p:spPr>
              <a:xfrm>
                <a:off x="8392700" y="2423613"/>
                <a:ext cx="988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5222" extrusionOk="0">
                    <a:moveTo>
                      <a:pt x="1675" y="1"/>
                    </a:moveTo>
                    <a:cubicBezTo>
                      <a:pt x="1513" y="1"/>
                      <a:pt x="1359" y="78"/>
                      <a:pt x="1167" y="245"/>
                    </a:cubicBezTo>
                    <a:cubicBezTo>
                      <a:pt x="834" y="543"/>
                      <a:pt x="679" y="959"/>
                      <a:pt x="524" y="1364"/>
                    </a:cubicBezTo>
                    <a:cubicBezTo>
                      <a:pt x="393" y="1757"/>
                      <a:pt x="215" y="2174"/>
                      <a:pt x="143" y="2567"/>
                    </a:cubicBezTo>
                    <a:cubicBezTo>
                      <a:pt x="0" y="3329"/>
                      <a:pt x="36" y="4281"/>
                      <a:pt x="536" y="4829"/>
                    </a:cubicBezTo>
                    <a:cubicBezTo>
                      <a:pt x="750" y="5111"/>
                      <a:pt x="1203" y="5221"/>
                      <a:pt x="1600" y="5221"/>
                    </a:cubicBezTo>
                    <a:cubicBezTo>
                      <a:pt x="1756" y="5221"/>
                      <a:pt x="1903" y="5204"/>
                      <a:pt x="2024" y="5174"/>
                    </a:cubicBezTo>
                    <a:cubicBezTo>
                      <a:pt x="2727" y="4996"/>
                      <a:pt x="3120" y="4400"/>
                      <a:pt x="3370" y="3781"/>
                    </a:cubicBezTo>
                    <a:cubicBezTo>
                      <a:pt x="3953" y="2424"/>
                      <a:pt x="3393" y="948"/>
                      <a:pt x="2179" y="186"/>
                    </a:cubicBezTo>
                    <a:cubicBezTo>
                      <a:pt x="1979" y="66"/>
                      <a:pt x="1823" y="1"/>
                      <a:pt x="1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9"/>
              <p:cNvSpPr/>
              <p:nvPr/>
            </p:nvSpPr>
            <p:spPr>
              <a:xfrm>
                <a:off x="5645925" y="2522588"/>
                <a:ext cx="3498075" cy="1044200"/>
              </a:xfrm>
              <a:custGeom>
                <a:avLst/>
                <a:gdLst/>
                <a:ahLst/>
                <a:cxnLst/>
                <a:rect l="l" t="t" r="r" b="b"/>
                <a:pathLst>
                  <a:path w="139923" h="41768" extrusionOk="0">
                    <a:moveTo>
                      <a:pt x="7287" y="6644"/>
                    </a:moveTo>
                    <a:cubicBezTo>
                      <a:pt x="9561" y="5263"/>
                      <a:pt x="13192" y="4692"/>
                      <a:pt x="15776" y="4358"/>
                    </a:cubicBezTo>
                    <a:cubicBezTo>
                      <a:pt x="23063" y="3394"/>
                      <a:pt x="30361" y="2239"/>
                      <a:pt x="37660" y="1334"/>
                    </a:cubicBezTo>
                    <a:cubicBezTo>
                      <a:pt x="48423" y="1"/>
                      <a:pt x="59091" y="72"/>
                      <a:pt x="69926" y="60"/>
                    </a:cubicBezTo>
                    <a:cubicBezTo>
                      <a:pt x="84987" y="37"/>
                      <a:pt x="99715" y="703"/>
                      <a:pt x="114681" y="2144"/>
                    </a:cubicBezTo>
                    <a:cubicBezTo>
                      <a:pt x="119837" y="2632"/>
                      <a:pt x="124992" y="3073"/>
                      <a:pt x="130159" y="3382"/>
                    </a:cubicBezTo>
                    <a:cubicBezTo>
                      <a:pt x="132791" y="3537"/>
                      <a:pt x="135767" y="4323"/>
                      <a:pt x="138363" y="3894"/>
                    </a:cubicBezTo>
                    <a:cubicBezTo>
                      <a:pt x="138232" y="11538"/>
                      <a:pt x="139923" y="20753"/>
                      <a:pt x="136922" y="28064"/>
                    </a:cubicBezTo>
                    <a:cubicBezTo>
                      <a:pt x="136327" y="29516"/>
                      <a:pt x="136279" y="29552"/>
                      <a:pt x="134743" y="30052"/>
                    </a:cubicBezTo>
                    <a:cubicBezTo>
                      <a:pt x="131898" y="31005"/>
                      <a:pt x="129088" y="32052"/>
                      <a:pt x="126242" y="33017"/>
                    </a:cubicBezTo>
                    <a:cubicBezTo>
                      <a:pt x="118063" y="35791"/>
                      <a:pt x="109978" y="38565"/>
                      <a:pt x="101358" y="39970"/>
                    </a:cubicBezTo>
                    <a:cubicBezTo>
                      <a:pt x="93441" y="41256"/>
                      <a:pt x="85547" y="41744"/>
                      <a:pt x="77510" y="41756"/>
                    </a:cubicBezTo>
                    <a:cubicBezTo>
                      <a:pt x="63306" y="41768"/>
                      <a:pt x="48709" y="39268"/>
                      <a:pt x="35136" y="35338"/>
                    </a:cubicBezTo>
                    <a:cubicBezTo>
                      <a:pt x="31754" y="34362"/>
                      <a:pt x="28432" y="33088"/>
                      <a:pt x="25003" y="32326"/>
                    </a:cubicBezTo>
                    <a:cubicBezTo>
                      <a:pt x="21396" y="31517"/>
                      <a:pt x="17753" y="31326"/>
                      <a:pt x="14109" y="30814"/>
                    </a:cubicBezTo>
                    <a:cubicBezTo>
                      <a:pt x="10609" y="30338"/>
                      <a:pt x="5441" y="30195"/>
                      <a:pt x="3596" y="26837"/>
                    </a:cubicBezTo>
                    <a:cubicBezTo>
                      <a:pt x="0" y="20313"/>
                      <a:pt x="4608" y="12586"/>
                      <a:pt x="7287" y="66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6131375" y="2596088"/>
                <a:ext cx="2590250" cy="299500"/>
              </a:xfrm>
              <a:custGeom>
                <a:avLst/>
                <a:gdLst/>
                <a:ahLst/>
                <a:cxnLst/>
                <a:rect l="l" t="t" r="r" b="b"/>
                <a:pathLst>
                  <a:path w="103610" h="11980" extrusionOk="0">
                    <a:moveTo>
                      <a:pt x="49656" y="0"/>
                    </a:moveTo>
                    <a:cubicBezTo>
                      <a:pt x="45738" y="0"/>
                      <a:pt x="41822" y="89"/>
                      <a:pt x="37911" y="252"/>
                    </a:cubicBezTo>
                    <a:cubicBezTo>
                      <a:pt x="29231" y="633"/>
                      <a:pt x="20433" y="633"/>
                      <a:pt x="11836" y="2002"/>
                    </a:cubicBezTo>
                    <a:cubicBezTo>
                      <a:pt x="9119" y="2431"/>
                      <a:pt x="6063" y="3325"/>
                      <a:pt x="3263" y="3325"/>
                    </a:cubicBezTo>
                    <a:cubicBezTo>
                      <a:pt x="3192" y="3325"/>
                      <a:pt x="3120" y="3325"/>
                      <a:pt x="3049" y="3323"/>
                    </a:cubicBezTo>
                    <a:cubicBezTo>
                      <a:pt x="3193" y="3147"/>
                      <a:pt x="3106" y="3064"/>
                      <a:pt x="2894" y="3064"/>
                    </a:cubicBezTo>
                    <a:cubicBezTo>
                      <a:pt x="2172" y="3064"/>
                      <a:pt x="1" y="4018"/>
                      <a:pt x="442" y="5526"/>
                    </a:cubicBezTo>
                    <a:cubicBezTo>
                      <a:pt x="2097" y="5002"/>
                      <a:pt x="4323" y="4919"/>
                      <a:pt x="6097" y="4586"/>
                    </a:cubicBezTo>
                    <a:cubicBezTo>
                      <a:pt x="8429" y="4163"/>
                      <a:pt x="10745" y="4118"/>
                      <a:pt x="13087" y="4118"/>
                    </a:cubicBezTo>
                    <a:cubicBezTo>
                      <a:pt x="13712" y="4118"/>
                      <a:pt x="14338" y="4121"/>
                      <a:pt x="14968" y="4121"/>
                    </a:cubicBezTo>
                    <a:cubicBezTo>
                      <a:pt x="22826" y="4121"/>
                      <a:pt x="30565" y="4681"/>
                      <a:pt x="38173" y="6729"/>
                    </a:cubicBezTo>
                    <a:cubicBezTo>
                      <a:pt x="40983" y="7491"/>
                      <a:pt x="43733" y="8503"/>
                      <a:pt x="46555" y="9336"/>
                    </a:cubicBezTo>
                    <a:cubicBezTo>
                      <a:pt x="50091" y="10396"/>
                      <a:pt x="53544" y="10646"/>
                      <a:pt x="57223" y="11122"/>
                    </a:cubicBezTo>
                    <a:cubicBezTo>
                      <a:pt x="63962" y="11979"/>
                      <a:pt x="70451" y="11908"/>
                      <a:pt x="77225" y="11944"/>
                    </a:cubicBezTo>
                    <a:cubicBezTo>
                      <a:pt x="77442" y="11944"/>
                      <a:pt x="77658" y="11945"/>
                      <a:pt x="77873" y="11945"/>
                    </a:cubicBezTo>
                    <a:cubicBezTo>
                      <a:pt x="83933" y="11945"/>
                      <a:pt x="89682" y="11598"/>
                      <a:pt x="95454" y="9586"/>
                    </a:cubicBezTo>
                    <a:cubicBezTo>
                      <a:pt x="97526" y="8872"/>
                      <a:pt x="102502" y="7622"/>
                      <a:pt x="103407" y="5121"/>
                    </a:cubicBezTo>
                    <a:cubicBezTo>
                      <a:pt x="103610" y="4562"/>
                      <a:pt x="103526" y="2895"/>
                      <a:pt x="103014" y="2478"/>
                    </a:cubicBezTo>
                    <a:cubicBezTo>
                      <a:pt x="102747" y="2253"/>
                      <a:pt x="102091" y="2183"/>
                      <a:pt x="101348" y="2183"/>
                    </a:cubicBezTo>
                    <a:cubicBezTo>
                      <a:pt x="100204" y="2183"/>
                      <a:pt x="98854" y="2349"/>
                      <a:pt x="98407" y="2371"/>
                    </a:cubicBezTo>
                    <a:cubicBezTo>
                      <a:pt x="93906" y="2597"/>
                      <a:pt x="89382" y="3526"/>
                      <a:pt x="84941" y="4276"/>
                    </a:cubicBezTo>
                    <a:cubicBezTo>
                      <a:pt x="78551" y="5353"/>
                      <a:pt x="72079" y="6300"/>
                      <a:pt x="65595" y="6300"/>
                    </a:cubicBezTo>
                    <a:cubicBezTo>
                      <a:pt x="65555" y="6300"/>
                      <a:pt x="65514" y="6300"/>
                      <a:pt x="65474" y="6300"/>
                    </a:cubicBezTo>
                    <a:cubicBezTo>
                      <a:pt x="64447" y="6300"/>
                      <a:pt x="62878" y="6454"/>
                      <a:pt x="61300" y="6454"/>
                    </a:cubicBezTo>
                    <a:cubicBezTo>
                      <a:pt x="59366" y="6454"/>
                      <a:pt x="57420" y="6223"/>
                      <a:pt x="56449" y="5193"/>
                    </a:cubicBezTo>
                    <a:cubicBezTo>
                      <a:pt x="55354" y="4026"/>
                      <a:pt x="56211" y="3824"/>
                      <a:pt x="57473" y="3550"/>
                    </a:cubicBezTo>
                    <a:cubicBezTo>
                      <a:pt x="58973" y="3200"/>
                      <a:pt x="60502" y="3147"/>
                      <a:pt x="62036" y="3147"/>
                    </a:cubicBezTo>
                    <a:cubicBezTo>
                      <a:pt x="62694" y="3147"/>
                      <a:pt x="63352" y="3157"/>
                      <a:pt x="64009" y="3157"/>
                    </a:cubicBezTo>
                    <a:cubicBezTo>
                      <a:pt x="65162" y="3166"/>
                      <a:pt x="66772" y="3603"/>
                      <a:pt x="68073" y="3603"/>
                    </a:cubicBezTo>
                    <a:cubicBezTo>
                      <a:pt x="68425" y="3603"/>
                      <a:pt x="68754" y="3571"/>
                      <a:pt x="69046" y="3490"/>
                    </a:cubicBezTo>
                    <a:cubicBezTo>
                      <a:pt x="69891" y="3252"/>
                      <a:pt x="70713" y="2490"/>
                      <a:pt x="69879" y="1359"/>
                    </a:cubicBezTo>
                    <a:cubicBezTo>
                      <a:pt x="69186" y="409"/>
                      <a:pt x="67467" y="207"/>
                      <a:pt x="65748" y="207"/>
                    </a:cubicBezTo>
                    <a:cubicBezTo>
                      <a:pt x="64468" y="207"/>
                      <a:pt x="63188" y="319"/>
                      <a:pt x="62334" y="319"/>
                    </a:cubicBezTo>
                    <a:cubicBezTo>
                      <a:pt x="62208" y="319"/>
                      <a:pt x="62091" y="317"/>
                      <a:pt x="61985" y="311"/>
                    </a:cubicBezTo>
                    <a:cubicBezTo>
                      <a:pt x="57877" y="98"/>
                      <a:pt x="53766" y="0"/>
                      <a:pt x="49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6273375" y="2508313"/>
                <a:ext cx="24425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5668" extrusionOk="0">
                    <a:moveTo>
                      <a:pt x="1" y="0"/>
                    </a:moveTo>
                    <a:lnTo>
                      <a:pt x="1" y="5668"/>
                    </a:lnTo>
                    <a:lnTo>
                      <a:pt x="977" y="5668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6180800" y="2260413"/>
                <a:ext cx="220600" cy="291025"/>
              </a:xfrm>
              <a:custGeom>
                <a:avLst/>
                <a:gdLst/>
                <a:ahLst/>
                <a:cxnLst/>
                <a:rect l="l" t="t" r="r" b="b"/>
                <a:pathLst>
                  <a:path w="8824" h="11641" extrusionOk="0">
                    <a:moveTo>
                      <a:pt x="3778" y="0"/>
                    </a:moveTo>
                    <a:cubicBezTo>
                      <a:pt x="3415" y="0"/>
                      <a:pt x="3073" y="178"/>
                      <a:pt x="2656" y="558"/>
                    </a:cubicBezTo>
                    <a:cubicBezTo>
                      <a:pt x="1930" y="1213"/>
                      <a:pt x="1549" y="2130"/>
                      <a:pt x="1215" y="3046"/>
                    </a:cubicBezTo>
                    <a:cubicBezTo>
                      <a:pt x="906" y="3916"/>
                      <a:pt x="537" y="4832"/>
                      <a:pt x="346" y="5737"/>
                    </a:cubicBezTo>
                    <a:cubicBezTo>
                      <a:pt x="1" y="7416"/>
                      <a:pt x="96" y="9547"/>
                      <a:pt x="1227" y="10785"/>
                    </a:cubicBezTo>
                    <a:cubicBezTo>
                      <a:pt x="1696" y="11400"/>
                      <a:pt x="2697" y="11641"/>
                      <a:pt x="3581" y="11641"/>
                    </a:cubicBezTo>
                    <a:cubicBezTo>
                      <a:pt x="3932" y="11641"/>
                      <a:pt x="4264" y="11603"/>
                      <a:pt x="4537" y="11536"/>
                    </a:cubicBezTo>
                    <a:cubicBezTo>
                      <a:pt x="6109" y="11155"/>
                      <a:pt x="6954" y="9809"/>
                      <a:pt x="7549" y="8416"/>
                    </a:cubicBezTo>
                    <a:cubicBezTo>
                      <a:pt x="8823" y="5380"/>
                      <a:pt x="7609" y="2106"/>
                      <a:pt x="4894" y="427"/>
                    </a:cubicBezTo>
                    <a:cubicBezTo>
                      <a:pt x="4457" y="149"/>
                      <a:pt x="4109" y="0"/>
                      <a:pt x="37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9"/>
              <p:cNvSpPr/>
              <p:nvPr/>
            </p:nvSpPr>
            <p:spPr>
              <a:xfrm>
                <a:off x="6392450" y="2573488"/>
                <a:ext cx="19950" cy="11522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4609" extrusionOk="0">
                    <a:moveTo>
                      <a:pt x="0" y="1"/>
                    </a:moveTo>
                    <a:lnTo>
                      <a:pt x="0" y="4608"/>
                    </a:lnTo>
                    <a:lnTo>
                      <a:pt x="798" y="4608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6317425" y="2372138"/>
                <a:ext cx="179525" cy="236450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9458" extrusionOk="0">
                    <a:moveTo>
                      <a:pt x="3097" y="1"/>
                    </a:moveTo>
                    <a:cubicBezTo>
                      <a:pt x="2797" y="1"/>
                      <a:pt x="2512" y="146"/>
                      <a:pt x="2168" y="459"/>
                    </a:cubicBezTo>
                    <a:cubicBezTo>
                      <a:pt x="1596" y="982"/>
                      <a:pt x="1275" y="1744"/>
                      <a:pt x="1013" y="2471"/>
                    </a:cubicBezTo>
                    <a:cubicBezTo>
                      <a:pt x="763" y="3185"/>
                      <a:pt x="465" y="3911"/>
                      <a:pt x="298" y="4662"/>
                    </a:cubicBezTo>
                    <a:cubicBezTo>
                      <a:pt x="1" y="6031"/>
                      <a:pt x="72" y="7757"/>
                      <a:pt x="1001" y="8757"/>
                    </a:cubicBezTo>
                    <a:cubicBezTo>
                      <a:pt x="1389" y="9258"/>
                      <a:pt x="2215" y="9458"/>
                      <a:pt x="2943" y="9458"/>
                    </a:cubicBezTo>
                    <a:cubicBezTo>
                      <a:pt x="3221" y="9458"/>
                      <a:pt x="3484" y="9429"/>
                      <a:pt x="3704" y="9376"/>
                    </a:cubicBezTo>
                    <a:cubicBezTo>
                      <a:pt x="4966" y="9067"/>
                      <a:pt x="5656" y="7983"/>
                      <a:pt x="6144" y="6828"/>
                    </a:cubicBezTo>
                    <a:cubicBezTo>
                      <a:pt x="7180" y="4376"/>
                      <a:pt x="6192" y="1709"/>
                      <a:pt x="4001" y="340"/>
                    </a:cubicBezTo>
                    <a:cubicBezTo>
                      <a:pt x="3651" y="119"/>
                      <a:pt x="3368" y="1"/>
                      <a:pt x="3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" name="Google Shape;114;p9"/>
            <p:cNvSpPr/>
            <p:nvPr/>
          </p:nvSpPr>
          <p:spPr>
            <a:xfrm flipH="1">
              <a:off x="1332688" y="4187248"/>
              <a:ext cx="3564241" cy="1136343"/>
            </a:xfrm>
            <a:custGeom>
              <a:avLst/>
              <a:gdLst/>
              <a:ahLst/>
              <a:cxnLst/>
              <a:rect l="l" t="t" r="r" b="b"/>
              <a:pathLst>
                <a:path w="112039" h="35720" extrusionOk="0">
                  <a:moveTo>
                    <a:pt x="112039" y="11205"/>
                  </a:moveTo>
                  <a:cubicBezTo>
                    <a:pt x="107824" y="15562"/>
                    <a:pt x="97168" y="15955"/>
                    <a:pt x="91631" y="15908"/>
                  </a:cubicBezTo>
                  <a:cubicBezTo>
                    <a:pt x="79761" y="15800"/>
                    <a:pt x="67474" y="12991"/>
                    <a:pt x="56413" y="8692"/>
                  </a:cubicBezTo>
                  <a:cubicBezTo>
                    <a:pt x="39137" y="1965"/>
                    <a:pt x="17265" y="1"/>
                    <a:pt x="287" y="8466"/>
                  </a:cubicBezTo>
                  <a:cubicBezTo>
                    <a:pt x="1" y="10883"/>
                    <a:pt x="465" y="13336"/>
                    <a:pt x="953" y="15705"/>
                  </a:cubicBezTo>
                  <a:cubicBezTo>
                    <a:pt x="1370" y="17753"/>
                    <a:pt x="1596" y="21313"/>
                    <a:pt x="2632" y="23266"/>
                  </a:cubicBezTo>
                  <a:cubicBezTo>
                    <a:pt x="4251" y="26314"/>
                    <a:pt x="8835" y="26968"/>
                    <a:pt x="11812" y="27695"/>
                  </a:cubicBezTo>
                  <a:cubicBezTo>
                    <a:pt x="23920" y="30636"/>
                    <a:pt x="36577" y="32445"/>
                    <a:pt x="48935" y="34077"/>
                  </a:cubicBezTo>
                  <a:cubicBezTo>
                    <a:pt x="55091" y="34898"/>
                    <a:pt x="61151" y="35720"/>
                    <a:pt x="67390" y="35315"/>
                  </a:cubicBezTo>
                  <a:cubicBezTo>
                    <a:pt x="74427" y="34862"/>
                    <a:pt x="81928" y="33374"/>
                    <a:pt x="88417" y="30624"/>
                  </a:cubicBezTo>
                  <a:cubicBezTo>
                    <a:pt x="94525" y="28040"/>
                    <a:pt x="98835" y="23670"/>
                    <a:pt x="102871" y="18575"/>
                  </a:cubicBezTo>
                  <a:cubicBezTo>
                    <a:pt x="105085" y="15741"/>
                    <a:pt x="107526" y="11979"/>
                    <a:pt x="112039" y="112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 flipH="1">
              <a:off x="-188646" y="4223225"/>
              <a:ext cx="10036130" cy="1615502"/>
            </a:xfrm>
            <a:custGeom>
              <a:avLst/>
              <a:gdLst/>
              <a:ahLst/>
              <a:cxnLst/>
              <a:rect l="l" t="t" r="r" b="b"/>
              <a:pathLst>
                <a:path w="160771" h="50782" extrusionOk="0">
                  <a:moveTo>
                    <a:pt x="9216" y="5383"/>
                  </a:moveTo>
                  <a:cubicBezTo>
                    <a:pt x="18360" y="13360"/>
                    <a:pt x="22528" y="18289"/>
                    <a:pt x="34970" y="22766"/>
                  </a:cubicBezTo>
                  <a:cubicBezTo>
                    <a:pt x="46400" y="26873"/>
                    <a:pt x="68545" y="25361"/>
                    <a:pt x="71260" y="25123"/>
                  </a:cubicBezTo>
                  <a:cubicBezTo>
                    <a:pt x="82511" y="24123"/>
                    <a:pt x="98275" y="16860"/>
                    <a:pt x="107717" y="12205"/>
                  </a:cubicBezTo>
                  <a:cubicBezTo>
                    <a:pt x="132434" y="1"/>
                    <a:pt x="133887" y="6335"/>
                    <a:pt x="146876" y="6335"/>
                  </a:cubicBezTo>
                  <a:cubicBezTo>
                    <a:pt x="150043" y="6335"/>
                    <a:pt x="156532" y="5383"/>
                    <a:pt x="158783" y="7859"/>
                  </a:cubicBezTo>
                  <a:cubicBezTo>
                    <a:pt x="159557" y="8704"/>
                    <a:pt x="159307" y="10133"/>
                    <a:pt x="159426" y="11121"/>
                  </a:cubicBezTo>
                  <a:cubicBezTo>
                    <a:pt x="159878" y="15241"/>
                    <a:pt x="159676" y="19468"/>
                    <a:pt x="159664" y="23599"/>
                  </a:cubicBezTo>
                  <a:cubicBezTo>
                    <a:pt x="159652" y="29493"/>
                    <a:pt x="159783" y="35351"/>
                    <a:pt x="160057" y="41220"/>
                  </a:cubicBezTo>
                  <a:cubicBezTo>
                    <a:pt x="160211" y="44304"/>
                    <a:pt x="160771" y="47757"/>
                    <a:pt x="160021" y="50781"/>
                  </a:cubicBezTo>
                  <a:cubicBezTo>
                    <a:pt x="158687" y="50781"/>
                    <a:pt x="157640" y="50233"/>
                    <a:pt x="156401" y="50055"/>
                  </a:cubicBezTo>
                  <a:cubicBezTo>
                    <a:pt x="151210" y="49305"/>
                    <a:pt x="145198" y="49519"/>
                    <a:pt x="139983" y="49412"/>
                  </a:cubicBezTo>
                  <a:cubicBezTo>
                    <a:pt x="119206" y="48983"/>
                    <a:pt x="97263" y="49459"/>
                    <a:pt x="76939" y="45304"/>
                  </a:cubicBezTo>
                  <a:cubicBezTo>
                    <a:pt x="61485" y="42149"/>
                    <a:pt x="45590" y="39827"/>
                    <a:pt x="29647" y="39911"/>
                  </a:cubicBezTo>
                  <a:cubicBezTo>
                    <a:pt x="19884" y="39958"/>
                    <a:pt x="9681" y="40244"/>
                    <a:pt x="1" y="39649"/>
                  </a:cubicBezTo>
                  <a:cubicBezTo>
                    <a:pt x="1692" y="30612"/>
                    <a:pt x="6049" y="21801"/>
                    <a:pt x="8990" y="13026"/>
                  </a:cubicBezTo>
                  <a:cubicBezTo>
                    <a:pt x="9633" y="10955"/>
                    <a:pt x="10086" y="9121"/>
                    <a:pt x="9216" y="5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 flipH="1">
              <a:off x="1183741" y="4689281"/>
              <a:ext cx="3188217" cy="868163"/>
            </a:xfrm>
            <a:custGeom>
              <a:avLst/>
              <a:gdLst/>
              <a:ahLst/>
              <a:cxnLst/>
              <a:rect l="l" t="t" r="r" b="b"/>
              <a:pathLst>
                <a:path w="100219" h="27290" extrusionOk="0">
                  <a:moveTo>
                    <a:pt x="96382" y="0"/>
                  </a:moveTo>
                  <a:cubicBezTo>
                    <a:pt x="96278" y="0"/>
                    <a:pt x="96171" y="3"/>
                    <a:pt x="96060" y="8"/>
                  </a:cubicBezTo>
                  <a:cubicBezTo>
                    <a:pt x="89893" y="293"/>
                    <a:pt x="85333" y="3806"/>
                    <a:pt x="80166" y="6616"/>
                  </a:cubicBezTo>
                  <a:cubicBezTo>
                    <a:pt x="76891" y="8401"/>
                    <a:pt x="73808" y="10164"/>
                    <a:pt x="70403" y="11652"/>
                  </a:cubicBezTo>
                  <a:cubicBezTo>
                    <a:pt x="66319" y="13438"/>
                    <a:pt x="61520" y="13628"/>
                    <a:pt x="57115" y="13854"/>
                  </a:cubicBezTo>
                  <a:cubicBezTo>
                    <a:pt x="54741" y="13972"/>
                    <a:pt x="52374" y="14021"/>
                    <a:pt x="50012" y="14021"/>
                  </a:cubicBezTo>
                  <a:cubicBezTo>
                    <a:pt x="43763" y="14021"/>
                    <a:pt x="37543" y="13681"/>
                    <a:pt x="31279" y="13378"/>
                  </a:cubicBezTo>
                  <a:cubicBezTo>
                    <a:pt x="26576" y="13140"/>
                    <a:pt x="21635" y="12319"/>
                    <a:pt x="17063" y="11199"/>
                  </a:cubicBezTo>
                  <a:cubicBezTo>
                    <a:pt x="14919" y="10676"/>
                    <a:pt x="12681" y="10175"/>
                    <a:pt x="10597" y="9461"/>
                  </a:cubicBezTo>
                  <a:cubicBezTo>
                    <a:pt x="8621" y="8771"/>
                    <a:pt x="6990" y="7723"/>
                    <a:pt x="5121" y="6830"/>
                  </a:cubicBezTo>
                  <a:cubicBezTo>
                    <a:pt x="5121" y="6830"/>
                    <a:pt x="3852" y="5715"/>
                    <a:pt x="2120" y="5715"/>
                  </a:cubicBezTo>
                  <a:cubicBezTo>
                    <a:pt x="1749" y="5715"/>
                    <a:pt x="1358" y="5766"/>
                    <a:pt x="953" y="5889"/>
                  </a:cubicBezTo>
                  <a:cubicBezTo>
                    <a:pt x="84" y="6151"/>
                    <a:pt x="1" y="6627"/>
                    <a:pt x="263" y="7639"/>
                  </a:cubicBezTo>
                  <a:cubicBezTo>
                    <a:pt x="810" y="9806"/>
                    <a:pt x="3335" y="10652"/>
                    <a:pt x="5240" y="11414"/>
                  </a:cubicBezTo>
                  <a:cubicBezTo>
                    <a:pt x="9291" y="13008"/>
                    <a:pt x="12850" y="13747"/>
                    <a:pt x="17208" y="13747"/>
                  </a:cubicBezTo>
                  <a:cubicBezTo>
                    <a:pt x="17243" y="13747"/>
                    <a:pt x="17278" y="13747"/>
                    <a:pt x="17313" y="13747"/>
                  </a:cubicBezTo>
                  <a:cubicBezTo>
                    <a:pt x="17647" y="13747"/>
                    <a:pt x="17987" y="13745"/>
                    <a:pt x="18329" y="13745"/>
                  </a:cubicBezTo>
                  <a:cubicBezTo>
                    <a:pt x="19569" y="13745"/>
                    <a:pt x="20842" y="13774"/>
                    <a:pt x="22027" y="14045"/>
                  </a:cubicBezTo>
                  <a:cubicBezTo>
                    <a:pt x="22885" y="14235"/>
                    <a:pt x="25659" y="15188"/>
                    <a:pt x="26064" y="16093"/>
                  </a:cubicBezTo>
                  <a:cubicBezTo>
                    <a:pt x="26654" y="17447"/>
                    <a:pt x="24279" y="17656"/>
                    <a:pt x="22329" y="17656"/>
                  </a:cubicBezTo>
                  <a:cubicBezTo>
                    <a:pt x="21457" y="17656"/>
                    <a:pt x="20670" y="17614"/>
                    <a:pt x="20272" y="17614"/>
                  </a:cubicBezTo>
                  <a:cubicBezTo>
                    <a:pt x="20213" y="17614"/>
                    <a:pt x="20163" y="17615"/>
                    <a:pt x="20122" y="17617"/>
                  </a:cubicBezTo>
                  <a:cubicBezTo>
                    <a:pt x="18015" y="17724"/>
                    <a:pt x="15896" y="17784"/>
                    <a:pt x="13729" y="17867"/>
                  </a:cubicBezTo>
                  <a:cubicBezTo>
                    <a:pt x="21289" y="20915"/>
                    <a:pt x="28921" y="24130"/>
                    <a:pt x="37089" y="24927"/>
                  </a:cubicBezTo>
                  <a:cubicBezTo>
                    <a:pt x="42685" y="25475"/>
                    <a:pt x="48221" y="26451"/>
                    <a:pt x="53817" y="27047"/>
                  </a:cubicBezTo>
                  <a:cubicBezTo>
                    <a:pt x="55420" y="27222"/>
                    <a:pt x="57027" y="27290"/>
                    <a:pt x="58634" y="27290"/>
                  </a:cubicBezTo>
                  <a:cubicBezTo>
                    <a:pt x="61061" y="27290"/>
                    <a:pt x="63488" y="27135"/>
                    <a:pt x="65902" y="26963"/>
                  </a:cubicBezTo>
                  <a:cubicBezTo>
                    <a:pt x="74701" y="26320"/>
                    <a:pt x="83726" y="24130"/>
                    <a:pt x="91203" y="19224"/>
                  </a:cubicBezTo>
                  <a:cubicBezTo>
                    <a:pt x="92989" y="18057"/>
                    <a:pt x="96060" y="16236"/>
                    <a:pt x="96001" y="13854"/>
                  </a:cubicBezTo>
                  <a:cubicBezTo>
                    <a:pt x="95965" y="12759"/>
                    <a:pt x="95822" y="12545"/>
                    <a:pt x="94775" y="12342"/>
                  </a:cubicBezTo>
                  <a:cubicBezTo>
                    <a:pt x="94630" y="12314"/>
                    <a:pt x="94442" y="12303"/>
                    <a:pt x="94225" y="12303"/>
                  </a:cubicBezTo>
                  <a:cubicBezTo>
                    <a:pt x="93517" y="12303"/>
                    <a:pt x="92492" y="12418"/>
                    <a:pt x="91590" y="12418"/>
                  </a:cubicBezTo>
                  <a:cubicBezTo>
                    <a:pt x="90312" y="12418"/>
                    <a:pt x="89280" y="12188"/>
                    <a:pt x="89738" y="11080"/>
                  </a:cubicBezTo>
                  <a:cubicBezTo>
                    <a:pt x="90226" y="9890"/>
                    <a:pt x="92262" y="8890"/>
                    <a:pt x="93215" y="8151"/>
                  </a:cubicBezTo>
                  <a:cubicBezTo>
                    <a:pt x="94691" y="7008"/>
                    <a:pt x="96191" y="5889"/>
                    <a:pt x="97620" y="4711"/>
                  </a:cubicBezTo>
                  <a:cubicBezTo>
                    <a:pt x="100219" y="2574"/>
                    <a:pt x="99770" y="0"/>
                    <a:pt x="96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 flipH="1">
              <a:off x="940280" y="4314530"/>
              <a:ext cx="30699" cy="180313"/>
            </a:xfrm>
            <a:custGeom>
              <a:avLst/>
              <a:gdLst/>
              <a:ahLst/>
              <a:cxnLst/>
              <a:rect l="l" t="t" r="r" b="b"/>
              <a:pathLst>
                <a:path w="965" h="5668" extrusionOk="0">
                  <a:moveTo>
                    <a:pt x="0" y="0"/>
                  </a:moveTo>
                  <a:lnTo>
                    <a:pt x="0" y="5668"/>
                  </a:lnTo>
                  <a:lnTo>
                    <a:pt x="964" y="5668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 flipH="1">
              <a:off x="807718" y="3999077"/>
              <a:ext cx="280682" cy="370361"/>
            </a:xfrm>
            <a:custGeom>
              <a:avLst/>
              <a:gdLst/>
              <a:ahLst/>
              <a:cxnLst/>
              <a:rect l="l" t="t" r="r" b="b"/>
              <a:pathLst>
                <a:path w="8823" h="11642" extrusionOk="0">
                  <a:moveTo>
                    <a:pt x="3777" y="0"/>
                  </a:moveTo>
                  <a:cubicBezTo>
                    <a:pt x="3414" y="0"/>
                    <a:pt x="3072" y="178"/>
                    <a:pt x="2655" y="558"/>
                  </a:cubicBezTo>
                  <a:cubicBezTo>
                    <a:pt x="1941" y="1213"/>
                    <a:pt x="1548" y="2130"/>
                    <a:pt x="1226" y="3046"/>
                  </a:cubicBezTo>
                  <a:cubicBezTo>
                    <a:pt x="905" y="3916"/>
                    <a:pt x="536" y="4832"/>
                    <a:pt x="345" y="5737"/>
                  </a:cubicBezTo>
                  <a:cubicBezTo>
                    <a:pt x="0" y="7416"/>
                    <a:pt x="95" y="9547"/>
                    <a:pt x="1226" y="10786"/>
                  </a:cubicBezTo>
                  <a:cubicBezTo>
                    <a:pt x="1696" y="11400"/>
                    <a:pt x="2696" y="11641"/>
                    <a:pt x="3581" y="11641"/>
                  </a:cubicBezTo>
                  <a:cubicBezTo>
                    <a:pt x="3931" y="11641"/>
                    <a:pt x="4263" y="11603"/>
                    <a:pt x="4536" y="11536"/>
                  </a:cubicBezTo>
                  <a:cubicBezTo>
                    <a:pt x="6108" y="11155"/>
                    <a:pt x="6953" y="9809"/>
                    <a:pt x="7549" y="8416"/>
                  </a:cubicBezTo>
                  <a:cubicBezTo>
                    <a:pt x="8823" y="5380"/>
                    <a:pt x="7608" y="2106"/>
                    <a:pt x="4894" y="427"/>
                  </a:cubicBezTo>
                  <a:cubicBezTo>
                    <a:pt x="4456" y="149"/>
                    <a:pt x="4108" y="0"/>
                    <a:pt x="3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 flipH="1">
              <a:off x="2122051" y="4661095"/>
              <a:ext cx="21982" cy="131099"/>
            </a:xfrm>
            <a:custGeom>
              <a:avLst/>
              <a:gdLst/>
              <a:ahLst/>
              <a:cxnLst/>
              <a:rect l="l" t="t" r="r" b="b"/>
              <a:pathLst>
                <a:path w="69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91" y="4120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 flipH="1">
              <a:off x="2025818" y="4431727"/>
              <a:ext cx="204204" cy="269388"/>
            </a:xfrm>
            <a:custGeom>
              <a:avLst/>
              <a:gdLst/>
              <a:ahLst/>
              <a:cxnLst/>
              <a:rect l="l" t="t" r="r" b="b"/>
              <a:pathLst>
                <a:path w="6419" h="8468" extrusionOk="0">
                  <a:moveTo>
                    <a:pt x="2757" y="0"/>
                  </a:moveTo>
                  <a:cubicBezTo>
                    <a:pt x="2495" y="0"/>
                    <a:pt x="2248" y="131"/>
                    <a:pt x="1941" y="412"/>
                  </a:cubicBezTo>
                  <a:cubicBezTo>
                    <a:pt x="1418" y="888"/>
                    <a:pt x="1132" y="1555"/>
                    <a:pt x="894" y="2210"/>
                  </a:cubicBezTo>
                  <a:cubicBezTo>
                    <a:pt x="679" y="2853"/>
                    <a:pt x="406" y="3508"/>
                    <a:pt x="263" y="4163"/>
                  </a:cubicBezTo>
                  <a:cubicBezTo>
                    <a:pt x="1" y="5401"/>
                    <a:pt x="60" y="6949"/>
                    <a:pt x="894" y="7842"/>
                  </a:cubicBezTo>
                  <a:cubicBezTo>
                    <a:pt x="1236" y="8287"/>
                    <a:pt x="1966" y="8467"/>
                    <a:pt x="2615" y="8467"/>
                  </a:cubicBezTo>
                  <a:cubicBezTo>
                    <a:pt x="2868" y="8467"/>
                    <a:pt x="3110" y="8440"/>
                    <a:pt x="3311" y="8389"/>
                  </a:cubicBezTo>
                  <a:cubicBezTo>
                    <a:pt x="4442" y="8104"/>
                    <a:pt x="5049" y="7139"/>
                    <a:pt x="5478" y="6115"/>
                  </a:cubicBezTo>
                  <a:cubicBezTo>
                    <a:pt x="6418" y="3913"/>
                    <a:pt x="5525" y="1543"/>
                    <a:pt x="3561" y="305"/>
                  </a:cubicBezTo>
                  <a:cubicBezTo>
                    <a:pt x="3244" y="107"/>
                    <a:pt x="2995" y="0"/>
                    <a:pt x="2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1103542" y="4424378"/>
              <a:ext cx="25005" cy="146974"/>
            </a:xfrm>
            <a:custGeom>
              <a:avLst/>
              <a:gdLst/>
              <a:ahLst/>
              <a:cxnLst/>
              <a:rect l="l" t="t" r="r" b="b"/>
              <a:pathLst>
                <a:path w="786" h="4620" extrusionOk="0">
                  <a:moveTo>
                    <a:pt x="0" y="0"/>
                  </a:moveTo>
                  <a:lnTo>
                    <a:pt x="0" y="4620"/>
                  </a:lnTo>
                  <a:lnTo>
                    <a:pt x="786" y="4620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 flipH="1">
              <a:off x="995952" y="4168287"/>
              <a:ext cx="228446" cy="300978"/>
            </a:xfrm>
            <a:custGeom>
              <a:avLst/>
              <a:gdLst/>
              <a:ahLst/>
              <a:cxnLst/>
              <a:rect l="l" t="t" r="r" b="b"/>
              <a:pathLst>
                <a:path w="7181" h="9461" extrusionOk="0">
                  <a:moveTo>
                    <a:pt x="3082" y="1"/>
                  </a:moveTo>
                  <a:cubicBezTo>
                    <a:pt x="2785" y="1"/>
                    <a:pt x="2504" y="143"/>
                    <a:pt x="2168" y="454"/>
                  </a:cubicBezTo>
                  <a:cubicBezTo>
                    <a:pt x="1584" y="978"/>
                    <a:pt x="1275" y="1740"/>
                    <a:pt x="1001" y="2466"/>
                  </a:cubicBezTo>
                  <a:cubicBezTo>
                    <a:pt x="751" y="3181"/>
                    <a:pt x="453" y="3907"/>
                    <a:pt x="287" y="4657"/>
                  </a:cubicBezTo>
                  <a:cubicBezTo>
                    <a:pt x="1" y="6026"/>
                    <a:pt x="60" y="7753"/>
                    <a:pt x="989" y="8753"/>
                  </a:cubicBezTo>
                  <a:cubicBezTo>
                    <a:pt x="1374" y="9257"/>
                    <a:pt x="2187" y="9460"/>
                    <a:pt x="2911" y="9460"/>
                  </a:cubicBezTo>
                  <a:cubicBezTo>
                    <a:pt x="3196" y="9460"/>
                    <a:pt x="3466" y="9429"/>
                    <a:pt x="3692" y="9372"/>
                  </a:cubicBezTo>
                  <a:cubicBezTo>
                    <a:pt x="4966" y="9062"/>
                    <a:pt x="5644" y="7979"/>
                    <a:pt x="6133" y="6824"/>
                  </a:cubicBezTo>
                  <a:cubicBezTo>
                    <a:pt x="7180" y="4371"/>
                    <a:pt x="6180" y="1716"/>
                    <a:pt x="3989" y="335"/>
                  </a:cubicBezTo>
                  <a:cubicBezTo>
                    <a:pt x="3637" y="119"/>
                    <a:pt x="3353" y="1"/>
                    <a:pt x="3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9"/>
          <p:cNvSpPr txBox="1">
            <a:spLocks noGrp="1"/>
          </p:cNvSpPr>
          <p:nvPr>
            <p:ph type="subTitle" idx="1"/>
          </p:nvPr>
        </p:nvSpPr>
        <p:spPr>
          <a:xfrm>
            <a:off x="720064" y="12753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2"/>
          </p:nvPr>
        </p:nvSpPr>
        <p:spPr>
          <a:xfrm>
            <a:off x="4826936" y="12753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-487025" y="2741775"/>
            <a:ext cx="9923810" cy="2084055"/>
          </a:xfrm>
          <a:custGeom>
            <a:avLst/>
            <a:gdLst/>
            <a:ahLst/>
            <a:cxnLst/>
            <a:rect l="l" t="t" r="r" b="b"/>
            <a:pathLst>
              <a:path w="142876" h="50495" extrusionOk="0">
                <a:moveTo>
                  <a:pt x="16038" y="7752"/>
                </a:moveTo>
                <a:cubicBezTo>
                  <a:pt x="16955" y="7382"/>
                  <a:pt x="17586" y="6489"/>
                  <a:pt x="18479" y="6013"/>
                </a:cubicBezTo>
                <a:cubicBezTo>
                  <a:pt x="21515" y="4370"/>
                  <a:pt x="26051" y="3180"/>
                  <a:pt x="29456" y="3834"/>
                </a:cubicBezTo>
                <a:cubicBezTo>
                  <a:pt x="32945" y="4513"/>
                  <a:pt x="38053" y="9014"/>
                  <a:pt x="38327" y="12907"/>
                </a:cubicBezTo>
                <a:cubicBezTo>
                  <a:pt x="39922" y="12812"/>
                  <a:pt x="41160" y="11192"/>
                  <a:pt x="42946" y="11204"/>
                </a:cubicBezTo>
                <a:cubicBezTo>
                  <a:pt x="44673" y="11216"/>
                  <a:pt x="45708" y="12526"/>
                  <a:pt x="46101" y="14121"/>
                </a:cubicBezTo>
                <a:cubicBezTo>
                  <a:pt x="48852" y="12705"/>
                  <a:pt x="51935" y="12693"/>
                  <a:pt x="52066" y="16193"/>
                </a:cubicBezTo>
                <a:cubicBezTo>
                  <a:pt x="54912" y="14419"/>
                  <a:pt x="58008" y="14729"/>
                  <a:pt x="61068" y="16086"/>
                </a:cubicBezTo>
                <a:cubicBezTo>
                  <a:pt x="62913" y="16896"/>
                  <a:pt x="64556" y="17884"/>
                  <a:pt x="65747" y="19515"/>
                </a:cubicBezTo>
                <a:cubicBezTo>
                  <a:pt x="66366" y="20348"/>
                  <a:pt x="66759" y="21360"/>
                  <a:pt x="67687" y="21896"/>
                </a:cubicBezTo>
                <a:cubicBezTo>
                  <a:pt x="68842" y="20741"/>
                  <a:pt x="69592" y="19539"/>
                  <a:pt x="71128" y="18801"/>
                </a:cubicBezTo>
                <a:cubicBezTo>
                  <a:pt x="73926" y="17443"/>
                  <a:pt x="76962" y="17015"/>
                  <a:pt x="80034" y="17015"/>
                </a:cubicBezTo>
                <a:cubicBezTo>
                  <a:pt x="84832" y="17015"/>
                  <a:pt x="90869" y="17467"/>
                  <a:pt x="94143" y="21420"/>
                </a:cubicBezTo>
                <a:cubicBezTo>
                  <a:pt x="94762" y="20670"/>
                  <a:pt x="94941" y="19301"/>
                  <a:pt x="95750" y="18586"/>
                </a:cubicBezTo>
                <a:cubicBezTo>
                  <a:pt x="96786" y="17669"/>
                  <a:pt x="98501" y="17824"/>
                  <a:pt x="99763" y="17788"/>
                </a:cubicBezTo>
                <a:cubicBezTo>
                  <a:pt x="99584" y="15288"/>
                  <a:pt x="103335" y="14669"/>
                  <a:pt x="104942" y="15776"/>
                </a:cubicBezTo>
                <a:cubicBezTo>
                  <a:pt x="105275" y="10014"/>
                  <a:pt x="110193" y="5942"/>
                  <a:pt x="115158" y="3680"/>
                </a:cubicBezTo>
                <a:cubicBezTo>
                  <a:pt x="118229" y="2263"/>
                  <a:pt x="127100" y="286"/>
                  <a:pt x="128921" y="4775"/>
                </a:cubicBezTo>
                <a:cubicBezTo>
                  <a:pt x="130398" y="1429"/>
                  <a:pt x="135208" y="1"/>
                  <a:pt x="138649" y="1179"/>
                </a:cubicBezTo>
                <a:cubicBezTo>
                  <a:pt x="142030" y="2346"/>
                  <a:pt x="142602" y="6037"/>
                  <a:pt x="142673" y="8942"/>
                </a:cubicBezTo>
                <a:cubicBezTo>
                  <a:pt x="142875" y="17324"/>
                  <a:pt x="141089" y="25432"/>
                  <a:pt x="140792" y="33767"/>
                </a:cubicBezTo>
                <a:cubicBezTo>
                  <a:pt x="140708" y="36517"/>
                  <a:pt x="141351" y="40922"/>
                  <a:pt x="140077" y="43577"/>
                </a:cubicBezTo>
                <a:cubicBezTo>
                  <a:pt x="139565" y="44661"/>
                  <a:pt x="138530" y="45113"/>
                  <a:pt x="137434" y="45482"/>
                </a:cubicBezTo>
                <a:cubicBezTo>
                  <a:pt x="131112" y="47625"/>
                  <a:pt x="122849" y="47316"/>
                  <a:pt x="116265" y="46959"/>
                </a:cubicBezTo>
                <a:cubicBezTo>
                  <a:pt x="108573" y="46554"/>
                  <a:pt x="101144" y="45887"/>
                  <a:pt x="93429" y="46542"/>
                </a:cubicBezTo>
                <a:cubicBezTo>
                  <a:pt x="84344" y="47316"/>
                  <a:pt x="75296" y="48209"/>
                  <a:pt x="66223" y="49007"/>
                </a:cubicBezTo>
                <a:cubicBezTo>
                  <a:pt x="49471" y="50495"/>
                  <a:pt x="32802" y="48233"/>
                  <a:pt x="16288" y="45863"/>
                </a:cubicBezTo>
                <a:cubicBezTo>
                  <a:pt x="12109" y="45268"/>
                  <a:pt x="4727" y="44732"/>
                  <a:pt x="1786" y="41041"/>
                </a:cubicBezTo>
                <a:cubicBezTo>
                  <a:pt x="298" y="39172"/>
                  <a:pt x="0" y="36981"/>
                  <a:pt x="227" y="34648"/>
                </a:cubicBezTo>
                <a:cubicBezTo>
                  <a:pt x="560" y="31147"/>
                  <a:pt x="1060" y="27028"/>
                  <a:pt x="2132" y="23658"/>
                </a:cubicBezTo>
                <a:cubicBezTo>
                  <a:pt x="3453" y="19515"/>
                  <a:pt x="5168" y="15348"/>
                  <a:pt x="8097" y="12073"/>
                </a:cubicBezTo>
                <a:cubicBezTo>
                  <a:pt x="10025" y="9954"/>
                  <a:pt x="12311" y="9156"/>
                  <a:pt x="16038" y="77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-241359" y="3251240"/>
            <a:ext cx="8473683" cy="1942023"/>
          </a:xfrm>
          <a:custGeom>
            <a:avLst/>
            <a:gdLst/>
            <a:ahLst/>
            <a:cxnLst/>
            <a:rect l="l" t="t" r="r" b="b"/>
            <a:pathLst>
              <a:path w="147638" h="56487" extrusionOk="0">
                <a:moveTo>
                  <a:pt x="71885" y="0"/>
                </a:moveTo>
                <a:cubicBezTo>
                  <a:pt x="56805" y="0"/>
                  <a:pt x="38155" y="2032"/>
                  <a:pt x="16026" y="8094"/>
                </a:cubicBezTo>
                <a:cubicBezTo>
                  <a:pt x="11407" y="9356"/>
                  <a:pt x="7442" y="12404"/>
                  <a:pt x="3679" y="15083"/>
                </a:cubicBezTo>
                <a:lnTo>
                  <a:pt x="429" y="15892"/>
                </a:lnTo>
                <a:cubicBezTo>
                  <a:pt x="429" y="23453"/>
                  <a:pt x="0" y="31168"/>
                  <a:pt x="1179" y="38669"/>
                </a:cubicBezTo>
                <a:cubicBezTo>
                  <a:pt x="2036" y="44193"/>
                  <a:pt x="2108" y="49230"/>
                  <a:pt x="8501" y="51611"/>
                </a:cubicBezTo>
                <a:cubicBezTo>
                  <a:pt x="15979" y="54385"/>
                  <a:pt x="25420" y="54373"/>
                  <a:pt x="33397" y="54730"/>
                </a:cubicBezTo>
                <a:cubicBezTo>
                  <a:pt x="39934" y="55028"/>
                  <a:pt x="46447" y="54968"/>
                  <a:pt x="52971" y="55397"/>
                </a:cubicBezTo>
                <a:cubicBezTo>
                  <a:pt x="58686" y="55778"/>
                  <a:pt x="64520" y="56385"/>
                  <a:pt x="70235" y="56457"/>
                </a:cubicBezTo>
                <a:cubicBezTo>
                  <a:pt x="71803" y="56476"/>
                  <a:pt x="73370" y="56486"/>
                  <a:pt x="74935" y="56486"/>
                </a:cubicBezTo>
                <a:cubicBezTo>
                  <a:pt x="85787" y="56486"/>
                  <a:pt x="96571" y="56003"/>
                  <a:pt x="107383" y="54837"/>
                </a:cubicBezTo>
                <a:cubicBezTo>
                  <a:pt x="120896" y="53361"/>
                  <a:pt x="133696" y="49682"/>
                  <a:pt x="147031" y="47646"/>
                </a:cubicBezTo>
                <a:cubicBezTo>
                  <a:pt x="147364" y="42443"/>
                  <a:pt x="147507" y="37061"/>
                  <a:pt x="147590" y="31847"/>
                </a:cubicBezTo>
                <a:cubicBezTo>
                  <a:pt x="147638" y="29358"/>
                  <a:pt x="147471" y="28513"/>
                  <a:pt x="145685" y="26632"/>
                </a:cubicBezTo>
                <a:cubicBezTo>
                  <a:pt x="138327" y="18845"/>
                  <a:pt x="127754" y="12154"/>
                  <a:pt x="117372" y="7772"/>
                </a:cubicBezTo>
                <a:cubicBezTo>
                  <a:pt x="112780" y="5847"/>
                  <a:pt x="97471" y="0"/>
                  <a:pt x="71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11"/>
          <p:cNvGrpSpPr/>
          <p:nvPr/>
        </p:nvGrpSpPr>
        <p:grpSpPr>
          <a:xfrm>
            <a:off x="-839540" y="3796331"/>
            <a:ext cx="10276080" cy="1870936"/>
            <a:chOff x="5416863" y="3940425"/>
            <a:chExt cx="4019275" cy="1269550"/>
          </a:xfrm>
        </p:grpSpPr>
        <p:sp>
          <p:nvSpPr>
            <p:cNvPr id="133" name="Google Shape;133;p11"/>
            <p:cNvSpPr/>
            <p:nvPr/>
          </p:nvSpPr>
          <p:spPr>
            <a:xfrm>
              <a:off x="5416863" y="3940425"/>
              <a:ext cx="4019275" cy="1269550"/>
            </a:xfrm>
            <a:custGeom>
              <a:avLst/>
              <a:gdLst/>
              <a:ahLst/>
              <a:cxnLst/>
              <a:rect l="l" t="t" r="r" b="b"/>
              <a:pathLst>
                <a:path w="160771" h="50782" extrusionOk="0">
                  <a:moveTo>
                    <a:pt x="9216" y="5383"/>
                  </a:moveTo>
                  <a:cubicBezTo>
                    <a:pt x="18360" y="13360"/>
                    <a:pt x="22528" y="18289"/>
                    <a:pt x="34970" y="22766"/>
                  </a:cubicBezTo>
                  <a:cubicBezTo>
                    <a:pt x="46400" y="26873"/>
                    <a:pt x="68545" y="25361"/>
                    <a:pt x="71260" y="25123"/>
                  </a:cubicBezTo>
                  <a:cubicBezTo>
                    <a:pt x="82511" y="24123"/>
                    <a:pt x="98275" y="16860"/>
                    <a:pt x="107717" y="12205"/>
                  </a:cubicBezTo>
                  <a:cubicBezTo>
                    <a:pt x="132434" y="1"/>
                    <a:pt x="133887" y="6335"/>
                    <a:pt x="146876" y="6335"/>
                  </a:cubicBezTo>
                  <a:cubicBezTo>
                    <a:pt x="150043" y="6335"/>
                    <a:pt x="156532" y="5383"/>
                    <a:pt x="158783" y="7859"/>
                  </a:cubicBezTo>
                  <a:cubicBezTo>
                    <a:pt x="159557" y="8704"/>
                    <a:pt x="159307" y="10133"/>
                    <a:pt x="159426" y="11121"/>
                  </a:cubicBezTo>
                  <a:cubicBezTo>
                    <a:pt x="159878" y="15241"/>
                    <a:pt x="159676" y="19468"/>
                    <a:pt x="159664" y="23599"/>
                  </a:cubicBezTo>
                  <a:cubicBezTo>
                    <a:pt x="159652" y="29493"/>
                    <a:pt x="159783" y="35351"/>
                    <a:pt x="160057" y="41220"/>
                  </a:cubicBezTo>
                  <a:cubicBezTo>
                    <a:pt x="160211" y="44304"/>
                    <a:pt x="160771" y="47757"/>
                    <a:pt x="160021" y="50781"/>
                  </a:cubicBezTo>
                  <a:cubicBezTo>
                    <a:pt x="158687" y="50781"/>
                    <a:pt x="157640" y="50233"/>
                    <a:pt x="156401" y="50055"/>
                  </a:cubicBezTo>
                  <a:cubicBezTo>
                    <a:pt x="151210" y="49305"/>
                    <a:pt x="145198" y="49519"/>
                    <a:pt x="139983" y="49412"/>
                  </a:cubicBezTo>
                  <a:cubicBezTo>
                    <a:pt x="119206" y="48983"/>
                    <a:pt x="97263" y="49459"/>
                    <a:pt x="76939" y="45304"/>
                  </a:cubicBezTo>
                  <a:cubicBezTo>
                    <a:pt x="61485" y="42149"/>
                    <a:pt x="45590" y="39827"/>
                    <a:pt x="29647" y="39911"/>
                  </a:cubicBezTo>
                  <a:cubicBezTo>
                    <a:pt x="19884" y="39958"/>
                    <a:pt x="9681" y="40244"/>
                    <a:pt x="1" y="39649"/>
                  </a:cubicBezTo>
                  <a:cubicBezTo>
                    <a:pt x="1692" y="30612"/>
                    <a:pt x="6049" y="21801"/>
                    <a:pt x="8990" y="13026"/>
                  </a:cubicBezTo>
                  <a:cubicBezTo>
                    <a:pt x="9633" y="10955"/>
                    <a:pt x="10086" y="9121"/>
                    <a:pt x="9216" y="5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5852038" y="4306675"/>
              <a:ext cx="2505475" cy="682250"/>
            </a:xfrm>
            <a:custGeom>
              <a:avLst/>
              <a:gdLst/>
              <a:ahLst/>
              <a:cxnLst/>
              <a:rect l="l" t="t" r="r" b="b"/>
              <a:pathLst>
                <a:path w="100219" h="27290" extrusionOk="0">
                  <a:moveTo>
                    <a:pt x="96382" y="0"/>
                  </a:moveTo>
                  <a:cubicBezTo>
                    <a:pt x="96278" y="0"/>
                    <a:pt x="96171" y="3"/>
                    <a:pt x="96060" y="8"/>
                  </a:cubicBezTo>
                  <a:cubicBezTo>
                    <a:pt x="89893" y="293"/>
                    <a:pt x="85333" y="3806"/>
                    <a:pt x="80166" y="6616"/>
                  </a:cubicBezTo>
                  <a:cubicBezTo>
                    <a:pt x="76891" y="8401"/>
                    <a:pt x="73808" y="10164"/>
                    <a:pt x="70403" y="11652"/>
                  </a:cubicBezTo>
                  <a:cubicBezTo>
                    <a:pt x="66319" y="13438"/>
                    <a:pt x="61520" y="13628"/>
                    <a:pt x="57115" y="13854"/>
                  </a:cubicBezTo>
                  <a:cubicBezTo>
                    <a:pt x="54741" y="13972"/>
                    <a:pt x="52374" y="14021"/>
                    <a:pt x="50012" y="14021"/>
                  </a:cubicBezTo>
                  <a:cubicBezTo>
                    <a:pt x="43763" y="14021"/>
                    <a:pt x="37543" y="13681"/>
                    <a:pt x="31279" y="13378"/>
                  </a:cubicBezTo>
                  <a:cubicBezTo>
                    <a:pt x="26576" y="13140"/>
                    <a:pt x="21635" y="12319"/>
                    <a:pt x="17063" y="11199"/>
                  </a:cubicBezTo>
                  <a:cubicBezTo>
                    <a:pt x="14919" y="10676"/>
                    <a:pt x="12681" y="10175"/>
                    <a:pt x="10597" y="9461"/>
                  </a:cubicBezTo>
                  <a:cubicBezTo>
                    <a:pt x="8621" y="8771"/>
                    <a:pt x="6990" y="7723"/>
                    <a:pt x="5121" y="6830"/>
                  </a:cubicBezTo>
                  <a:cubicBezTo>
                    <a:pt x="5121" y="6830"/>
                    <a:pt x="3852" y="5715"/>
                    <a:pt x="2120" y="5715"/>
                  </a:cubicBezTo>
                  <a:cubicBezTo>
                    <a:pt x="1749" y="5715"/>
                    <a:pt x="1358" y="5766"/>
                    <a:pt x="953" y="5889"/>
                  </a:cubicBezTo>
                  <a:cubicBezTo>
                    <a:pt x="84" y="6151"/>
                    <a:pt x="1" y="6627"/>
                    <a:pt x="263" y="7639"/>
                  </a:cubicBezTo>
                  <a:cubicBezTo>
                    <a:pt x="810" y="9806"/>
                    <a:pt x="3335" y="10652"/>
                    <a:pt x="5240" y="11414"/>
                  </a:cubicBezTo>
                  <a:cubicBezTo>
                    <a:pt x="9291" y="13008"/>
                    <a:pt x="12850" y="13747"/>
                    <a:pt x="17208" y="13747"/>
                  </a:cubicBezTo>
                  <a:cubicBezTo>
                    <a:pt x="17243" y="13747"/>
                    <a:pt x="17278" y="13747"/>
                    <a:pt x="17313" y="13747"/>
                  </a:cubicBezTo>
                  <a:cubicBezTo>
                    <a:pt x="17647" y="13747"/>
                    <a:pt x="17987" y="13745"/>
                    <a:pt x="18329" y="13745"/>
                  </a:cubicBezTo>
                  <a:cubicBezTo>
                    <a:pt x="19569" y="13745"/>
                    <a:pt x="20842" y="13774"/>
                    <a:pt x="22027" y="14045"/>
                  </a:cubicBezTo>
                  <a:cubicBezTo>
                    <a:pt x="22885" y="14235"/>
                    <a:pt x="25659" y="15188"/>
                    <a:pt x="26064" y="16093"/>
                  </a:cubicBezTo>
                  <a:cubicBezTo>
                    <a:pt x="26654" y="17447"/>
                    <a:pt x="24279" y="17656"/>
                    <a:pt x="22329" y="17656"/>
                  </a:cubicBezTo>
                  <a:cubicBezTo>
                    <a:pt x="21457" y="17656"/>
                    <a:pt x="20670" y="17614"/>
                    <a:pt x="20272" y="17614"/>
                  </a:cubicBezTo>
                  <a:cubicBezTo>
                    <a:pt x="20213" y="17614"/>
                    <a:pt x="20163" y="17615"/>
                    <a:pt x="20122" y="17617"/>
                  </a:cubicBezTo>
                  <a:cubicBezTo>
                    <a:pt x="18015" y="17724"/>
                    <a:pt x="15896" y="17784"/>
                    <a:pt x="13729" y="17867"/>
                  </a:cubicBezTo>
                  <a:cubicBezTo>
                    <a:pt x="21289" y="20915"/>
                    <a:pt x="28921" y="24130"/>
                    <a:pt x="37089" y="24927"/>
                  </a:cubicBezTo>
                  <a:cubicBezTo>
                    <a:pt x="42685" y="25475"/>
                    <a:pt x="48221" y="26451"/>
                    <a:pt x="53817" y="27047"/>
                  </a:cubicBezTo>
                  <a:cubicBezTo>
                    <a:pt x="55420" y="27222"/>
                    <a:pt x="57027" y="27290"/>
                    <a:pt x="58634" y="27290"/>
                  </a:cubicBezTo>
                  <a:cubicBezTo>
                    <a:pt x="61061" y="27290"/>
                    <a:pt x="63488" y="27135"/>
                    <a:pt x="65902" y="26963"/>
                  </a:cubicBezTo>
                  <a:cubicBezTo>
                    <a:pt x="74701" y="26320"/>
                    <a:pt x="83726" y="24130"/>
                    <a:pt x="91203" y="19224"/>
                  </a:cubicBezTo>
                  <a:cubicBezTo>
                    <a:pt x="92989" y="18057"/>
                    <a:pt x="96060" y="16236"/>
                    <a:pt x="96001" y="13854"/>
                  </a:cubicBezTo>
                  <a:cubicBezTo>
                    <a:pt x="95965" y="12759"/>
                    <a:pt x="95822" y="12545"/>
                    <a:pt x="94775" y="12342"/>
                  </a:cubicBezTo>
                  <a:cubicBezTo>
                    <a:pt x="94630" y="12314"/>
                    <a:pt x="94442" y="12303"/>
                    <a:pt x="94225" y="12303"/>
                  </a:cubicBezTo>
                  <a:cubicBezTo>
                    <a:pt x="93517" y="12303"/>
                    <a:pt x="92492" y="12418"/>
                    <a:pt x="91590" y="12418"/>
                  </a:cubicBezTo>
                  <a:cubicBezTo>
                    <a:pt x="90312" y="12418"/>
                    <a:pt x="89280" y="12188"/>
                    <a:pt x="89738" y="11080"/>
                  </a:cubicBezTo>
                  <a:cubicBezTo>
                    <a:pt x="90226" y="9890"/>
                    <a:pt x="92262" y="8890"/>
                    <a:pt x="93215" y="8151"/>
                  </a:cubicBezTo>
                  <a:cubicBezTo>
                    <a:pt x="94691" y="7008"/>
                    <a:pt x="96191" y="5889"/>
                    <a:pt x="97620" y="4711"/>
                  </a:cubicBezTo>
                  <a:cubicBezTo>
                    <a:pt x="100219" y="2574"/>
                    <a:pt x="99770" y="0"/>
                    <a:pt x="96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1"/>
          <p:cNvSpPr/>
          <p:nvPr/>
        </p:nvSpPr>
        <p:spPr>
          <a:xfrm>
            <a:off x="6606442" y="418424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"/>
          <p:cNvSpPr txBox="1">
            <a:spLocks noGrp="1"/>
          </p:cNvSpPr>
          <p:nvPr>
            <p:ph type="title" hasCustomPrompt="1"/>
          </p:nvPr>
        </p:nvSpPr>
        <p:spPr>
          <a:xfrm>
            <a:off x="2333400" y="962250"/>
            <a:ext cx="44772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11"/>
          <p:cNvSpPr txBox="1">
            <a:spLocks noGrp="1"/>
          </p:cNvSpPr>
          <p:nvPr>
            <p:ph type="subTitle" idx="1"/>
          </p:nvPr>
        </p:nvSpPr>
        <p:spPr>
          <a:xfrm>
            <a:off x="2333400" y="1825650"/>
            <a:ext cx="4477200" cy="39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13313" y="2492414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2"/>
          </p:nvPr>
        </p:nvSpPr>
        <p:spPr>
          <a:xfrm>
            <a:off x="3473250" y="2491365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3"/>
          </p:nvPr>
        </p:nvSpPr>
        <p:spPr>
          <a:xfrm>
            <a:off x="6233263" y="2491953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4" hasCustomPrompt="1"/>
          </p:nvPr>
        </p:nvSpPr>
        <p:spPr>
          <a:xfrm>
            <a:off x="1445225" y="1513109"/>
            <a:ext cx="733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5" hasCustomPrompt="1"/>
          </p:nvPr>
        </p:nvSpPr>
        <p:spPr>
          <a:xfrm>
            <a:off x="6966325" y="1513376"/>
            <a:ext cx="731400" cy="42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6" hasCustomPrompt="1"/>
          </p:nvPr>
        </p:nvSpPr>
        <p:spPr>
          <a:xfrm>
            <a:off x="4206302" y="1513105"/>
            <a:ext cx="731400" cy="42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7"/>
          </p:nvPr>
        </p:nvSpPr>
        <p:spPr>
          <a:xfrm>
            <a:off x="713225" y="2111750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8"/>
          </p:nvPr>
        </p:nvSpPr>
        <p:spPr>
          <a:xfrm>
            <a:off x="6233175" y="2111418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9"/>
          </p:nvPr>
        </p:nvSpPr>
        <p:spPr>
          <a:xfrm>
            <a:off x="3473250" y="2110700"/>
            <a:ext cx="2197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 b="1">
                <a:latin typeface="Magra"/>
                <a:ea typeface="Magra"/>
                <a:cs typeface="Magra"/>
                <a:sym typeface="Mag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gra"/>
              <a:buNone/>
              <a:defRPr sz="2400"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grpSp>
        <p:nvGrpSpPr>
          <p:cNvPr id="150" name="Google Shape;150;p13"/>
          <p:cNvGrpSpPr/>
          <p:nvPr/>
        </p:nvGrpSpPr>
        <p:grpSpPr>
          <a:xfrm>
            <a:off x="-403876" y="3152836"/>
            <a:ext cx="9847050" cy="2837119"/>
            <a:chOff x="4947570" y="2260413"/>
            <a:chExt cx="4619558" cy="1330981"/>
          </a:xfrm>
        </p:grpSpPr>
        <p:sp>
          <p:nvSpPr>
            <p:cNvPr id="151" name="Google Shape;151;p13"/>
            <p:cNvSpPr/>
            <p:nvPr/>
          </p:nvSpPr>
          <p:spPr>
            <a:xfrm>
              <a:off x="8111100" y="2510988"/>
              <a:ext cx="10750" cy="63725"/>
            </a:xfrm>
            <a:custGeom>
              <a:avLst/>
              <a:gdLst/>
              <a:ahLst/>
              <a:cxnLst/>
              <a:rect l="l" t="t" r="r" b="b"/>
              <a:pathLst>
                <a:path w="430" h="2549" extrusionOk="0">
                  <a:moveTo>
                    <a:pt x="1" y="0"/>
                  </a:moveTo>
                  <a:lnTo>
                    <a:pt x="1" y="2548"/>
                  </a:lnTo>
                  <a:lnTo>
                    <a:pt x="430" y="25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8069725" y="2399813"/>
              <a:ext cx="98850" cy="130525"/>
            </a:xfrm>
            <a:custGeom>
              <a:avLst/>
              <a:gdLst/>
              <a:ahLst/>
              <a:cxnLst/>
              <a:rect l="l" t="t" r="r" b="b"/>
              <a:pathLst>
                <a:path w="3954" h="5221" extrusionOk="0">
                  <a:moveTo>
                    <a:pt x="1675" y="0"/>
                  </a:moveTo>
                  <a:cubicBezTo>
                    <a:pt x="1513" y="0"/>
                    <a:pt x="1360" y="77"/>
                    <a:pt x="1168" y="245"/>
                  </a:cubicBezTo>
                  <a:cubicBezTo>
                    <a:pt x="834" y="542"/>
                    <a:pt x="680" y="959"/>
                    <a:pt x="525" y="1364"/>
                  </a:cubicBezTo>
                  <a:cubicBezTo>
                    <a:pt x="394" y="1757"/>
                    <a:pt x="215" y="2161"/>
                    <a:pt x="144" y="2566"/>
                  </a:cubicBezTo>
                  <a:cubicBezTo>
                    <a:pt x="1" y="3328"/>
                    <a:pt x="37" y="4281"/>
                    <a:pt x="537" y="4828"/>
                  </a:cubicBezTo>
                  <a:cubicBezTo>
                    <a:pt x="750" y="5111"/>
                    <a:pt x="1204" y="5221"/>
                    <a:pt x="1601" y="5221"/>
                  </a:cubicBezTo>
                  <a:cubicBezTo>
                    <a:pt x="1757" y="5221"/>
                    <a:pt x="1904" y="5204"/>
                    <a:pt x="2025" y="5174"/>
                  </a:cubicBezTo>
                  <a:cubicBezTo>
                    <a:pt x="2727" y="4995"/>
                    <a:pt x="3120" y="4400"/>
                    <a:pt x="3370" y="3781"/>
                  </a:cubicBezTo>
                  <a:cubicBezTo>
                    <a:pt x="3954" y="2423"/>
                    <a:pt x="3394" y="947"/>
                    <a:pt x="2180" y="185"/>
                  </a:cubicBezTo>
                  <a:cubicBezTo>
                    <a:pt x="1980" y="65"/>
                    <a:pt x="1824" y="0"/>
                    <a:pt x="1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313825" y="2500263"/>
              <a:ext cx="13400" cy="78325"/>
            </a:xfrm>
            <a:custGeom>
              <a:avLst/>
              <a:gdLst/>
              <a:ahLst/>
              <a:cxnLst/>
              <a:rect l="l" t="t" r="r" b="b"/>
              <a:pathLst>
                <a:path w="536" h="3133" extrusionOk="0">
                  <a:moveTo>
                    <a:pt x="0" y="1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8262925" y="2362713"/>
              <a:ext cx="121750" cy="160900"/>
            </a:xfrm>
            <a:custGeom>
              <a:avLst/>
              <a:gdLst/>
              <a:ahLst/>
              <a:cxnLst/>
              <a:rect l="l" t="t" r="r" b="b"/>
              <a:pathLst>
                <a:path w="4870" h="6436" extrusionOk="0">
                  <a:moveTo>
                    <a:pt x="2080" y="0"/>
                  </a:moveTo>
                  <a:cubicBezTo>
                    <a:pt x="1882" y="0"/>
                    <a:pt x="1694" y="95"/>
                    <a:pt x="1465" y="300"/>
                  </a:cubicBezTo>
                  <a:cubicBezTo>
                    <a:pt x="1060" y="657"/>
                    <a:pt x="845" y="1181"/>
                    <a:pt x="667" y="1669"/>
                  </a:cubicBezTo>
                  <a:cubicBezTo>
                    <a:pt x="488" y="2145"/>
                    <a:pt x="298" y="2657"/>
                    <a:pt x="191" y="3157"/>
                  </a:cubicBezTo>
                  <a:cubicBezTo>
                    <a:pt x="0" y="4110"/>
                    <a:pt x="48" y="5289"/>
                    <a:pt x="667" y="5955"/>
                  </a:cubicBezTo>
                  <a:cubicBezTo>
                    <a:pt x="922" y="6295"/>
                    <a:pt x="1475" y="6435"/>
                    <a:pt x="1965" y="6435"/>
                  </a:cubicBezTo>
                  <a:cubicBezTo>
                    <a:pt x="2161" y="6435"/>
                    <a:pt x="2347" y="6413"/>
                    <a:pt x="2500" y="6372"/>
                  </a:cubicBezTo>
                  <a:cubicBezTo>
                    <a:pt x="3358" y="6170"/>
                    <a:pt x="3822" y="5420"/>
                    <a:pt x="4155" y="4646"/>
                  </a:cubicBezTo>
                  <a:cubicBezTo>
                    <a:pt x="4870" y="2979"/>
                    <a:pt x="4179" y="1169"/>
                    <a:pt x="2691" y="228"/>
                  </a:cubicBezTo>
                  <a:cubicBezTo>
                    <a:pt x="2451" y="80"/>
                    <a:pt x="2261" y="0"/>
                    <a:pt x="2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8522475" y="2518138"/>
              <a:ext cx="13425" cy="78300"/>
            </a:xfrm>
            <a:custGeom>
              <a:avLst/>
              <a:gdLst/>
              <a:ahLst/>
              <a:cxnLst/>
              <a:rect l="l" t="t" r="r" b="b"/>
              <a:pathLst>
                <a:path w="537" h="3132" extrusionOk="0">
                  <a:moveTo>
                    <a:pt x="0" y="0"/>
                  </a:moveTo>
                  <a:lnTo>
                    <a:pt x="0" y="3132"/>
                  </a:lnTo>
                  <a:lnTo>
                    <a:pt x="536" y="313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471275" y="2380888"/>
              <a:ext cx="122050" cy="161050"/>
            </a:xfrm>
            <a:custGeom>
              <a:avLst/>
              <a:gdLst/>
              <a:ahLst/>
              <a:cxnLst/>
              <a:rect l="l" t="t" r="r" b="b"/>
              <a:pathLst>
                <a:path w="4882" h="6442" extrusionOk="0">
                  <a:moveTo>
                    <a:pt x="2096" y="1"/>
                  </a:moveTo>
                  <a:cubicBezTo>
                    <a:pt x="1897" y="1"/>
                    <a:pt x="1708" y="98"/>
                    <a:pt x="1477" y="311"/>
                  </a:cubicBezTo>
                  <a:cubicBezTo>
                    <a:pt x="1072" y="668"/>
                    <a:pt x="870" y="1180"/>
                    <a:pt x="691" y="1680"/>
                  </a:cubicBezTo>
                  <a:cubicBezTo>
                    <a:pt x="512" y="2156"/>
                    <a:pt x="310" y="2657"/>
                    <a:pt x="215" y="3169"/>
                  </a:cubicBezTo>
                  <a:cubicBezTo>
                    <a:pt x="0" y="4121"/>
                    <a:pt x="60" y="5288"/>
                    <a:pt x="691" y="5966"/>
                  </a:cubicBezTo>
                  <a:cubicBezTo>
                    <a:pt x="947" y="6308"/>
                    <a:pt x="1496" y="6441"/>
                    <a:pt x="1984" y="6441"/>
                  </a:cubicBezTo>
                  <a:cubicBezTo>
                    <a:pt x="2177" y="6441"/>
                    <a:pt x="2361" y="6420"/>
                    <a:pt x="2513" y="6383"/>
                  </a:cubicBezTo>
                  <a:cubicBezTo>
                    <a:pt x="3382" y="6169"/>
                    <a:pt x="3846" y="5431"/>
                    <a:pt x="4168" y="4657"/>
                  </a:cubicBezTo>
                  <a:cubicBezTo>
                    <a:pt x="4882" y="2990"/>
                    <a:pt x="4191" y="1168"/>
                    <a:pt x="2703" y="228"/>
                  </a:cubicBezTo>
                  <a:cubicBezTo>
                    <a:pt x="2466" y="81"/>
                    <a:pt x="2277" y="1"/>
                    <a:pt x="2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8434075" y="2534788"/>
              <a:ext cx="10725" cy="63725"/>
            </a:xfrm>
            <a:custGeom>
              <a:avLst/>
              <a:gdLst/>
              <a:ahLst/>
              <a:cxnLst/>
              <a:rect l="l" t="t" r="r" b="b"/>
              <a:pathLst>
                <a:path w="429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429" y="254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8392700" y="2423613"/>
              <a:ext cx="98850" cy="130550"/>
            </a:xfrm>
            <a:custGeom>
              <a:avLst/>
              <a:gdLst/>
              <a:ahLst/>
              <a:cxnLst/>
              <a:rect l="l" t="t" r="r" b="b"/>
              <a:pathLst>
                <a:path w="3954" h="5222" extrusionOk="0">
                  <a:moveTo>
                    <a:pt x="1675" y="1"/>
                  </a:moveTo>
                  <a:cubicBezTo>
                    <a:pt x="1513" y="1"/>
                    <a:pt x="1359" y="78"/>
                    <a:pt x="1167" y="245"/>
                  </a:cubicBezTo>
                  <a:cubicBezTo>
                    <a:pt x="834" y="543"/>
                    <a:pt x="679" y="959"/>
                    <a:pt x="524" y="1364"/>
                  </a:cubicBezTo>
                  <a:cubicBezTo>
                    <a:pt x="393" y="1757"/>
                    <a:pt x="215" y="2174"/>
                    <a:pt x="143" y="2567"/>
                  </a:cubicBezTo>
                  <a:cubicBezTo>
                    <a:pt x="0" y="3329"/>
                    <a:pt x="36" y="4281"/>
                    <a:pt x="536" y="4829"/>
                  </a:cubicBezTo>
                  <a:cubicBezTo>
                    <a:pt x="750" y="5111"/>
                    <a:pt x="1203" y="5221"/>
                    <a:pt x="1600" y="5221"/>
                  </a:cubicBezTo>
                  <a:cubicBezTo>
                    <a:pt x="1756" y="5221"/>
                    <a:pt x="1903" y="5204"/>
                    <a:pt x="2024" y="5174"/>
                  </a:cubicBezTo>
                  <a:cubicBezTo>
                    <a:pt x="2727" y="4996"/>
                    <a:pt x="3120" y="4400"/>
                    <a:pt x="3370" y="3781"/>
                  </a:cubicBezTo>
                  <a:cubicBezTo>
                    <a:pt x="3953" y="2424"/>
                    <a:pt x="3393" y="948"/>
                    <a:pt x="2179" y="186"/>
                  </a:cubicBezTo>
                  <a:cubicBezTo>
                    <a:pt x="1979" y="66"/>
                    <a:pt x="1823" y="1"/>
                    <a:pt x="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4947570" y="2547193"/>
              <a:ext cx="4619558" cy="1044200"/>
            </a:xfrm>
            <a:custGeom>
              <a:avLst/>
              <a:gdLst/>
              <a:ahLst/>
              <a:cxnLst/>
              <a:rect l="l" t="t" r="r" b="b"/>
              <a:pathLst>
                <a:path w="139923" h="41768" extrusionOk="0">
                  <a:moveTo>
                    <a:pt x="7287" y="6644"/>
                  </a:moveTo>
                  <a:cubicBezTo>
                    <a:pt x="9561" y="5263"/>
                    <a:pt x="13192" y="4692"/>
                    <a:pt x="15776" y="4358"/>
                  </a:cubicBezTo>
                  <a:cubicBezTo>
                    <a:pt x="23063" y="3394"/>
                    <a:pt x="30361" y="2239"/>
                    <a:pt x="37660" y="1334"/>
                  </a:cubicBezTo>
                  <a:cubicBezTo>
                    <a:pt x="48423" y="1"/>
                    <a:pt x="59091" y="72"/>
                    <a:pt x="69926" y="60"/>
                  </a:cubicBezTo>
                  <a:cubicBezTo>
                    <a:pt x="84987" y="37"/>
                    <a:pt x="99715" y="703"/>
                    <a:pt x="114681" y="2144"/>
                  </a:cubicBezTo>
                  <a:cubicBezTo>
                    <a:pt x="119837" y="2632"/>
                    <a:pt x="124992" y="3073"/>
                    <a:pt x="130159" y="3382"/>
                  </a:cubicBezTo>
                  <a:cubicBezTo>
                    <a:pt x="132791" y="3537"/>
                    <a:pt x="135767" y="4323"/>
                    <a:pt x="138363" y="3894"/>
                  </a:cubicBezTo>
                  <a:cubicBezTo>
                    <a:pt x="138232" y="11538"/>
                    <a:pt x="139923" y="20753"/>
                    <a:pt x="136922" y="28064"/>
                  </a:cubicBezTo>
                  <a:cubicBezTo>
                    <a:pt x="136327" y="29516"/>
                    <a:pt x="136279" y="29552"/>
                    <a:pt x="134743" y="30052"/>
                  </a:cubicBezTo>
                  <a:cubicBezTo>
                    <a:pt x="131898" y="31005"/>
                    <a:pt x="129088" y="32052"/>
                    <a:pt x="126242" y="33017"/>
                  </a:cubicBezTo>
                  <a:cubicBezTo>
                    <a:pt x="118063" y="35791"/>
                    <a:pt x="109978" y="38565"/>
                    <a:pt x="101358" y="39970"/>
                  </a:cubicBezTo>
                  <a:cubicBezTo>
                    <a:pt x="93441" y="41256"/>
                    <a:pt x="85547" y="41744"/>
                    <a:pt x="77510" y="41756"/>
                  </a:cubicBezTo>
                  <a:cubicBezTo>
                    <a:pt x="63306" y="41768"/>
                    <a:pt x="48709" y="39268"/>
                    <a:pt x="35136" y="35338"/>
                  </a:cubicBezTo>
                  <a:cubicBezTo>
                    <a:pt x="31754" y="34362"/>
                    <a:pt x="28432" y="33088"/>
                    <a:pt x="25003" y="32326"/>
                  </a:cubicBezTo>
                  <a:cubicBezTo>
                    <a:pt x="21396" y="31517"/>
                    <a:pt x="17753" y="31326"/>
                    <a:pt x="14109" y="30814"/>
                  </a:cubicBezTo>
                  <a:cubicBezTo>
                    <a:pt x="10609" y="30338"/>
                    <a:pt x="5441" y="30195"/>
                    <a:pt x="3596" y="26837"/>
                  </a:cubicBezTo>
                  <a:cubicBezTo>
                    <a:pt x="0" y="20313"/>
                    <a:pt x="4608" y="12586"/>
                    <a:pt x="7287" y="6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588684" y="2620693"/>
              <a:ext cx="3420684" cy="299500"/>
            </a:xfrm>
            <a:custGeom>
              <a:avLst/>
              <a:gdLst/>
              <a:ahLst/>
              <a:cxnLst/>
              <a:rect l="l" t="t" r="r" b="b"/>
              <a:pathLst>
                <a:path w="103610" h="11980" extrusionOk="0">
                  <a:moveTo>
                    <a:pt x="49656" y="0"/>
                  </a:moveTo>
                  <a:cubicBezTo>
                    <a:pt x="45738" y="0"/>
                    <a:pt x="41822" y="89"/>
                    <a:pt x="37911" y="252"/>
                  </a:cubicBezTo>
                  <a:cubicBezTo>
                    <a:pt x="29231" y="633"/>
                    <a:pt x="20433" y="633"/>
                    <a:pt x="11836" y="2002"/>
                  </a:cubicBezTo>
                  <a:cubicBezTo>
                    <a:pt x="9119" y="2431"/>
                    <a:pt x="6063" y="3325"/>
                    <a:pt x="3263" y="3325"/>
                  </a:cubicBezTo>
                  <a:cubicBezTo>
                    <a:pt x="3192" y="3325"/>
                    <a:pt x="3120" y="3325"/>
                    <a:pt x="3049" y="3323"/>
                  </a:cubicBezTo>
                  <a:cubicBezTo>
                    <a:pt x="3193" y="3147"/>
                    <a:pt x="3106" y="3064"/>
                    <a:pt x="2894" y="3064"/>
                  </a:cubicBezTo>
                  <a:cubicBezTo>
                    <a:pt x="2172" y="3064"/>
                    <a:pt x="1" y="4018"/>
                    <a:pt x="442" y="5526"/>
                  </a:cubicBezTo>
                  <a:cubicBezTo>
                    <a:pt x="2097" y="5002"/>
                    <a:pt x="4323" y="4919"/>
                    <a:pt x="6097" y="4586"/>
                  </a:cubicBezTo>
                  <a:cubicBezTo>
                    <a:pt x="8429" y="4163"/>
                    <a:pt x="10745" y="4118"/>
                    <a:pt x="13087" y="4118"/>
                  </a:cubicBezTo>
                  <a:cubicBezTo>
                    <a:pt x="13712" y="4118"/>
                    <a:pt x="14338" y="4121"/>
                    <a:pt x="14968" y="4121"/>
                  </a:cubicBezTo>
                  <a:cubicBezTo>
                    <a:pt x="22826" y="4121"/>
                    <a:pt x="30565" y="4681"/>
                    <a:pt x="38173" y="6729"/>
                  </a:cubicBezTo>
                  <a:cubicBezTo>
                    <a:pt x="40983" y="7491"/>
                    <a:pt x="43733" y="8503"/>
                    <a:pt x="46555" y="9336"/>
                  </a:cubicBezTo>
                  <a:cubicBezTo>
                    <a:pt x="50091" y="10396"/>
                    <a:pt x="53544" y="10646"/>
                    <a:pt x="57223" y="11122"/>
                  </a:cubicBezTo>
                  <a:cubicBezTo>
                    <a:pt x="63962" y="11979"/>
                    <a:pt x="70451" y="11908"/>
                    <a:pt x="77225" y="11944"/>
                  </a:cubicBezTo>
                  <a:cubicBezTo>
                    <a:pt x="77442" y="11944"/>
                    <a:pt x="77658" y="11945"/>
                    <a:pt x="77873" y="11945"/>
                  </a:cubicBezTo>
                  <a:cubicBezTo>
                    <a:pt x="83933" y="11945"/>
                    <a:pt x="89682" y="11598"/>
                    <a:pt x="95454" y="9586"/>
                  </a:cubicBezTo>
                  <a:cubicBezTo>
                    <a:pt x="97526" y="8872"/>
                    <a:pt x="102502" y="7622"/>
                    <a:pt x="103407" y="5121"/>
                  </a:cubicBezTo>
                  <a:cubicBezTo>
                    <a:pt x="103610" y="4562"/>
                    <a:pt x="103526" y="2895"/>
                    <a:pt x="103014" y="2478"/>
                  </a:cubicBezTo>
                  <a:cubicBezTo>
                    <a:pt x="102747" y="2253"/>
                    <a:pt x="102091" y="2183"/>
                    <a:pt x="101348" y="2183"/>
                  </a:cubicBezTo>
                  <a:cubicBezTo>
                    <a:pt x="100204" y="2183"/>
                    <a:pt x="98854" y="2349"/>
                    <a:pt x="98407" y="2371"/>
                  </a:cubicBezTo>
                  <a:cubicBezTo>
                    <a:pt x="93906" y="2597"/>
                    <a:pt x="89382" y="3526"/>
                    <a:pt x="84941" y="4276"/>
                  </a:cubicBezTo>
                  <a:cubicBezTo>
                    <a:pt x="78551" y="5353"/>
                    <a:pt x="72079" y="6300"/>
                    <a:pt x="65595" y="6300"/>
                  </a:cubicBezTo>
                  <a:cubicBezTo>
                    <a:pt x="65555" y="6300"/>
                    <a:pt x="65514" y="6300"/>
                    <a:pt x="65474" y="6300"/>
                  </a:cubicBezTo>
                  <a:cubicBezTo>
                    <a:pt x="64447" y="6300"/>
                    <a:pt x="62878" y="6454"/>
                    <a:pt x="61300" y="6454"/>
                  </a:cubicBezTo>
                  <a:cubicBezTo>
                    <a:pt x="59366" y="6454"/>
                    <a:pt x="57420" y="6223"/>
                    <a:pt x="56449" y="5193"/>
                  </a:cubicBezTo>
                  <a:cubicBezTo>
                    <a:pt x="55354" y="4026"/>
                    <a:pt x="56211" y="3824"/>
                    <a:pt x="57473" y="3550"/>
                  </a:cubicBezTo>
                  <a:cubicBezTo>
                    <a:pt x="58973" y="3200"/>
                    <a:pt x="60502" y="3147"/>
                    <a:pt x="62036" y="3147"/>
                  </a:cubicBezTo>
                  <a:cubicBezTo>
                    <a:pt x="62694" y="3147"/>
                    <a:pt x="63352" y="3157"/>
                    <a:pt x="64009" y="3157"/>
                  </a:cubicBezTo>
                  <a:cubicBezTo>
                    <a:pt x="65162" y="3166"/>
                    <a:pt x="66772" y="3603"/>
                    <a:pt x="68073" y="3603"/>
                  </a:cubicBezTo>
                  <a:cubicBezTo>
                    <a:pt x="68425" y="3603"/>
                    <a:pt x="68754" y="3571"/>
                    <a:pt x="69046" y="3490"/>
                  </a:cubicBezTo>
                  <a:cubicBezTo>
                    <a:pt x="69891" y="3252"/>
                    <a:pt x="70713" y="2490"/>
                    <a:pt x="69879" y="1359"/>
                  </a:cubicBezTo>
                  <a:cubicBezTo>
                    <a:pt x="69186" y="409"/>
                    <a:pt x="67467" y="207"/>
                    <a:pt x="65748" y="207"/>
                  </a:cubicBezTo>
                  <a:cubicBezTo>
                    <a:pt x="64468" y="207"/>
                    <a:pt x="63188" y="319"/>
                    <a:pt x="62334" y="319"/>
                  </a:cubicBezTo>
                  <a:cubicBezTo>
                    <a:pt x="62208" y="319"/>
                    <a:pt x="62091" y="317"/>
                    <a:pt x="61985" y="311"/>
                  </a:cubicBezTo>
                  <a:cubicBezTo>
                    <a:pt x="57877" y="98"/>
                    <a:pt x="53766" y="0"/>
                    <a:pt x="49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6099250" y="2686613"/>
              <a:ext cx="19675" cy="115200"/>
            </a:xfrm>
            <a:custGeom>
              <a:avLst/>
              <a:gdLst/>
              <a:ahLst/>
              <a:cxnLst/>
              <a:rect l="l" t="t" r="r" b="b"/>
              <a:pathLst>
                <a:path w="787" h="4608" extrusionOk="0">
                  <a:moveTo>
                    <a:pt x="1" y="0"/>
                  </a:moveTo>
                  <a:lnTo>
                    <a:pt x="1" y="4608"/>
                  </a:lnTo>
                  <a:lnTo>
                    <a:pt x="786" y="4608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6024250" y="2485263"/>
              <a:ext cx="179200" cy="236450"/>
            </a:xfrm>
            <a:custGeom>
              <a:avLst/>
              <a:gdLst/>
              <a:ahLst/>
              <a:cxnLst/>
              <a:rect l="l" t="t" r="r" b="b"/>
              <a:pathLst>
                <a:path w="7168" h="9458" extrusionOk="0">
                  <a:moveTo>
                    <a:pt x="3079" y="0"/>
                  </a:moveTo>
                  <a:cubicBezTo>
                    <a:pt x="2781" y="0"/>
                    <a:pt x="2499" y="145"/>
                    <a:pt x="2155" y="458"/>
                  </a:cubicBezTo>
                  <a:cubicBezTo>
                    <a:pt x="1572" y="982"/>
                    <a:pt x="1262" y="1744"/>
                    <a:pt x="1000" y="2470"/>
                  </a:cubicBezTo>
                  <a:cubicBezTo>
                    <a:pt x="738" y="3184"/>
                    <a:pt x="441" y="3911"/>
                    <a:pt x="286" y="4661"/>
                  </a:cubicBezTo>
                  <a:cubicBezTo>
                    <a:pt x="0" y="6030"/>
                    <a:pt x="72" y="7756"/>
                    <a:pt x="976" y="8757"/>
                  </a:cubicBezTo>
                  <a:cubicBezTo>
                    <a:pt x="1365" y="9257"/>
                    <a:pt x="2190" y="9457"/>
                    <a:pt x="2923" y="9457"/>
                  </a:cubicBezTo>
                  <a:cubicBezTo>
                    <a:pt x="3202" y="9457"/>
                    <a:pt x="3468" y="9428"/>
                    <a:pt x="3691" y="9376"/>
                  </a:cubicBezTo>
                  <a:cubicBezTo>
                    <a:pt x="4953" y="9066"/>
                    <a:pt x="5644" y="7983"/>
                    <a:pt x="6132" y="6828"/>
                  </a:cubicBezTo>
                  <a:cubicBezTo>
                    <a:pt x="7168" y="4375"/>
                    <a:pt x="6180" y="1708"/>
                    <a:pt x="3989" y="339"/>
                  </a:cubicBezTo>
                  <a:cubicBezTo>
                    <a:pt x="3633" y="119"/>
                    <a:pt x="3349" y="0"/>
                    <a:pt x="3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273375" y="2508313"/>
              <a:ext cx="24425" cy="141700"/>
            </a:xfrm>
            <a:custGeom>
              <a:avLst/>
              <a:gdLst/>
              <a:ahLst/>
              <a:cxnLst/>
              <a:rect l="l" t="t" r="r" b="b"/>
              <a:pathLst>
                <a:path w="977" h="5668" extrusionOk="0">
                  <a:moveTo>
                    <a:pt x="1" y="0"/>
                  </a:moveTo>
                  <a:lnTo>
                    <a:pt x="1" y="5668"/>
                  </a:lnTo>
                  <a:lnTo>
                    <a:pt x="977" y="566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6180800" y="2260413"/>
              <a:ext cx="220600" cy="291025"/>
            </a:xfrm>
            <a:custGeom>
              <a:avLst/>
              <a:gdLst/>
              <a:ahLst/>
              <a:cxnLst/>
              <a:rect l="l" t="t" r="r" b="b"/>
              <a:pathLst>
                <a:path w="8824" h="11641" extrusionOk="0">
                  <a:moveTo>
                    <a:pt x="3778" y="0"/>
                  </a:moveTo>
                  <a:cubicBezTo>
                    <a:pt x="3415" y="0"/>
                    <a:pt x="3073" y="178"/>
                    <a:pt x="2656" y="558"/>
                  </a:cubicBezTo>
                  <a:cubicBezTo>
                    <a:pt x="1930" y="1213"/>
                    <a:pt x="1549" y="2130"/>
                    <a:pt x="1215" y="3046"/>
                  </a:cubicBezTo>
                  <a:cubicBezTo>
                    <a:pt x="906" y="3916"/>
                    <a:pt x="537" y="4832"/>
                    <a:pt x="346" y="5737"/>
                  </a:cubicBezTo>
                  <a:cubicBezTo>
                    <a:pt x="1" y="7416"/>
                    <a:pt x="96" y="9547"/>
                    <a:pt x="1227" y="10785"/>
                  </a:cubicBezTo>
                  <a:cubicBezTo>
                    <a:pt x="1696" y="11400"/>
                    <a:pt x="2697" y="11641"/>
                    <a:pt x="3581" y="11641"/>
                  </a:cubicBezTo>
                  <a:cubicBezTo>
                    <a:pt x="3932" y="11641"/>
                    <a:pt x="4264" y="11603"/>
                    <a:pt x="4537" y="11536"/>
                  </a:cubicBezTo>
                  <a:cubicBezTo>
                    <a:pt x="6109" y="11155"/>
                    <a:pt x="6954" y="9809"/>
                    <a:pt x="7549" y="8416"/>
                  </a:cubicBezTo>
                  <a:cubicBezTo>
                    <a:pt x="8823" y="5380"/>
                    <a:pt x="7609" y="2106"/>
                    <a:pt x="4894" y="427"/>
                  </a:cubicBezTo>
                  <a:cubicBezTo>
                    <a:pt x="4457" y="149"/>
                    <a:pt x="4109" y="0"/>
                    <a:pt x="3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6392450" y="2573488"/>
              <a:ext cx="19950" cy="115225"/>
            </a:xfrm>
            <a:custGeom>
              <a:avLst/>
              <a:gdLst/>
              <a:ahLst/>
              <a:cxnLst/>
              <a:rect l="l" t="t" r="r" b="b"/>
              <a:pathLst>
                <a:path w="798" h="4609" extrusionOk="0">
                  <a:moveTo>
                    <a:pt x="0" y="1"/>
                  </a:moveTo>
                  <a:lnTo>
                    <a:pt x="0" y="4608"/>
                  </a:lnTo>
                  <a:lnTo>
                    <a:pt x="798" y="460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6317425" y="2372138"/>
              <a:ext cx="179525" cy="236450"/>
            </a:xfrm>
            <a:custGeom>
              <a:avLst/>
              <a:gdLst/>
              <a:ahLst/>
              <a:cxnLst/>
              <a:rect l="l" t="t" r="r" b="b"/>
              <a:pathLst>
                <a:path w="7181" h="9458" extrusionOk="0">
                  <a:moveTo>
                    <a:pt x="3097" y="1"/>
                  </a:moveTo>
                  <a:cubicBezTo>
                    <a:pt x="2797" y="1"/>
                    <a:pt x="2512" y="146"/>
                    <a:pt x="2168" y="459"/>
                  </a:cubicBezTo>
                  <a:cubicBezTo>
                    <a:pt x="1596" y="982"/>
                    <a:pt x="1275" y="1744"/>
                    <a:pt x="1013" y="2471"/>
                  </a:cubicBezTo>
                  <a:cubicBezTo>
                    <a:pt x="763" y="3185"/>
                    <a:pt x="465" y="3911"/>
                    <a:pt x="298" y="4662"/>
                  </a:cubicBezTo>
                  <a:cubicBezTo>
                    <a:pt x="1" y="6031"/>
                    <a:pt x="72" y="7757"/>
                    <a:pt x="1001" y="8757"/>
                  </a:cubicBezTo>
                  <a:cubicBezTo>
                    <a:pt x="1389" y="9258"/>
                    <a:pt x="2215" y="9458"/>
                    <a:pt x="2943" y="9458"/>
                  </a:cubicBezTo>
                  <a:cubicBezTo>
                    <a:pt x="3221" y="9458"/>
                    <a:pt x="3484" y="9429"/>
                    <a:pt x="3704" y="9376"/>
                  </a:cubicBezTo>
                  <a:cubicBezTo>
                    <a:pt x="4966" y="9067"/>
                    <a:pt x="5656" y="7983"/>
                    <a:pt x="6144" y="6828"/>
                  </a:cubicBezTo>
                  <a:cubicBezTo>
                    <a:pt x="7180" y="4376"/>
                    <a:pt x="6192" y="1709"/>
                    <a:pt x="4001" y="340"/>
                  </a:cubicBezTo>
                  <a:cubicBezTo>
                    <a:pt x="3651" y="119"/>
                    <a:pt x="3368" y="1"/>
                    <a:pt x="3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gra"/>
              <a:buNone/>
              <a:defRPr sz="3500" b="1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gra"/>
              <a:buNone/>
              <a:defRPr sz="3500" b="1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gra"/>
              <a:buNone/>
              <a:defRPr sz="3500" b="1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gra"/>
              <a:buNone/>
              <a:defRPr sz="3500" b="1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gra"/>
              <a:buNone/>
              <a:defRPr sz="3500" b="1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gra"/>
              <a:buNone/>
              <a:defRPr sz="3500" b="1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gra"/>
              <a:buNone/>
              <a:defRPr sz="3500" b="1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gra"/>
              <a:buNone/>
              <a:defRPr sz="3500" b="1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gra"/>
              <a:buNone/>
              <a:defRPr sz="3500" b="1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7" r:id="rId15"/>
    <p:sldLayoutId id="214748366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2.png"/><Relationship Id="rId3" Type="http://schemas.openxmlformats.org/officeDocument/2006/relationships/slide" Target="slide3.xml"/><Relationship Id="rId7" Type="http://schemas.openxmlformats.org/officeDocument/2006/relationships/slide" Target="slide20.xml"/><Relationship Id="rId12" Type="http://schemas.openxmlformats.org/officeDocument/2006/relationships/slide" Target="slide2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2.xml"/><Relationship Id="rId11" Type="http://schemas.openxmlformats.org/officeDocument/2006/relationships/slide" Target="slide21.xml"/><Relationship Id="rId5" Type="http://schemas.openxmlformats.org/officeDocument/2006/relationships/slide" Target="slide7.xml"/><Relationship Id="rId10" Type="http://schemas.openxmlformats.org/officeDocument/2006/relationships/slide" Target="slide16.xml"/><Relationship Id="rId4" Type="http://schemas.openxmlformats.org/officeDocument/2006/relationships/slide" Target="slide4.xml"/><Relationship Id="rId9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subTitle" idx="1"/>
          </p:nvPr>
        </p:nvSpPr>
        <p:spPr>
          <a:xfrm>
            <a:off x="3990300" y="3117175"/>
            <a:ext cx="384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noProof="0" dirty="0">
                <a:solidFill>
                  <a:srgbClr val="424727"/>
                </a:solidFill>
                <a:latin typeface="Lato" panose="020F0502020204030203" pitchFamily="34" charset="0"/>
                <a:ea typeface="Fira Code" panose="020B0809050000020004" pitchFamily="49" charset="0"/>
                <a:cs typeface="Lato" panose="020F0502020204030203" pitchFamily="34" charset="0"/>
              </a:rPr>
              <a:t>Optimiza tu trabajo, mejora tu terreno.</a:t>
            </a:r>
          </a:p>
        </p:txBody>
      </p:sp>
      <p:grpSp>
        <p:nvGrpSpPr>
          <p:cNvPr id="357" name="Google Shape;357;p26"/>
          <p:cNvGrpSpPr/>
          <p:nvPr/>
        </p:nvGrpSpPr>
        <p:grpSpPr>
          <a:xfrm>
            <a:off x="185837" y="2228850"/>
            <a:ext cx="2250926" cy="2847460"/>
            <a:chOff x="41424" y="1678775"/>
            <a:chExt cx="2566851" cy="3338969"/>
          </a:xfrm>
        </p:grpSpPr>
        <p:sp>
          <p:nvSpPr>
            <p:cNvPr id="358" name="Google Shape;358;p26"/>
            <p:cNvSpPr/>
            <p:nvPr/>
          </p:nvSpPr>
          <p:spPr>
            <a:xfrm>
              <a:off x="41424" y="4164275"/>
              <a:ext cx="2566851" cy="853469"/>
            </a:xfrm>
            <a:custGeom>
              <a:avLst/>
              <a:gdLst/>
              <a:ahLst/>
              <a:cxnLst/>
              <a:rect l="l" t="t" r="r" b="b"/>
              <a:pathLst>
                <a:path w="55127" h="17884" extrusionOk="0">
                  <a:moveTo>
                    <a:pt x="27563" y="0"/>
                  </a:moveTo>
                  <a:cubicBezTo>
                    <a:pt x="12335" y="0"/>
                    <a:pt x="0" y="4001"/>
                    <a:pt x="0" y="8942"/>
                  </a:cubicBezTo>
                  <a:cubicBezTo>
                    <a:pt x="0" y="13883"/>
                    <a:pt x="12335" y="17883"/>
                    <a:pt x="27563" y="17883"/>
                  </a:cubicBezTo>
                  <a:cubicBezTo>
                    <a:pt x="42779" y="17883"/>
                    <a:pt x="55126" y="13883"/>
                    <a:pt x="55126" y="8942"/>
                  </a:cubicBezTo>
                  <a:cubicBezTo>
                    <a:pt x="55126" y="4001"/>
                    <a:pt x="42779" y="0"/>
                    <a:pt x="27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1254947" y="4632486"/>
              <a:ext cx="326582" cy="152282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360" name="Google Shape;360;p26"/>
            <p:cNvGrpSpPr/>
            <p:nvPr/>
          </p:nvGrpSpPr>
          <p:grpSpPr>
            <a:xfrm>
              <a:off x="579985" y="1678775"/>
              <a:ext cx="908864" cy="3106081"/>
              <a:chOff x="579985" y="1678775"/>
              <a:chExt cx="908864" cy="3106081"/>
            </a:xfrm>
          </p:grpSpPr>
          <p:sp>
            <p:nvSpPr>
              <p:cNvPr id="361" name="Google Shape;361;p26"/>
              <p:cNvSpPr/>
              <p:nvPr/>
            </p:nvSpPr>
            <p:spPr>
              <a:xfrm>
                <a:off x="579985" y="1723651"/>
                <a:ext cx="833617" cy="622779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1413599" y="1678775"/>
                <a:ext cx="75250" cy="310608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sp>
        <p:nvSpPr>
          <p:cNvPr id="412" name="Google Shape;412;p26"/>
          <p:cNvSpPr/>
          <p:nvPr/>
        </p:nvSpPr>
        <p:spPr>
          <a:xfrm flipH="1">
            <a:off x="6768317" y="1353318"/>
            <a:ext cx="3087722" cy="679147"/>
          </a:xfrm>
          <a:custGeom>
            <a:avLst/>
            <a:gdLst/>
            <a:ahLst/>
            <a:cxnLst/>
            <a:rect l="l" t="t" r="r" b="b"/>
            <a:pathLst>
              <a:path w="72648" h="15979" extrusionOk="0">
                <a:moveTo>
                  <a:pt x="23875" y="11417"/>
                </a:moveTo>
                <a:lnTo>
                  <a:pt x="23875" y="11417"/>
                </a:lnTo>
                <a:cubicBezTo>
                  <a:pt x="24134" y="11460"/>
                  <a:pt x="24390" y="11526"/>
                  <a:pt x="24640" y="11613"/>
                </a:cubicBezTo>
                <a:lnTo>
                  <a:pt x="23875" y="11417"/>
                </a:lnTo>
                <a:close/>
                <a:moveTo>
                  <a:pt x="41559" y="0"/>
                </a:moveTo>
                <a:cubicBezTo>
                  <a:pt x="38806" y="0"/>
                  <a:pt x="36154" y="2038"/>
                  <a:pt x="35472" y="4718"/>
                </a:cubicBezTo>
                <a:cubicBezTo>
                  <a:pt x="34990" y="3932"/>
                  <a:pt x="34078" y="3456"/>
                  <a:pt x="33162" y="3456"/>
                </a:cubicBezTo>
                <a:cubicBezTo>
                  <a:pt x="32917" y="3456"/>
                  <a:pt x="32672" y="3490"/>
                  <a:pt x="32435" y="3561"/>
                </a:cubicBezTo>
                <a:cubicBezTo>
                  <a:pt x="31326" y="3883"/>
                  <a:pt x="30506" y="5024"/>
                  <a:pt x="30538" y="6197"/>
                </a:cubicBezTo>
                <a:cubicBezTo>
                  <a:pt x="29957" y="5950"/>
                  <a:pt x="29318" y="5824"/>
                  <a:pt x="28679" y="5824"/>
                </a:cubicBezTo>
                <a:cubicBezTo>
                  <a:pt x="28152" y="5824"/>
                  <a:pt x="27625" y="5910"/>
                  <a:pt x="27131" y="6084"/>
                </a:cubicBezTo>
                <a:cubicBezTo>
                  <a:pt x="26924" y="6145"/>
                  <a:pt x="26717" y="6225"/>
                  <a:pt x="26510" y="6225"/>
                </a:cubicBezTo>
                <a:cubicBezTo>
                  <a:pt x="26444" y="6225"/>
                  <a:pt x="26377" y="6216"/>
                  <a:pt x="26311" y="6197"/>
                </a:cubicBezTo>
                <a:cubicBezTo>
                  <a:pt x="25974" y="6100"/>
                  <a:pt x="25797" y="5715"/>
                  <a:pt x="25491" y="5522"/>
                </a:cubicBezTo>
                <a:cubicBezTo>
                  <a:pt x="25330" y="5402"/>
                  <a:pt x="25139" y="5349"/>
                  <a:pt x="24943" y="5349"/>
                </a:cubicBezTo>
                <a:cubicBezTo>
                  <a:pt x="24612" y="5349"/>
                  <a:pt x="24265" y="5499"/>
                  <a:pt x="24013" y="5731"/>
                </a:cubicBezTo>
                <a:cubicBezTo>
                  <a:pt x="23627" y="6100"/>
                  <a:pt x="23434" y="6631"/>
                  <a:pt x="23290" y="7161"/>
                </a:cubicBezTo>
                <a:cubicBezTo>
                  <a:pt x="23193" y="7499"/>
                  <a:pt x="23097" y="7868"/>
                  <a:pt x="22807" y="8061"/>
                </a:cubicBezTo>
                <a:cubicBezTo>
                  <a:pt x="22631" y="8190"/>
                  <a:pt x="22406" y="8238"/>
                  <a:pt x="22197" y="8270"/>
                </a:cubicBezTo>
                <a:cubicBezTo>
                  <a:pt x="20202" y="8564"/>
                  <a:pt x="18189" y="8718"/>
                  <a:pt x="16171" y="8718"/>
                </a:cubicBezTo>
                <a:cubicBezTo>
                  <a:pt x="15539" y="8718"/>
                  <a:pt x="14906" y="8703"/>
                  <a:pt x="14273" y="8672"/>
                </a:cubicBezTo>
                <a:cubicBezTo>
                  <a:pt x="13968" y="8656"/>
                  <a:pt x="13630" y="8640"/>
                  <a:pt x="13341" y="8511"/>
                </a:cubicBezTo>
                <a:cubicBezTo>
                  <a:pt x="12939" y="8335"/>
                  <a:pt x="12650" y="7981"/>
                  <a:pt x="12312" y="7692"/>
                </a:cubicBezTo>
                <a:cubicBezTo>
                  <a:pt x="11504" y="7003"/>
                  <a:pt x="10443" y="6783"/>
                  <a:pt x="9362" y="6783"/>
                </a:cubicBezTo>
                <a:cubicBezTo>
                  <a:pt x="8853" y="6783"/>
                  <a:pt x="8338" y="6832"/>
                  <a:pt x="7844" y="6904"/>
                </a:cubicBezTo>
                <a:cubicBezTo>
                  <a:pt x="6607" y="7081"/>
                  <a:pt x="1705" y="9797"/>
                  <a:pt x="853" y="10713"/>
                </a:cubicBezTo>
                <a:cubicBezTo>
                  <a:pt x="1" y="11645"/>
                  <a:pt x="3489" y="10954"/>
                  <a:pt x="4517" y="11678"/>
                </a:cubicBezTo>
                <a:cubicBezTo>
                  <a:pt x="5330" y="12240"/>
                  <a:pt x="4760" y="15978"/>
                  <a:pt x="5658" y="15978"/>
                </a:cubicBezTo>
                <a:cubicBezTo>
                  <a:pt x="5684" y="15978"/>
                  <a:pt x="5711" y="15975"/>
                  <a:pt x="5739" y="15969"/>
                </a:cubicBezTo>
                <a:cubicBezTo>
                  <a:pt x="8519" y="15326"/>
                  <a:pt x="13180" y="11035"/>
                  <a:pt x="16041" y="10970"/>
                </a:cubicBezTo>
                <a:cubicBezTo>
                  <a:pt x="16353" y="10962"/>
                  <a:pt x="16668" y="10953"/>
                  <a:pt x="16982" y="10953"/>
                </a:cubicBezTo>
                <a:cubicBezTo>
                  <a:pt x="17864" y="10953"/>
                  <a:pt x="18743" y="11020"/>
                  <a:pt x="19561" y="11340"/>
                </a:cubicBezTo>
                <a:cubicBezTo>
                  <a:pt x="19947" y="11485"/>
                  <a:pt x="20316" y="11678"/>
                  <a:pt x="20734" y="11710"/>
                </a:cubicBezTo>
                <a:cubicBezTo>
                  <a:pt x="20773" y="11713"/>
                  <a:pt x="20812" y="11714"/>
                  <a:pt x="20850" y="11714"/>
                </a:cubicBezTo>
                <a:cubicBezTo>
                  <a:pt x="21213" y="11714"/>
                  <a:pt x="21576" y="11586"/>
                  <a:pt x="21940" y="11485"/>
                </a:cubicBezTo>
                <a:cubicBezTo>
                  <a:pt x="22312" y="11397"/>
                  <a:pt x="22696" y="11351"/>
                  <a:pt x="23081" y="11351"/>
                </a:cubicBezTo>
                <a:cubicBezTo>
                  <a:pt x="23253" y="11351"/>
                  <a:pt x="23426" y="11360"/>
                  <a:pt x="23598" y="11379"/>
                </a:cubicBezTo>
                <a:lnTo>
                  <a:pt x="23598" y="11379"/>
                </a:lnTo>
                <a:cubicBezTo>
                  <a:pt x="24300" y="11700"/>
                  <a:pt x="25048" y="11802"/>
                  <a:pt x="25819" y="11802"/>
                </a:cubicBezTo>
                <a:cubicBezTo>
                  <a:pt x="27138" y="11802"/>
                  <a:pt x="28525" y="11505"/>
                  <a:pt x="29869" y="11505"/>
                </a:cubicBezTo>
                <a:cubicBezTo>
                  <a:pt x="30296" y="11505"/>
                  <a:pt x="30718" y="11535"/>
                  <a:pt x="31133" y="11613"/>
                </a:cubicBezTo>
                <a:cubicBezTo>
                  <a:pt x="31953" y="11774"/>
                  <a:pt x="32740" y="12112"/>
                  <a:pt x="33560" y="12256"/>
                </a:cubicBezTo>
                <a:cubicBezTo>
                  <a:pt x="33875" y="12305"/>
                  <a:pt x="34191" y="12324"/>
                  <a:pt x="34509" y="12324"/>
                </a:cubicBezTo>
                <a:cubicBezTo>
                  <a:pt x="35228" y="12324"/>
                  <a:pt x="35953" y="12227"/>
                  <a:pt x="36678" y="12160"/>
                </a:cubicBezTo>
                <a:cubicBezTo>
                  <a:pt x="37799" y="12045"/>
                  <a:pt x="38925" y="11987"/>
                  <a:pt x="40051" y="11987"/>
                </a:cubicBezTo>
                <a:cubicBezTo>
                  <a:pt x="41909" y="11987"/>
                  <a:pt x="43766" y="12145"/>
                  <a:pt x="45598" y="12465"/>
                </a:cubicBezTo>
                <a:cubicBezTo>
                  <a:pt x="46401" y="12614"/>
                  <a:pt x="47218" y="12790"/>
                  <a:pt x="48036" y="12790"/>
                </a:cubicBezTo>
                <a:cubicBezTo>
                  <a:pt x="48102" y="12790"/>
                  <a:pt x="48168" y="12789"/>
                  <a:pt x="48234" y="12787"/>
                </a:cubicBezTo>
                <a:cubicBezTo>
                  <a:pt x="48989" y="12770"/>
                  <a:pt x="49728" y="12594"/>
                  <a:pt x="50484" y="12529"/>
                </a:cubicBezTo>
                <a:cubicBezTo>
                  <a:pt x="50791" y="12500"/>
                  <a:pt x="51098" y="12488"/>
                  <a:pt x="51406" y="12488"/>
                </a:cubicBezTo>
                <a:cubicBezTo>
                  <a:pt x="52288" y="12488"/>
                  <a:pt x="53170" y="12586"/>
                  <a:pt x="54052" y="12658"/>
                </a:cubicBezTo>
                <a:cubicBezTo>
                  <a:pt x="56430" y="12868"/>
                  <a:pt x="58812" y="12947"/>
                  <a:pt x="61196" y="12947"/>
                </a:cubicBezTo>
                <a:cubicBezTo>
                  <a:pt x="65015" y="12947"/>
                  <a:pt x="68837" y="12743"/>
                  <a:pt x="72647" y="12545"/>
                </a:cubicBezTo>
                <a:cubicBezTo>
                  <a:pt x="71137" y="12304"/>
                  <a:pt x="69626" y="12079"/>
                  <a:pt x="68115" y="11838"/>
                </a:cubicBezTo>
                <a:cubicBezTo>
                  <a:pt x="67761" y="11790"/>
                  <a:pt x="67392" y="11726"/>
                  <a:pt x="67135" y="11469"/>
                </a:cubicBezTo>
                <a:cubicBezTo>
                  <a:pt x="66942" y="11276"/>
                  <a:pt x="66845" y="10986"/>
                  <a:pt x="66669" y="10761"/>
                </a:cubicBezTo>
                <a:cubicBezTo>
                  <a:pt x="66380" y="10424"/>
                  <a:pt x="65976" y="10335"/>
                  <a:pt x="65529" y="10335"/>
                </a:cubicBezTo>
                <a:cubicBezTo>
                  <a:pt x="65037" y="10335"/>
                  <a:pt x="64491" y="10442"/>
                  <a:pt x="63985" y="10442"/>
                </a:cubicBezTo>
                <a:cubicBezTo>
                  <a:pt x="63593" y="10442"/>
                  <a:pt x="63225" y="10378"/>
                  <a:pt x="62924" y="10151"/>
                </a:cubicBezTo>
                <a:cubicBezTo>
                  <a:pt x="62618" y="9910"/>
                  <a:pt x="62442" y="9556"/>
                  <a:pt x="62249" y="9218"/>
                </a:cubicBezTo>
                <a:cubicBezTo>
                  <a:pt x="61606" y="8013"/>
                  <a:pt x="60658" y="6872"/>
                  <a:pt x="59372" y="6358"/>
                </a:cubicBezTo>
                <a:cubicBezTo>
                  <a:pt x="58970" y="6202"/>
                  <a:pt x="58531" y="6123"/>
                  <a:pt x="58093" y="6123"/>
                </a:cubicBezTo>
                <a:cubicBezTo>
                  <a:pt x="57130" y="6123"/>
                  <a:pt x="56174" y="6505"/>
                  <a:pt x="55643" y="7290"/>
                </a:cubicBezTo>
                <a:cubicBezTo>
                  <a:pt x="55498" y="7515"/>
                  <a:pt x="55386" y="7756"/>
                  <a:pt x="55177" y="7917"/>
                </a:cubicBezTo>
                <a:cubicBezTo>
                  <a:pt x="55018" y="8037"/>
                  <a:pt x="54837" y="8088"/>
                  <a:pt x="54650" y="8088"/>
                </a:cubicBezTo>
                <a:cubicBezTo>
                  <a:pt x="54212" y="8088"/>
                  <a:pt x="53735" y="7809"/>
                  <a:pt x="53409" y="7483"/>
                </a:cubicBezTo>
                <a:cubicBezTo>
                  <a:pt x="52927" y="7017"/>
                  <a:pt x="52493" y="6422"/>
                  <a:pt x="51834" y="6325"/>
                </a:cubicBezTo>
                <a:cubicBezTo>
                  <a:pt x="51764" y="6314"/>
                  <a:pt x="51694" y="6309"/>
                  <a:pt x="51625" y="6309"/>
                </a:cubicBezTo>
                <a:cubicBezTo>
                  <a:pt x="50703" y="6309"/>
                  <a:pt x="49787" y="7217"/>
                  <a:pt x="48956" y="7217"/>
                </a:cubicBezTo>
                <a:cubicBezTo>
                  <a:pt x="48764" y="7217"/>
                  <a:pt x="48576" y="7168"/>
                  <a:pt x="48394" y="7049"/>
                </a:cubicBezTo>
                <a:cubicBezTo>
                  <a:pt x="47880" y="6711"/>
                  <a:pt x="47832" y="5988"/>
                  <a:pt x="47735" y="5361"/>
                </a:cubicBezTo>
                <a:cubicBezTo>
                  <a:pt x="47334" y="2532"/>
                  <a:pt x="44746" y="154"/>
                  <a:pt x="41869" y="9"/>
                </a:cubicBezTo>
                <a:cubicBezTo>
                  <a:pt x="41766" y="3"/>
                  <a:pt x="41662" y="0"/>
                  <a:pt x="415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-1098798" y="4525101"/>
            <a:ext cx="2913697" cy="1322772"/>
            <a:chOff x="-1098798" y="4525101"/>
            <a:chExt cx="2913697" cy="1322772"/>
          </a:xfrm>
        </p:grpSpPr>
        <p:sp>
          <p:nvSpPr>
            <p:cNvPr id="414" name="Google Shape;414;p26"/>
            <p:cNvSpPr/>
            <p:nvPr/>
          </p:nvSpPr>
          <p:spPr>
            <a:xfrm>
              <a:off x="-204669" y="4806330"/>
              <a:ext cx="2019568" cy="818870"/>
            </a:xfrm>
            <a:custGeom>
              <a:avLst/>
              <a:gdLst/>
              <a:ahLst/>
              <a:cxnLst/>
              <a:rect l="l" t="t" r="r" b="b"/>
              <a:pathLst>
                <a:path w="42319" h="17159" extrusionOk="0">
                  <a:moveTo>
                    <a:pt x="13559" y="1"/>
                  </a:moveTo>
                  <a:cubicBezTo>
                    <a:pt x="12474" y="1"/>
                    <a:pt x="10857" y="757"/>
                    <a:pt x="10132" y="1394"/>
                  </a:cubicBezTo>
                  <a:cubicBezTo>
                    <a:pt x="9692" y="1787"/>
                    <a:pt x="9596" y="2263"/>
                    <a:pt x="9085" y="2585"/>
                  </a:cubicBezTo>
                  <a:cubicBezTo>
                    <a:pt x="8782" y="1655"/>
                    <a:pt x="8309" y="1170"/>
                    <a:pt x="7655" y="1170"/>
                  </a:cubicBezTo>
                  <a:cubicBezTo>
                    <a:pt x="7229" y="1170"/>
                    <a:pt x="6726" y="1376"/>
                    <a:pt x="6144" y="1799"/>
                  </a:cubicBezTo>
                  <a:cubicBezTo>
                    <a:pt x="6127" y="932"/>
                    <a:pt x="5359" y="553"/>
                    <a:pt x="4612" y="553"/>
                  </a:cubicBezTo>
                  <a:cubicBezTo>
                    <a:pt x="4303" y="553"/>
                    <a:pt x="3998" y="618"/>
                    <a:pt x="3751" y="739"/>
                  </a:cubicBezTo>
                  <a:cubicBezTo>
                    <a:pt x="2417" y="1382"/>
                    <a:pt x="1822" y="3240"/>
                    <a:pt x="1893" y="4609"/>
                  </a:cubicBezTo>
                  <a:cubicBezTo>
                    <a:pt x="1893" y="5954"/>
                    <a:pt x="2096" y="6550"/>
                    <a:pt x="1929" y="7109"/>
                  </a:cubicBezTo>
                  <a:cubicBezTo>
                    <a:pt x="1441" y="9241"/>
                    <a:pt x="0" y="10503"/>
                    <a:pt x="83" y="12884"/>
                  </a:cubicBezTo>
                  <a:cubicBezTo>
                    <a:pt x="143" y="14539"/>
                    <a:pt x="71" y="15206"/>
                    <a:pt x="1500" y="15515"/>
                  </a:cubicBezTo>
                  <a:cubicBezTo>
                    <a:pt x="8799" y="17099"/>
                    <a:pt x="16705" y="16551"/>
                    <a:pt x="24110" y="17027"/>
                  </a:cubicBezTo>
                  <a:cubicBezTo>
                    <a:pt x="25588" y="17121"/>
                    <a:pt x="27064" y="17159"/>
                    <a:pt x="28540" y="17159"/>
                  </a:cubicBezTo>
                  <a:cubicBezTo>
                    <a:pt x="33079" y="17159"/>
                    <a:pt x="37608" y="16796"/>
                    <a:pt x="42136" y="16563"/>
                  </a:cubicBezTo>
                  <a:cubicBezTo>
                    <a:pt x="42318" y="15069"/>
                    <a:pt x="41413" y="12870"/>
                    <a:pt x="40071" y="12870"/>
                  </a:cubicBezTo>
                  <a:cubicBezTo>
                    <a:pt x="39659" y="12870"/>
                    <a:pt x="39206" y="13077"/>
                    <a:pt x="38731" y="13574"/>
                  </a:cubicBezTo>
                  <a:cubicBezTo>
                    <a:pt x="38267" y="11586"/>
                    <a:pt x="36790" y="9300"/>
                    <a:pt x="34683" y="8657"/>
                  </a:cubicBezTo>
                  <a:cubicBezTo>
                    <a:pt x="34439" y="8585"/>
                    <a:pt x="34182" y="8551"/>
                    <a:pt x="33917" y="8551"/>
                  </a:cubicBezTo>
                  <a:cubicBezTo>
                    <a:pt x="31731" y="8551"/>
                    <a:pt x="29030" y="10849"/>
                    <a:pt x="28754" y="12824"/>
                  </a:cubicBezTo>
                  <a:cubicBezTo>
                    <a:pt x="28551" y="12146"/>
                    <a:pt x="28444" y="11038"/>
                    <a:pt x="27765" y="10562"/>
                  </a:cubicBezTo>
                  <a:cubicBezTo>
                    <a:pt x="27400" y="10301"/>
                    <a:pt x="26974" y="10210"/>
                    <a:pt x="26517" y="10210"/>
                  </a:cubicBezTo>
                  <a:cubicBezTo>
                    <a:pt x="25436" y="10210"/>
                    <a:pt x="24179" y="10724"/>
                    <a:pt x="23120" y="10724"/>
                  </a:cubicBezTo>
                  <a:cubicBezTo>
                    <a:pt x="22952" y="10724"/>
                    <a:pt x="22790" y="10711"/>
                    <a:pt x="22634" y="10681"/>
                  </a:cubicBezTo>
                  <a:cubicBezTo>
                    <a:pt x="23051" y="9741"/>
                    <a:pt x="23813" y="8598"/>
                    <a:pt x="23586" y="7526"/>
                  </a:cubicBezTo>
                  <a:cubicBezTo>
                    <a:pt x="23365" y="6457"/>
                    <a:pt x="22643" y="6218"/>
                    <a:pt x="21796" y="6218"/>
                  </a:cubicBezTo>
                  <a:cubicBezTo>
                    <a:pt x="21109" y="6218"/>
                    <a:pt x="20340" y="6375"/>
                    <a:pt x="19687" y="6375"/>
                  </a:cubicBezTo>
                  <a:cubicBezTo>
                    <a:pt x="19629" y="6375"/>
                    <a:pt x="19571" y="6374"/>
                    <a:pt x="19514" y="6371"/>
                  </a:cubicBezTo>
                  <a:cubicBezTo>
                    <a:pt x="19812" y="5859"/>
                    <a:pt x="19753" y="5157"/>
                    <a:pt x="19431" y="4561"/>
                  </a:cubicBezTo>
                  <a:cubicBezTo>
                    <a:pt x="19019" y="3766"/>
                    <a:pt x="18448" y="3535"/>
                    <a:pt x="17780" y="3535"/>
                  </a:cubicBezTo>
                  <a:cubicBezTo>
                    <a:pt x="17308" y="3535"/>
                    <a:pt x="16787" y="3650"/>
                    <a:pt x="16240" y="3764"/>
                  </a:cubicBezTo>
                  <a:cubicBezTo>
                    <a:pt x="16193" y="2394"/>
                    <a:pt x="15359" y="275"/>
                    <a:pt x="13871" y="25"/>
                  </a:cubicBezTo>
                  <a:cubicBezTo>
                    <a:pt x="13773" y="9"/>
                    <a:pt x="13669" y="1"/>
                    <a:pt x="13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-1098798" y="4525101"/>
              <a:ext cx="2052640" cy="1322772"/>
            </a:xfrm>
            <a:custGeom>
              <a:avLst/>
              <a:gdLst/>
              <a:ahLst/>
              <a:cxnLst/>
              <a:rect l="l" t="t" r="r" b="b"/>
              <a:pathLst>
                <a:path w="43012" h="27718" extrusionOk="0">
                  <a:moveTo>
                    <a:pt x="11902" y="1"/>
                  </a:moveTo>
                  <a:cubicBezTo>
                    <a:pt x="9925" y="620"/>
                    <a:pt x="7175" y="4168"/>
                    <a:pt x="8437" y="5954"/>
                  </a:cubicBezTo>
                  <a:cubicBezTo>
                    <a:pt x="8407" y="5953"/>
                    <a:pt x="8376" y="5953"/>
                    <a:pt x="8346" y="5953"/>
                  </a:cubicBezTo>
                  <a:cubicBezTo>
                    <a:pt x="0" y="5953"/>
                    <a:pt x="642" y="22256"/>
                    <a:pt x="1698" y="26313"/>
                  </a:cubicBezTo>
                  <a:cubicBezTo>
                    <a:pt x="11362" y="27132"/>
                    <a:pt x="21158" y="27718"/>
                    <a:pt x="30936" y="27718"/>
                  </a:cubicBezTo>
                  <a:cubicBezTo>
                    <a:pt x="34952" y="27718"/>
                    <a:pt x="38965" y="27619"/>
                    <a:pt x="42965" y="27397"/>
                  </a:cubicBezTo>
                  <a:cubicBezTo>
                    <a:pt x="43012" y="25586"/>
                    <a:pt x="42884" y="19863"/>
                    <a:pt x="40933" y="19863"/>
                  </a:cubicBezTo>
                  <a:cubicBezTo>
                    <a:pt x="40383" y="19863"/>
                    <a:pt x="39687" y="20318"/>
                    <a:pt x="38810" y="21444"/>
                  </a:cubicBezTo>
                  <a:cubicBezTo>
                    <a:pt x="39142" y="18326"/>
                    <a:pt x="38375" y="17527"/>
                    <a:pt x="37019" y="17527"/>
                  </a:cubicBezTo>
                  <a:cubicBezTo>
                    <a:pt x="35994" y="17527"/>
                    <a:pt x="34632" y="17985"/>
                    <a:pt x="33155" y="18241"/>
                  </a:cubicBezTo>
                  <a:cubicBezTo>
                    <a:pt x="33237" y="14749"/>
                    <a:pt x="29923" y="11051"/>
                    <a:pt x="26651" y="11051"/>
                  </a:cubicBezTo>
                  <a:cubicBezTo>
                    <a:pt x="25193" y="11051"/>
                    <a:pt x="23743" y="11785"/>
                    <a:pt x="22606" y="13598"/>
                  </a:cubicBezTo>
                  <a:cubicBezTo>
                    <a:pt x="22702" y="9811"/>
                    <a:pt x="22129" y="8585"/>
                    <a:pt x="19183" y="8585"/>
                  </a:cubicBezTo>
                  <a:cubicBezTo>
                    <a:pt x="18840" y="8585"/>
                    <a:pt x="18466" y="8602"/>
                    <a:pt x="18057" y="8633"/>
                  </a:cubicBezTo>
                  <a:cubicBezTo>
                    <a:pt x="20315" y="7268"/>
                    <a:pt x="18723" y="4503"/>
                    <a:pt x="16548" y="4503"/>
                  </a:cubicBezTo>
                  <a:cubicBezTo>
                    <a:pt x="15649" y="4503"/>
                    <a:pt x="14650" y="4976"/>
                    <a:pt x="13783" y="6216"/>
                  </a:cubicBezTo>
                  <a:cubicBezTo>
                    <a:pt x="13831" y="3835"/>
                    <a:pt x="13593" y="1560"/>
                    <a:pt x="11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EDFE517-DAB5-CC52-CB8C-C401FADB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0611" y="-86685"/>
            <a:ext cx="3361777" cy="3161854"/>
          </a:xfrm>
          <a:prstGeom prst="rect">
            <a:avLst/>
          </a:prstGeom>
        </p:spPr>
      </p:pic>
      <p:grpSp>
        <p:nvGrpSpPr>
          <p:cNvPr id="6" name="Google Shape;1688;p41">
            <a:extLst>
              <a:ext uri="{FF2B5EF4-FFF2-40B4-BE49-F238E27FC236}">
                <a16:creationId xmlns:a16="http://schemas.microsoft.com/office/drawing/2014/main" id="{5258F77B-F821-B486-0515-5658C13DB6BD}"/>
              </a:ext>
            </a:extLst>
          </p:cNvPr>
          <p:cNvGrpSpPr/>
          <p:nvPr/>
        </p:nvGrpSpPr>
        <p:grpSpPr>
          <a:xfrm>
            <a:off x="1737715" y="1276019"/>
            <a:ext cx="2426910" cy="991101"/>
            <a:chOff x="3183903" y="395477"/>
            <a:chExt cx="1096805" cy="447933"/>
          </a:xfrm>
        </p:grpSpPr>
        <p:sp>
          <p:nvSpPr>
            <p:cNvPr id="7" name="Google Shape;1689;p41">
              <a:extLst>
                <a:ext uri="{FF2B5EF4-FFF2-40B4-BE49-F238E27FC236}">
                  <a16:creationId xmlns:a16="http://schemas.microsoft.com/office/drawing/2014/main" id="{3B24CCDE-CF53-DFC7-3371-5E96B06F0087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" name="Google Shape;1690;p41">
              <a:extLst>
                <a:ext uri="{FF2B5EF4-FFF2-40B4-BE49-F238E27FC236}">
                  <a16:creationId xmlns:a16="http://schemas.microsoft.com/office/drawing/2014/main" id="{3889938B-36DE-4B66-1461-7EB2D3762C68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" name="Google Shape;1691;p41">
              <a:extLst>
                <a:ext uri="{FF2B5EF4-FFF2-40B4-BE49-F238E27FC236}">
                  <a16:creationId xmlns:a16="http://schemas.microsoft.com/office/drawing/2014/main" id="{0071DB43-3F6F-85E4-1CF9-A01B56D22D0A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" name="Google Shape;1692;p41">
              <a:extLst>
                <a:ext uri="{FF2B5EF4-FFF2-40B4-BE49-F238E27FC236}">
                  <a16:creationId xmlns:a16="http://schemas.microsoft.com/office/drawing/2014/main" id="{9E459344-90DE-4841-9BB1-E9FB8AFE9344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" name="Google Shape;1693;p41">
              <a:extLst>
                <a:ext uri="{FF2B5EF4-FFF2-40B4-BE49-F238E27FC236}">
                  <a16:creationId xmlns:a16="http://schemas.microsoft.com/office/drawing/2014/main" id="{E25066D0-8A9F-48F0-2F09-493AF600D792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" name="Google Shape;1694;p41">
              <a:extLst>
                <a:ext uri="{FF2B5EF4-FFF2-40B4-BE49-F238E27FC236}">
                  <a16:creationId xmlns:a16="http://schemas.microsoft.com/office/drawing/2014/main" id="{5FE75F71-9CBA-B0AE-776A-52C93301DC18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" name="Google Shape;1695;p41">
              <a:extLst>
                <a:ext uri="{FF2B5EF4-FFF2-40B4-BE49-F238E27FC236}">
                  <a16:creationId xmlns:a16="http://schemas.microsoft.com/office/drawing/2014/main" id="{F9D6014A-EAB6-0748-26E9-2834653137A4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4" name="Google Shape;1696;p41">
              <a:extLst>
                <a:ext uri="{FF2B5EF4-FFF2-40B4-BE49-F238E27FC236}">
                  <a16:creationId xmlns:a16="http://schemas.microsoft.com/office/drawing/2014/main" id="{74FB4C35-08C1-F907-6C13-2D2F5E66093A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5" name="Google Shape;1697;p41">
              <a:extLst>
                <a:ext uri="{FF2B5EF4-FFF2-40B4-BE49-F238E27FC236}">
                  <a16:creationId xmlns:a16="http://schemas.microsoft.com/office/drawing/2014/main" id="{16CFBDAA-0B7C-0E30-802F-C36E585F7584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6" name="Google Shape;1698;p41">
              <a:extLst>
                <a:ext uri="{FF2B5EF4-FFF2-40B4-BE49-F238E27FC236}">
                  <a16:creationId xmlns:a16="http://schemas.microsoft.com/office/drawing/2014/main" id="{984243C9-0506-E5BD-3DBF-AE1711B07663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7" name="Google Shape;1699;p41">
              <a:extLst>
                <a:ext uri="{FF2B5EF4-FFF2-40B4-BE49-F238E27FC236}">
                  <a16:creationId xmlns:a16="http://schemas.microsoft.com/office/drawing/2014/main" id="{7E78C552-24AC-5E83-6156-45396E19189E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8" name="Google Shape;1700;p41">
              <a:extLst>
                <a:ext uri="{FF2B5EF4-FFF2-40B4-BE49-F238E27FC236}">
                  <a16:creationId xmlns:a16="http://schemas.microsoft.com/office/drawing/2014/main" id="{C0EC243C-9832-D5DC-4B05-841166627D0A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9" name="Google Shape;1701;p41">
              <a:extLst>
                <a:ext uri="{FF2B5EF4-FFF2-40B4-BE49-F238E27FC236}">
                  <a16:creationId xmlns:a16="http://schemas.microsoft.com/office/drawing/2014/main" id="{01561E35-8543-DCE1-51C0-8111C0333783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0" name="Google Shape;1702;p41">
              <a:extLst>
                <a:ext uri="{FF2B5EF4-FFF2-40B4-BE49-F238E27FC236}">
                  <a16:creationId xmlns:a16="http://schemas.microsoft.com/office/drawing/2014/main" id="{37BA9773-7A27-549E-0E9A-F5F180CCAA63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1" name="Google Shape;1703;p41">
              <a:extLst>
                <a:ext uri="{FF2B5EF4-FFF2-40B4-BE49-F238E27FC236}">
                  <a16:creationId xmlns:a16="http://schemas.microsoft.com/office/drawing/2014/main" id="{AC952727-7440-D33C-C62D-989A21130CCA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2" name="Google Shape;1704;p41">
              <a:extLst>
                <a:ext uri="{FF2B5EF4-FFF2-40B4-BE49-F238E27FC236}">
                  <a16:creationId xmlns:a16="http://schemas.microsoft.com/office/drawing/2014/main" id="{4D33FB03-92E0-7B73-BBC0-64C786643ED7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3" name="Google Shape;1705;p41">
              <a:extLst>
                <a:ext uri="{FF2B5EF4-FFF2-40B4-BE49-F238E27FC236}">
                  <a16:creationId xmlns:a16="http://schemas.microsoft.com/office/drawing/2014/main" id="{4987B7E1-E8CA-73DA-956D-ECDCF942B704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4" name="Google Shape;1706;p41">
              <a:extLst>
                <a:ext uri="{FF2B5EF4-FFF2-40B4-BE49-F238E27FC236}">
                  <a16:creationId xmlns:a16="http://schemas.microsoft.com/office/drawing/2014/main" id="{F985C3DA-7B23-F26C-6D15-A1E29E572D1D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5" name="Google Shape;1707;p41">
              <a:extLst>
                <a:ext uri="{FF2B5EF4-FFF2-40B4-BE49-F238E27FC236}">
                  <a16:creationId xmlns:a16="http://schemas.microsoft.com/office/drawing/2014/main" id="{59D8C00C-9542-1E71-8177-6BD8195A0AD2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6" name="Google Shape;1708;p41">
              <a:extLst>
                <a:ext uri="{FF2B5EF4-FFF2-40B4-BE49-F238E27FC236}">
                  <a16:creationId xmlns:a16="http://schemas.microsoft.com/office/drawing/2014/main" id="{11F701A1-AB91-9BBE-3314-94A6DE8D66C4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7" name="Google Shape;1709;p41">
              <a:extLst>
                <a:ext uri="{FF2B5EF4-FFF2-40B4-BE49-F238E27FC236}">
                  <a16:creationId xmlns:a16="http://schemas.microsoft.com/office/drawing/2014/main" id="{422435CB-194E-51E5-11B2-C1D79A0F1636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8" name="Google Shape;1710;p41">
              <a:extLst>
                <a:ext uri="{FF2B5EF4-FFF2-40B4-BE49-F238E27FC236}">
                  <a16:creationId xmlns:a16="http://schemas.microsoft.com/office/drawing/2014/main" id="{C064CF0C-1F74-DDB5-F355-5D1BF38DB1EF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9" name="Google Shape;1711;p41">
              <a:extLst>
                <a:ext uri="{FF2B5EF4-FFF2-40B4-BE49-F238E27FC236}">
                  <a16:creationId xmlns:a16="http://schemas.microsoft.com/office/drawing/2014/main" id="{FDF23FA3-FA83-967A-9A5C-63524EAE37B2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0" name="Google Shape;1712;p41">
              <a:extLst>
                <a:ext uri="{FF2B5EF4-FFF2-40B4-BE49-F238E27FC236}">
                  <a16:creationId xmlns:a16="http://schemas.microsoft.com/office/drawing/2014/main" id="{AD11F8A2-85BC-49DD-163D-3EC54D4C6D08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1" name="Google Shape;1713;p41">
              <a:extLst>
                <a:ext uri="{FF2B5EF4-FFF2-40B4-BE49-F238E27FC236}">
                  <a16:creationId xmlns:a16="http://schemas.microsoft.com/office/drawing/2014/main" id="{281F0EC4-AED9-E7CB-89F7-1908F2C61CAE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" name="Google Shape;1714;p41">
              <a:extLst>
                <a:ext uri="{FF2B5EF4-FFF2-40B4-BE49-F238E27FC236}">
                  <a16:creationId xmlns:a16="http://schemas.microsoft.com/office/drawing/2014/main" id="{86F3C458-1136-2FF2-F64B-A6ACC17384CE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" name="Google Shape;1715;p41">
              <a:extLst>
                <a:ext uri="{FF2B5EF4-FFF2-40B4-BE49-F238E27FC236}">
                  <a16:creationId xmlns:a16="http://schemas.microsoft.com/office/drawing/2014/main" id="{0FDFFDC0-6CAE-C090-085E-B25D9CDBF81E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34" name="Google Shape;1716;p41">
              <a:extLst>
                <a:ext uri="{FF2B5EF4-FFF2-40B4-BE49-F238E27FC236}">
                  <a16:creationId xmlns:a16="http://schemas.microsoft.com/office/drawing/2014/main" id="{2BA23E3D-8C9C-F798-3A55-58D228010D11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425" name="Google Shape;1717;p41">
                <a:extLst>
                  <a:ext uri="{FF2B5EF4-FFF2-40B4-BE49-F238E27FC236}">
                    <a16:creationId xmlns:a16="http://schemas.microsoft.com/office/drawing/2014/main" id="{5A29F9B4-030C-8762-4125-5F36A2AC3577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26" name="Google Shape;1718;p41">
                <a:extLst>
                  <a:ext uri="{FF2B5EF4-FFF2-40B4-BE49-F238E27FC236}">
                    <a16:creationId xmlns:a16="http://schemas.microsoft.com/office/drawing/2014/main" id="{2667B6BB-FFA2-7E3A-7A19-11A641A9E24B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35" name="Google Shape;1719;p41">
              <a:extLst>
                <a:ext uri="{FF2B5EF4-FFF2-40B4-BE49-F238E27FC236}">
                  <a16:creationId xmlns:a16="http://schemas.microsoft.com/office/drawing/2014/main" id="{4B4CDF4E-9728-AB5C-6196-AE680643AB2C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" name="Google Shape;1720;p41">
              <a:extLst>
                <a:ext uri="{FF2B5EF4-FFF2-40B4-BE49-F238E27FC236}">
                  <a16:creationId xmlns:a16="http://schemas.microsoft.com/office/drawing/2014/main" id="{2F08EE3C-A69E-1001-85E4-9A997839FE7C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" name="Google Shape;1721;p41">
              <a:extLst>
                <a:ext uri="{FF2B5EF4-FFF2-40B4-BE49-F238E27FC236}">
                  <a16:creationId xmlns:a16="http://schemas.microsoft.com/office/drawing/2014/main" id="{6FCD588C-844F-BAE2-6DDE-9A54A4DDC1C0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" name="Google Shape;1722;p41">
              <a:extLst>
                <a:ext uri="{FF2B5EF4-FFF2-40B4-BE49-F238E27FC236}">
                  <a16:creationId xmlns:a16="http://schemas.microsoft.com/office/drawing/2014/main" id="{C0EDBD06-DE2C-84A5-2B4C-9ED10FB1D183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" name="Google Shape;1723;p41">
              <a:extLst>
                <a:ext uri="{FF2B5EF4-FFF2-40B4-BE49-F238E27FC236}">
                  <a16:creationId xmlns:a16="http://schemas.microsoft.com/office/drawing/2014/main" id="{9D4048DB-86BB-E556-9E78-9959BC2F7805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" name="Google Shape;1724;p41">
              <a:extLst>
                <a:ext uri="{FF2B5EF4-FFF2-40B4-BE49-F238E27FC236}">
                  <a16:creationId xmlns:a16="http://schemas.microsoft.com/office/drawing/2014/main" id="{79F60251-7C5E-46A1-C2D6-1547AD9EAE8D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" name="Google Shape;1725;p41">
              <a:extLst>
                <a:ext uri="{FF2B5EF4-FFF2-40B4-BE49-F238E27FC236}">
                  <a16:creationId xmlns:a16="http://schemas.microsoft.com/office/drawing/2014/main" id="{21E7EEE4-5CEA-5E18-8C79-61F325BFA33E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" name="Google Shape;1726;p41">
              <a:extLst>
                <a:ext uri="{FF2B5EF4-FFF2-40B4-BE49-F238E27FC236}">
                  <a16:creationId xmlns:a16="http://schemas.microsoft.com/office/drawing/2014/main" id="{9637E0F7-D91C-604E-1FFA-87799E02B31A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" name="Google Shape;1727;p41">
              <a:extLst>
                <a:ext uri="{FF2B5EF4-FFF2-40B4-BE49-F238E27FC236}">
                  <a16:creationId xmlns:a16="http://schemas.microsoft.com/office/drawing/2014/main" id="{90903BEC-E535-35EE-9363-DC0815539C08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" name="Google Shape;1728;p41">
              <a:extLst>
                <a:ext uri="{FF2B5EF4-FFF2-40B4-BE49-F238E27FC236}">
                  <a16:creationId xmlns:a16="http://schemas.microsoft.com/office/drawing/2014/main" id="{1AD86A77-7768-C0F1-D33D-3CD9BEAB2441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" name="Google Shape;1729;p41">
              <a:extLst>
                <a:ext uri="{FF2B5EF4-FFF2-40B4-BE49-F238E27FC236}">
                  <a16:creationId xmlns:a16="http://schemas.microsoft.com/office/drawing/2014/main" id="{FFAA0C81-1067-90CB-EE78-84FD566F1360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" name="Google Shape;1730;p41">
              <a:extLst>
                <a:ext uri="{FF2B5EF4-FFF2-40B4-BE49-F238E27FC236}">
                  <a16:creationId xmlns:a16="http://schemas.microsoft.com/office/drawing/2014/main" id="{EF0D1A06-28C7-0765-AF1B-6242A07DB20C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" name="Google Shape;1731;p41">
              <a:extLst>
                <a:ext uri="{FF2B5EF4-FFF2-40B4-BE49-F238E27FC236}">
                  <a16:creationId xmlns:a16="http://schemas.microsoft.com/office/drawing/2014/main" id="{6427AAA2-B6E8-2590-14A9-C392367DEBFF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" name="Google Shape;1732;p41">
              <a:extLst>
                <a:ext uri="{FF2B5EF4-FFF2-40B4-BE49-F238E27FC236}">
                  <a16:creationId xmlns:a16="http://schemas.microsoft.com/office/drawing/2014/main" id="{2B3AE14F-5B99-CB0E-1C58-227DD468FDB5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" name="Google Shape;1733;p41">
              <a:extLst>
                <a:ext uri="{FF2B5EF4-FFF2-40B4-BE49-F238E27FC236}">
                  <a16:creationId xmlns:a16="http://schemas.microsoft.com/office/drawing/2014/main" id="{D6027FF9-D9F3-16B5-CE03-108307D7B703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" name="Google Shape;1734;p41">
              <a:extLst>
                <a:ext uri="{FF2B5EF4-FFF2-40B4-BE49-F238E27FC236}">
                  <a16:creationId xmlns:a16="http://schemas.microsoft.com/office/drawing/2014/main" id="{51EC1A66-A8A3-1DF8-4111-688925F36B38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" name="Google Shape;1735;p41">
              <a:extLst>
                <a:ext uri="{FF2B5EF4-FFF2-40B4-BE49-F238E27FC236}">
                  <a16:creationId xmlns:a16="http://schemas.microsoft.com/office/drawing/2014/main" id="{4F53190B-3581-7BF2-67F3-F3029E461895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" name="Google Shape;1736;p41">
              <a:extLst>
                <a:ext uri="{FF2B5EF4-FFF2-40B4-BE49-F238E27FC236}">
                  <a16:creationId xmlns:a16="http://schemas.microsoft.com/office/drawing/2014/main" id="{EF93ABE3-BFC0-1261-3DE4-C4BE6C670F5B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" name="Google Shape;1737;p41">
              <a:extLst>
                <a:ext uri="{FF2B5EF4-FFF2-40B4-BE49-F238E27FC236}">
                  <a16:creationId xmlns:a16="http://schemas.microsoft.com/office/drawing/2014/main" id="{4D12BF15-3AA2-B073-B9FB-A875EE62F23D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" name="Google Shape;1738;p41">
              <a:extLst>
                <a:ext uri="{FF2B5EF4-FFF2-40B4-BE49-F238E27FC236}">
                  <a16:creationId xmlns:a16="http://schemas.microsoft.com/office/drawing/2014/main" id="{6E470DA2-AD06-148F-F1BB-95E7243208E4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" name="Google Shape;1739;p41">
              <a:extLst>
                <a:ext uri="{FF2B5EF4-FFF2-40B4-BE49-F238E27FC236}">
                  <a16:creationId xmlns:a16="http://schemas.microsoft.com/office/drawing/2014/main" id="{9A15108E-B0A8-7C82-A453-44137932A701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" name="Google Shape;1740;p41">
              <a:extLst>
                <a:ext uri="{FF2B5EF4-FFF2-40B4-BE49-F238E27FC236}">
                  <a16:creationId xmlns:a16="http://schemas.microsoft.com/office/drawing/2014/main" id="{05BD9DB9-1763-ACB4-02E6-25ECDD11D86A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" name="Google Shape;1741;p41">
              <a:extLst>
                <a:ext uri="{FF2B5EF4-FFF2-40B4-BE49-F238E27FC236}">
                  <a16:creationId xmlns:a16="http://schemas.microsoft.com/office/drawing/2014/main" id="{DE4A245A-01C7-5B33-BA53-99A33A68D670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" name="Google Shape;1742;p41">
              <a:extLst>
                <a:ext uri="{FF2B5EF4-FFF2-40B4-BE49-F238E27FC236}">
                  <a16:creationId xmlns:a16="http://schemas.microsoft.com/office/drawing/2014/main" id="{5F6FAA67-3772-0251-50E8-B23CC27435C6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" name="Google Shape;1743;p41">
              <a:extLst>
                <a:ext uri="{FF2B5EF4-FFF2-40B4-BE49-F238E27FC236}">
                  <a16:creationId xmlns:a16="http://schemas.microsoft.com/office/drawing/2014/main" id="{14B8E85A-C4FB-2766-E821-CC701D898CD3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" name="Google Shape;1744;p41">
              <a:extLst>
                <a:ext uri="{FF2B5EF4-FFF2-40B4-BE49-F238E27FC236}">
                  <a16:creationId xmlns:a16="http://schemas.microsoft.com/office/drawing/2014/main" id="{7A906E36-3746-D0A4-712B-DDFA3E1EC0F7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" name="Google Shape;1745;p41">
              <a:extLst>
                <a:ext uri="{FF2B5EF4-FFF2-40B4-BE49-F238E27FC236}">
                  <a16:creationId xmlns:a16="http://schemas.microsoft.com/office/drawing/2014/main" id="{89CC5BDD-D8AC-BEC6-FA21-9545508B1BB5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2" name="Google Shape;1746;p41">
              <a:extLst>
                <a:ext uri="{FF2B5EF4-FFF2-40B4-BE49-F238E27FC236}">
                  <a16:creationId xmlns:a16="http://schemas.microsoft.com/office/drawing/2014/main" id="{91C0FE26-1210-5A0C-4562-923F22597682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" name="Google Shape;1747;p41">
              <a:extLst>
                <a:ext uri="{FF2B5EF4-FFF2-40B4-BE49-F238E27FC236}">
                  <a16:creationId xmlns:a16="http://schemas.microsoft.com/office/drawing/2014/main" id="{D78A2CAF-7966-9BBA-0E78-DC57DE59D268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0" name="Google Shape;1748;p41">
              <a:extLst>
                <a:ext uri="{FF2B5EF4-FFF2-40B4-BE49-F238E27FC236}">
                  <a16:creationId xmlns:a16="http://schemas.microsoft.com/office/drawing/2014/main" id="{26E0A9F3-F20C-4B6D-1070-B637B1A92EA1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1" name="Google Shape;1749;p41">
              <a:extLst>
                <a:ext uri="{FF2B5EF4-FFF2-40B4-BE49-F238E27FC236}">
                  <a16:creationId xmlns:a16="http://schemas.microsoft.com/office/drawing/2014/main" id="{05BBC676-3029-528F-89E6-88C1A21BEC25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2" name="Google Shape;1750;p41">
              <a:extLst>
                <a:ext uri="{FF2B5EF4-FFF2-40B4-BE49-F238E27FC236}">
                  <a16:creationId xmlns:a16="http://schemas.microsoft.com/office/drawing/2014/main" id="{0384EF68-E5AF-AEC2-105A-33C40C0E9895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3" name="Google Shape;1751;p41">
              <a:extLst>
                <a:ext uri="{FF2B5EF4-FFF2-40B4-BE49-F238E27FC236}">
                  <a16:creationId xmlns:a16="http://schemas.microsoft.com/office/drawing/2014/main" id="{54D1CC31-B221-A7EE-AF79-05914B9C81E5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4" name="Google Shape;1752;p41">
              <a:extLst>
                <a:ext uri="{FF2B5EF4-FFF2-40B4-BE49-F238E27FC236}">
                  <a16:creationId xmlns:a16="http://schemas.microsoft.com/office/drawing/2014/main" id="{8AA0332E-14C3-CCAD-53B1-87412B6321D8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5" name="Google Shape;1753;p41">
              <a:extLst>
                <a:ext uri="{FF2B5EF4-FFF2-40B4-BE49-F238E27FC236}">
                  <a16:creationId xmlns:a16="http://schemas.microsoft.com/office/drawing/2014/main" id="{E0C0E2E4-7F88-B34B-2ED5-BE62483D5163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6" name="Google Shape;1754;p41">
              <a:extLst>
                <a:ext uri="{FF2B5EF4-FFF2-40B4-BE49-F238E27FC236}">
                  <a16:creationId xmlns:a16="http://schemas.microsoft.com/office/drawing/2014/main" id="{52F0FB51-E81E-9038-6DA6-29631F685B06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7" name="Google Shape;1755;p41">
              <a:extLst>
                <a:ext uri="{FF2B5EF4-FFF2-40B4-BE49-F238E27FC236}">
                  <a16:creationId xmlns:a16="http://schemas.microsoft.com/office/drawing/2014/main" id="{BEDC750A-1B62-6069-E2ED-A76CF31D772F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8" name="Google Shape;1756;p41">
              <a:extLst>
                <a:ext uri="{FF2B5EF4-FFF2-40B4-BE49-F238E27FC236}">
                  <a16:creationId xmlns:a16="http://schemas.microsoft.com/office/drawing/2014/main" id="{06CE39F2-BFBF-1BA4-109F-68B91B8D18D5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9" name="Google Shape;1757;p41">
              <a:extLst>
                <a:ext uri="{FF2B5EF4-FFF2-40B4-BE49-F238E27FC236}">
                  <a16:creationId xmlns:a16="http://schemas.microsoft.com/office/drawing/2014/main" id="{7EBECE12-42B9-C71C-7F90-794F3D79DBD5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0" name="Google Shape;1758;p41">
              <a:extLst>
                <a:ext uri="{FF2B5EF4-FFF2-40B4-BE49-F238E27FC236}">
                  <a16:creationId xmlns:a16="http://schemas.microsoft.com/office/drawing/2014/main" id="{8E8A3A5B-0026-7187-76C6-A0E87CE0A010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1" name="Google Shape;1759;p41">
              <a:extLst>
                <a:ext uri="{FF2B5EF4-FFF2-40B4-BE49-F238E27FC236}">
                  <a16:creationId xmlns:a16="http://schemas.microsoft.com/office/drawing/2014/main" id="{DE85E2F4-2C02-CD97-9AC0-4160EC7662F8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2" name="Google Shape;1760;p41">
              <a:extLst>
                <a:ext uri="{FF2B5EF4-FFF2-40B4-BE49-F238E27FC236}">
                  <a16:creationId xmlns:a16="http://schemas.microsoft.com/office/drawing/2014/main" id="{7E600F35-D6FF-CB57-2B81-6E12C15A3F81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3" name="Google Shape;1761;p41">
              <a:extLst>
                <a:ext uri="{FF2B5EF4-FFF2-40B4-BE49-F238E27FC236}">
                  <a16:creationId xmlns:a16="http://schemas.microsoft.com/office/drawing/2014/main" id="{60570631-C102-3AE6-835F-9D4BFA780540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4" name="Google Shape;1762;p41">
              <a:extLst>
                <a:ext uri="{FF2B5EF4-FFF2-40B4-BE49-F238E27FC236}">
                  <a16:creationId xmlns:a16="http://schemas.microsoft.com/office/drawing/2014/main" id="{FB1D5D28-E2FE-3621-075B-3CA76880968A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5" name="Google Shape;1763;p41">
              <a:extLst>
                <a:ext uri="{FF2B5EF4-FFF2-40B4-BE49-F238E27FC236}">
                  <a16:creationId xmlns:a16="http://schemas.microsoft.com/office/drawing/2014/main" id="{D824258E-D5A6-69DC-C9ED-531A304E801B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6" name="Google Shape;1764;p41">
              <a:extLst>
                <a:ext uri="{FF2B5EF4-FFF2-40B4-BE49-F238E27FC236}">
                  <a16:creationId xmlns:a16="http://schemas.microsoft.com/office/drawing/2014/main" id="{E09A1508-E6F8-DC19-8A76-27E06A58A9AD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7" name="Google Shape;1765;p41">
              <a:extLst>
                <a:ext uri="{FF2B5EF4-FFF2-40B4-BE49-F238E27FC236}">
                  <a16:creationId xmlns:a16="http://schemas.microsoft.com/office/drawing/2014/main" id="{E6E92616-882C-1B32-F6EA-23E653338897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8" name="Google Shape;1766;p41">
              <a:extLst>
                <a:ext uri="{FF2B5EF4-FFF2-40B4-BE49-F238E27FC236}">
                  <a16:creationId xmlns:a16="http://schemas.microsoft.com/office/drawing/2014/main" id="{2F0DD0F4-CDC7-574E-DCA9-A2DAD8BB0E56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9" name="Google Shape;1767;p41">
              <a:extLst>
                <a:ext uri="{FF2B5EF4-FFF2-40B4-BE49-F238E27FC236}">
                  <a16:creationId xmlns:a16="http://schemas.microsoft.com/office/drawing/2014/main" id="{51A3843B-6699-0D59-447C-A04B67CDDF03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0" name="Google Shape;1768;p41">
              <a:extLst>
                <a:ext uri="{FF2B5EF4-FFF2-40B4-BE49-F238E27FC236}">
                  <a16:creationId xmlns:a16="http://schemas.microsoft.com/office/drawing/2014/main" id="{A91CE3F0-5FF8-2EB3-FE2B-204761D34E06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1" name="Google Shape;1769;p41">
              <a:extLst>
                <a:ext uri="{FF2B5EF4-FFF2-40B4-BE49-F238E27FC236}">
                  <a16:creationId xmlns:a16="http://schemas.microsoft.com/office/drawing/2014/main" id="{B9F725A0-E27F-D569-92D0-E921D0BEEE02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2" name="Google Shape;1770;p41">
              <a:extLst>
                <a:ext uri="{FF2B5EF4-FFF2-40B4-BE49-F238E27FC236}">
                  <a16:creationId xmlns:a16="http://schemas.microsoft.com/office/drawing/2014/main" id="{3C3A2E97-DEE9-2BF4-65ED-F0FC2D158071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3" name="Google Shape;1771;p41">
              <a:extLst>
                <a:ext uri="{FF2B5EF4-FFF2-40B4-BE49-F238E27FC236}">
                  <a16:creationId xmlns:a16="http://schemas.microsoft.com/office/drawing/2014/main" id="{75B992F9-6F69-6FB6-0FEF-FE474607920F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4" name="Google Shape;1772;p41">
              <a:extLst>
                <a:ext uri="{FF2B5EF4-FFF2-40B4-BE49-F238E27FC236}">
                  <a16:creationId xmlns:a16="http://schemas.microsoft.com/office/drawing/2014/main" id="{C64D1B2C-4AF7-0BFC-3CDA-DB0FA126E6FF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5" name="Google Shape;1773;p41">
              <a:extLst>
                <a:ext uri="{FF2B5EF4-FFF2-40B4-BE49-F238E27FC236}">
                  <a16:creationId xmlns:a16="http://schemas.microsoft.com/office/drawing/2014/main" id="{7C7B00C0-D7F3-06CF-E8F0-73DD9EE1C557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6" name="Google Shape;1774;p41">
              <a:extLst>
                <a:ext uri="{FF2B5EF4-FFF2-40B4-BE49-F238E27FC236}">
                  <a16:creationId xmlns:a16="http://schemas.microsoft.com/office/drawing/2014/main" id="{284C8B26-8471-E5E4-563B-066619A2A3E7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7" name="Google Shape;1775;p41">
              <a:extLst>
                <a:ext uri="{FF2B5EF4-FFF2-40B4-BE49-F238E27FC236}">
                  <a16:creationId xmlns:a16="http://schemas.microsoft.com/office/drawing/2014/main" id="{CAE6D469-6958-15F0-41F3-C591D48A597A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8" name="Google Shape;1776;p41">
              <a:extLst>
                <a:ext uri="{FF2B5EF4-FFF2-40B4-BE49-F238E27FC236}">
                  <a16:creationId xmlns:a16="http://schemas.microsoft.com/office/drawing/2014/main" id="{E648EDCE-F648-C32E-AEC6-5F968A4DA299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9" name="Google Shape;1777;p41">
              <a:extLst>
                <a:ext uri="{FF2B5EF4-FFF2-40B4-BE49-F238E27FC236}">
                  <a16:creationId xmlns:a16="http://schemas.microsoft.com/office/drawing/2014/main" id="{BADE2F6C-A175-B9CD-47B4-F7B61C8A9201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0" name="Google Shape;1778;p41">
              <a:extLst>
                <a:ext uri="{FF2B5EF4-FFF2-40B4-BE49-F238E27FC236}">
                  <a16:creationId xmlns:a16="http://schemas.microsoft.com/office/drawing/2014/main" id="{2E539073-A23D-AA70-2FAE-D89FED64814C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1" name="Google Shape;1779;p41">
              <a:extLst>
                <a:ext uri="{FF2B5EF4-FFF2-40B4-BE49-F238E27FC236}">
                  <a16:creationId xmlns:a16="http://schemas.microsoft.com/office/drawing/2014/main" id="{5B5C0E37-D3B2-DFD8-E6F6-512A560D3BBC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2" name="Google Shape;1780;p41">
              <a:extLst>
                <a:ext uri="{FF2B5EF4-FFF2-40B4-BE49-F238E27FC236}">
                  <a16:creationId xmlns:a16="http://schemas.microsoft.com/office/drawing/2014/main" id="{94F4893C-C2A6-B6EC-FEEB-FF7C1C80C772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3" name="Google Shape;1781;p41">
              <a:extLst>
                <a:ext uri="{FF2B5EF4-FFF2-40B4-BE49-F238E27FC236}">
                  <a16:creationId xmlns:a16="http://schemas.microsoft.com/office/drawing/2014/main" id="{57065488-0085-8821-144E-E1216468D7DB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4" name="Google Shape;1782;p41">
              <a:extLst>
                <a:ext uri="{FF2B5EF4-FFF2-40B4-BE49-F238E27FC236}">
                  <a16:creationId xmlns:a16="http://schemas.microsoft.com/office/drawing/2014/main" id="{231DF987-FACC-5AB2-6DE2-531705EF5B99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6" name="Google Shape;1783;p41">
              <a:extLst>
                <a:ext uri="{FF2B5EF4-FFF2-40B4-BE49-F238E27FC236}">
                  <a16:creationId xmlns:a16="http://schemas.microsoft.com/office/drawing/2014/main" id="{B25AA35F-752F-EBE6-30E5-7B8B9A114414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7" name="Google Shape;1784;p41">
              <a:extLst>
                <a:ext uri="{FF2B5EF4-FFF2-40B4-BE49-F238E27FC236}">
                  <a16:creationId xmlns:a16="http://schemas.microsoft.com/office/drawing/2014/main" id="{CF5F6B90-472C-C03D-6BE2-67BF1F985A8E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8" name="Google Shape;1785;p41">
              <a:extLst>
                <a:ext uri="{FF2B5EF4-FFF2-40B4-BE49-F238E27FC236}">
                  <a16:creationId xmlns:a16="http://schemas.microsoft.com/office/drawing/2014/main" id="{F2826277-D9F8-6A8E-D87E-37C2122873F1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9" name="Google Shape;1786;p41">
              <a:extLst>
                <a:ext uri="{FF2B5EF4-FFF2-40B4-BE49-F238E27FC236}">
                  <a16:creationId xmlns:a16="http://schemas.microsoft.com/office/drawing/2014/main" id="{29395E51-8EE7-9394-0251-FAB209993982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0" name="Google Shape;1787;p41">
              <a:extLst>
                <a:ext uri="{FF2B5EF4-FFF2-40B4-BE49-F238E27FC236}">
                  <a16:creationId xmlns:a16="http://schemas.microsoft.com/office/drawing/2014/main" id="{56942E11-6DB9-CA7F-51A0-90E3F299FB7A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1" name="Google Shape;1788;p41">
              <a:extLst>
                <a:ext uri="{FF2B5EF4-FFF2-40B4-BE49-F238E27FC236}">
                  <a16:creationId xmlns:a16="http://schemas.microsoft.com/office/drawing/2014/main" id="{CC0C2AFB-A514-074A-81AD-6C54ABDCCC6E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2" name="Google Shape;1789;p41">
              <a:extLst>
                <a:ext uri="{FF2B5EF4-FFF2-40B4-BE49-F238E27FC236}">
                  <a16:creationId xmlns:a16="http://schemas.microsoft.com/office/drawing/2014/main" id="{9ACC6B55-9862-664E-9FF4-A89C29E083BB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3" name="Google Shape;1790;p41">
              <a:extLst>
                <a:ext uri="{FF2B5EF4-FFF2-40B4-BE49-F238E27FC236}">
                  <a16:creationId xmlns:a16="http://schemas.microsoft.com/office/drawing/2014/main" id="{3F1D3DDD-8484-2F0C-2074-3E565E87C8BE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4" name="Google Shape;1791;p41">
              <a:extLst>
                <a:ext uri="{FF2B5EF4-FFF2-40B4-BE49-F238E27FC236}">
                  <a16:creationId xmlns:a16="http://schemas.microsoft.com/office/drawing/2014/main" id="{B7E41606-4DC4-619F-A85A-9A0790F5FD2D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42" presetClass="pat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L -3.05556E-6 -0.05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72965003-4BCB-FB78-CB29-E6D2BF19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29;p28">
            <a:extLst>
              <a:ext uri="{FF2B5EF4-FFF2-40B4-BE49-F238E27FC236}">
                <a16:creationId xmlns:a16="http://schemas.microsoft.com/office/drawing/2014/main" id="{CA09B28E-A468-E7D4-ECD9-0E84CC4D43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03</a:t>
            </a:r>
            <a:r>
              <a:rPr lang="es-ES" sz="3500" noProof="0" dirty="0"/>
              <a:t> El mercado</a:t>
            </a:r>
          </a:p>
        </p:txBody>
      </p:sp>
      <p:sp>
        <p:nvSpPr>
          <p:cNvPr id="642" name="Google Shape;642;p34">
            <a:extLst>
              <a:ext uri="{FF2B5EF4-FFF2-40B4-BE49-F238E27FC236}">
                <a16:creationId xmlns:a16="http://schemas.microsoft.com/office/drawing/2014/main" id="{A424AF28-1DB8-0A0A-487A-5C608D32AC0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1966913"/>
            <a:ext cx="2144713" cy="484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noProof="0" dirty="0"/>
              <a:t>Presupuesto limitado y alta dependencia de proveedores.</a:t>
            </a:r>
          </a:p>
        </p:txBody>
      </p:sp>
      <p:sp>
        <p:nvSpPr>
          <p:cNvPr id="640" name="Google Shape;640;p34">
            <a:extLst>
              <a:ext uri="{FF2B5EF4-FFF2-40B4-BE49-F238E27FC236}">
                <a16:creationId xmlns:a16="http://schemas.microsoft.com/office/drawing/2014/main" id="{98670B4E-FBCE-E87C-265A-28CB7D9C8FB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3324225"/>
            <a:ext cx="2144713" cy="484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noProof="0" dirty="0"/>
              <a:t>Productos innovadores y un equipo bien capacitado.</a:t>
            </a:r>
          </a:p>
        </p:txBody>
      </p:sp>
      <p:sp>
        <p:nvSpPr>
          <p:cNvPr id="650" name="Google Shape;650;p34">
            <a:extLst>
              <a:ext uri="{FF2B5EF4-FFF2-40B4-BE49-F238E27FC236}">
                <a16:creationId xmlns:a16="http://schemas.microsoft.com/office/drawing/2014/main" id="{C45E1F33-3674-5AE2-45EE-7D1C6516700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2963863"/>
            <a:ext cx="2144713" cy="390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noProof="0" dirty="0">
                <a:latin typeface="Magra" panose="020B0604020202020204" charset="0"/>
              </a:rPr>
              <a:t>Fortalezas</a:t>
            </a:r>
          </a:p>
        </p:txBody>
      </p:sp>
      <p:sp>
        <p:nvSpPr>
          <p:cNvPr id="647" name="Google Shape;647;p34">
            <a:extLst>
              <a:ext uri="{FF2B5EF4-FFF2-40B4-BE49-F238E27FC236}">
                <a16:creationId xmlns:a16="http://schemas.microsoft.com/office/drawing/2014/main" id="{8B2206D6-C508-3933-C8FF-484F6AEFBE7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1606550"/>
            <a:ext cx="2144713" cy="392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noProof="0" dirty="0">
                <a:latin typeface="Magra" panose="020B0604020202020204" charset="0"/>
              </a:rPr>
              <a:t>Debilidades</a:t>
            </a:r>
          </a:p>
        </p:txBody>
      </p:sp>
      <p:sp>
        <p:nvSpPr>
          <p:cNvPr id="18" name="Google Shape;640;p34">
            <a:extLst>
              <a:ext uri="{FF2B5EF4-FFF2-40B4-BE49-F238E27FC236}">
                <a16:creationId xmlns:a16="http://schemas.microsoft.com/office/drawing/2014/main" id="{BF671A52-4C38-6C49-E4DB-1AAAFF39C360}"/>
              </a:ext>
            </a:extLst>
          </p:cNvPr>
          <p:cNvSpPr txBox="1">
            <a:spLocks/>
          </p:cNvSpPr>
          <p:nvPr/>
        </p:nvSpPr>
        <p:spPr>
          <a:xfrm>
            <a:off x="2203798" y="3323635"/>
            <a:ext cx="214514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ES" sz="1200" dirty="0"/>
              <a:t>Expansión en mercados emergentes y mayor interés general por el bienestar ecológico y ahorro de recursos.</a:t>
            </a:r>
          </a:p>
        </p:txBody>
      </p:sp>
      <p:sp>
        <p:nvSpPr>
          <p:cNvPr id="19" name="Google Shape;642;p34">
            <a:extLst>
              <a:ext uri="{FF2B5EF4-FFF2-40B4-BE49-F238E27FC236}">
                <a16:creationId xmlns:a16="http://schemas.microsoft.com/office/drawing/2014/main" id="{8EF68763-D225-F8AB-B472-1FE2CC3F8853}"/>
              </a:ext>
            </a:extLst>
          </p:cNvPr>
          <p:cNvSpPr txBox="1">
            <a:spLocks/>
          </p:cNvSpPr>
          <p:nvPr/>
        </p:nvSpPr>
        <p:spPr>
          <a:xfrm>
            <a:off x="2203798" y="1966435"/>
            <a:ext cx="214514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ES" sz="1200" dirty="0"/>
              <a:t>Aumento de competidores y cambios legislativos.</a:t>
            </a:r>
          </a:p>
        </p:txBody>
      </p:sp>
      <p:sp>
        <p:nvSpPr>
          <p:cNvPr id="20" name="Google Shape;647;p34">
            <a:extLst>
              <a:ext uri="{FF2B5EF4-FFF2-40B4-BE49-F238E27FC236}">
                <a16:creationId xmlns:a16="http://schemas.microsoft.com/office/drawing/2014/main" id="{CE2C11AE-69BE-4506-67F0-C676FFC9B0EC}"/>
              </a:ext>
            </a:extLst>
          </p:cNvPr>
          <p:cNvSpPr txBox="1">
            <a:spLocks/>
          </p:cNvSpPr>
          <p:nvPr/>
        </p:nvSpPr>
        <p:spPr>
          <a:xfrm>
            <a:off x="2203798" y="1606076"/>
            <a:ext cx="2145145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marL="0" indent="0"/>
            <a:r>
              <a:rPr lang="es-ES" sz="2000" dirty="0"/>
              <a:t>Amenazas</a:t>
            </a:r>
          </a:p>
        </p:txBody>
      </p:sp>
      <p:sp>
        <p:nvSpPr>
          <p:cNvPr id="21" name="Google Shape;650;p34">
            <a:extLst>
              <a:ext uri="{FF2B5EF4-FFF2-40B4-BE49-F238E27FC236}">
                <a16:creationId xmlns:a16="http://schemas.microsoft.com/office/drawing/2014/main" id="{E81CB18E-732E-997C-FBD5-75A172701DE7}"/>
              </a:ext>
            </a:extLst>
          </p:cNvPr>
          <p:cNvSpPr txBox="1">
            <a:spLocks/>
          </p:cNvSpPr>
          <p:nvPr/>
        </p:nvSpPr>
        <p:spPr>
          <a:xfrm>
            <a:off x="2203798" y="2963326"/>
            <a:ext cx="2145145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marL="0" indent="0"/>
            <a:r>
              <a:rPr lang="es-ES" sz="2000" dirty="0"/>
              <a:t>Oportunidades</a:t>
            </a:r>
          </a:p>
        </p:txBody>
      </p:sp>
      <p:sp>
        <p:nvSpPr>
          <p:cNvPr id="22" name="Google Shape;640;p34">
            <a:extLst>
              <a:ext uri="{FF2B5EF4-FFF2-40B4-BE49-F238E27FC236}">
                <a16:creationId xmlns:a16="http://schemas.microsoft.com/office/drawing/2014/main" id="{8D71839C-8060-0949-61F6-7F60CF546658}"/>
              </a:ext>
            </a:extLst>
          </p:cNvPr>
          <p:cNvSpPr txBox="1">
            <a:spLocks/>
          </p:cNvSpPr>
          <p:nvPr/>
        </p:nvSpPr>
        <p:spPr>
          <a:xfrm>
            <a:off x="4762499" y="3323635"/>
            <a:ext cx="214514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ES" sz="1200" dirty="0"/>
              <a:t>Tecnología puntera y equipo especializado, así como formación continua del equipo.</a:t>
            </a:r>
          </a:p>
        </p:txBody>
      </p:sp>
      <p:sp>
        <p:nvSpPr>
          <p:cNvPr id="23" name="Google Shape;642;p34">
            <a:extLst>
              <a:ext uri="{FF2B5EF4-FFF2-40B4-BE49-F238E27FC236}">
                <a16:creationId xmlns:a16="http://schemas.microsoft.com/office/drawing/2014/main" id="{2CA4D057-07D5-55DE-0B74-540A1399ABE1}"/>
              </a:ext>
            </a:extLst>
          </p:cNvPr>
          <p:cNvSpPr txBox="1">
            <a:spLocks/>
          </p:cNvSpPr>
          <p:nvPr/>
        </p:nvSpPr>
        <p:spPr>
          <a:xfrm>
            <a:off x="4762499" y="1966435"/>
            <a:ext cx="214514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ES" sz="1200" dirty="0"/>
              <a:t>Diversificar proveedores y optimizar recursos financieros.</a:t>
            </a:r>
          </a:p>
        </p:txBody>
      </p:sp>
      <p:sp>
        <p:nvSpPr>
          <p:cNvPr id="24" name="Google Shape;647;p34">
            <a:extLst>
              <a:ext uri="{FF2B5EF4-FFF2-40B4-BE49-F238E27FC236}">
                <a16:creationId xmlns:a16="http://schemas.microsoft.com/office/drawing/2014/main" id="{728FEB05-08DE-264A-AF46-D2053F77F05A}"/>
              </a:ext>
            </a:extLst>
          </p:cNvPr>
          <p:cNvSpPr txBox="1">
            <a:spLocks/>
          </p:cNvSpPr>
          <p:nvPr/>
        </p:nvSpPr>
        <p:spPr>
          <a:xfrm>
            <a:off x="4762499" y="1606076"/>
            <a:ext cx="2145145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marL="0" indent="0"/>
            <a:r>
              <a:rPr lang="es-ES" sz="2000" dirty="0"/>
              <a:t>Corregir</a:t>
            </a:r>
          </a:p>
        </p:txBody>
      </p:sp>
      <p:sp>
        <p:nvSpPr>
          <p:cNvPr id="25" name="Google Shape;650;p34">
            <a:extLst>
              <a:ext uri="{FF2B5EF4-FFF2-40B4-BE49-F238E27FC236}">
                <a16:creationId xmlns:a16="http://schemas.microsoft.com/office/drawing/2014/main" id="{50988C1B-88B6-E9D6-7D3B-AEADEC81007C}"/>
              </a:ext>
            </a:extLst>
          </p:cNvPr>
          <p:cNvSpPr txBox="1">
            <a:spLocks/>
          </p:cNvSpPr>
          <p:nvPr/>
        </p:nvSpPr>
        <p:spPr>
          <a:xfrm>
            <a:off x="4762499" y="2963326"/>
            <a:ext cx="2145145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marL="0" indent="0"/>
            <a:r>
              <a:rPr lang="es-ES" sz="2000" dirty="0"/>
              <a:t>Mantener</a:t>
            </a:r>
          </a:p>
        </p:txBody>
      </p:sp>
      <p:sp>
        <p:nvSpPr>
          <p:cNvPr id="26" name="Google Shape;640;p34">
            <a:extLst>
              <a:ext uri="{FF2B5EF4-FFF2-40B4-BE49-F238E27FC236}">
                <a16:creationId xmlns:a16="http://schemas.microsoft.com/office/drawing/2014/main" id="{BB966151-3458-92BC-2769-BFD9F58DC878}"/>
              </a:ext>
            </a:extLst>
          </p:cNvPr>
          <p:cNvSpPr txBox="1">
            <a:spLocks/>
          </p:cNvSpPr>
          <p:nvPr/>
        </p:nvSpPr>
        <p:spPr>
          <a:xfrm>
            <a:off x="6907644" y="3323635"/>
            <a:ext cx="214514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ES" sz="1200" dirty="0"/>
              <a:t>Ampliación al sector agrícola, entre otros, y fortalecer estrategias digitales de marketing.</a:t>
            </a:r>
          </a:p>
        </p:txBody>
      </p:sp>
      <p:sp>
        <p:nvSpPr>
          <p:cNvPr id="27" name="Google Shape;642;p34">
            <a:extLst>
              <a:ext uri="{FF2B5EF4-FFF2-40B4-BE49-F238E27FC236}">
                <a16:creationId xmlns:a16="http://schemas.microsoft.com/office/drawing/2014/main" id="{0B314365-254D-C2F6-C582-66801BE9A830}"/>
              </a:ext>
            </a:extLst>
          </p:cNvPr>
          <p:cNvSpPr txBox="1">
            <a:spLocks/>
          </p:cNvSpPr>
          <p:nvPr/>
        </p:nvSpPr>
        <p:spPr>
          <a:xfrm>
            <a:off x="6907644" y="1966435"/>
            <a:ext cx="214514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ES" sz="1200" dirty="0"/>
              <a:t>Adaptarse a la regulación y cambios legislativos e invertir en innovación.</a:t>
            </a:r>
          </a:p>
        </p:txBody>
      </p:sp>
      <p:sp>
        <p:nvSpPr>
          <p:cNvPr id="28" name="Google Shape;647;p34">
            <a:extLst>
              <a:ext uri="{FF2B5EF4-FFF2-40B4-BE49-F238E27FC236}">
                <a16:creationId xmlns:a16="http://schemas.microsoft.com/office/drawing/2014/main" id="{8A8FBAA5-6341-9AEA-B1A9-AA02F8674B4E}"/>
              </a:ext>
            </a:extLst>
          </p:cNvPr>
          <p:cNvSpPr txBox="1">
            <a:spLocks/>
          </p:cNvSpPr>
          <p:nvPr/>
        </p:nvSpPr>
        <p:spPr>
          <a:xfrm>
            <a:off x="6907644" y="1606076"/>
            <a:ext cx="2145145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marL="0" indent="0"/>
            <a:r>
              <a:rPr lang="es-ES" sz="2000" dirty="0"/>
              <a:t>Afrontar</a:t>
            </a:r>
          </a:p>
        </p:txBody>
      </p:sp>
      <p:sp>
        <p:nvSpPr>
          <p:cNvPr id="29" name="Google Shape;650;p34">
            <a:extLst>
              <a:ext uri="{FF2B5EF4-FFF2-40B4-BE49-F238E27FC236}">
                <a16:creationId xmlns:a16="http://schemas.microsoft.com/office/drawing/2014/main" id="{075EA57F-5A9C-8F61-07FF-EA4FB5C068F1}"/>
              </a:ext>
            </a:extLst>
          </p:cNvPr>
          <p:cNvSpPr txBox="1">
            <a:spLocks/>
          </p:cNvSpPr>
          <p:nvPr/>
        </p:nvSpPr>
        <p:spPr>
          <a:xfrm>
            <a:off x="6907644" y="2963326"/>
            <a:ext cx="2145145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gra"/>
              <a:buNone/>
              <a:defRPr sz="2400" b="0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marL="0" indent="0"/>
            <a:r>
              <a:rPr lang="es-ES" sz="2000" dirty="0"/>
              <a:t>Explotar</a:t>
            </a:r>
          </a:p>
        </p:txBody>
      </p:sp>
      <p:sp>
        <p:nvSpPr>
          <p:cNvPr id="30" name="Google Shape;613;p33">
            <a:extLst>
              <a:ext uri="{FF2B5EF4-FFF2-40B4-BE49-F238E27FC236}">
                <a16:creationId xmlns:a16="http://schemas.microsoft.com/office/drawing/2014/main" id="{743EFA8C-0025-D4F1-3C2D-576A266FFDA9}"/>
              </a:ext>
            </a:extLst>
          </p:cNvPr>
          <p:cNvSpPr txBox="1">
            <a:spLocks/>
          </p:cNvSpPr>
          <p:nvPr/>
        </p:nvSpPr>
        <p:spPr>
          <a:xfrm>
            <a:off x="1223764" y="1124745"/>
            <a:ext cx="353873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Análisis D.A.F.O. y C.A.M.E.</a:t>
            </a:r>
          </a:p>
        </p:txBody>
      </p:sp>
      <p:pic>
        <p:nvPicPr>
          <p:cNvPr id="37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713626D1-2FAE-65DE-F681-CACB2390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38" name="Google Shape;870;p39">
            <a:extLst>
              <a:ext uri="{FF2B5EF4-FFF2-40B4-BE49-F238E27FC236}">
                <a16:creationId xmlns:a16="http://schemas.microsoft.com/office/drawing/2014/main" id="{71D49449-0695-4A86-9525-93F9DFDE33B4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D4521FF4-529B-736D-2A69-CBD3154BB84B}"/>
              </a:ext>
            </a:extLst>
          </p:cNvPr>
          <p:cNvCxnSpPr>
            <a:cxnSpLocks/>
          </p:cNvCxnSpPr>
          <p:nvPr/>
        </p:nvCxnSpPr>
        <p:spPr>
          <a:xfrm>
            <a:off x="4648200" y="1572345"/>
            <a:ext cx="0" cy="2499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5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>
          <a:extLst>
            <a:ext uri="{FF2B5EF4-FFF2-40B4-BE49-F238E27FC236}">
              <a16:creationId xmlns:a16="http://schemas.microsoft.com/office/drawing/2014/main" id="{68D1C274-038F-2FD3-CC16-E6E4CEF6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38">
            <a:extLst>
              <a:ext uri="{FF2B5EF4-FFF2-40B4-BE49-F238E27FC236}">
                <a16:creationId xmlns:a16="http://schemas.microsoft.com/office/drawing/2014/main" id="{59F7EC64-1671-B526-71FA-86EB147D38C2}"/>
              </a:ext>
            </a:extLst>
          </p:cNvPr>
          <p:cNvGrpSpPr/>
          <p:nvPr/>
        </p:nvGrpSpPr>
        <p:grpSpPr>
          <a:xfrm>
            <a:off x="3161494" y="1508652"/>
            <a:ext cx="5056777" cy="2693930"/>
            <a:chOff x="233350" y="949250"/>
            <a:chExt cx="7137300" cy="3802300"/>
          </a:xfrm>
        </p:grpSpPr>
        <p:sp>
          <p:nvSpPr>
            <p:cNvPr id="791" name="Google Shape;791;p38">
              <a:extLst>
                <a:ext uri="{FF2B5EF4-FFF2-40B4-BE49-F238E27FC236}">
                  <a16:creationId xmlns:a16="http://schemas.microsoft.com/office/drawing/2014/main" id="{0BFD0FD1-6605-1C98-7A3E-9F69F29E5A83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2" name="Google Shape;792;p38">
              <a:extLst>
                <a:ext uri="{FF2B5EF4-FFF2-40B4-BE49-F238E27FC236}">
                  <a16:creationId xmlns:a16="http://schemas.microsoft.com/office/drawing/2014/main" id="{D497E11D-BD1A-3FCB-FAC4-83615D02653C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3" name="Google Shape;793;p38">
              <a:extLst>
                <a:ext uri="{FF2B5EF4-FFF2-40B4-BE49-F238E27FC236}">
                  <a16:creationId xmlns:a16="http://schemas.microsoft.com/office/drawing/2014/main" id="{1D9A1A04-4AEF-9046-EC33-B356FDE91A25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4" name="Google Shape;794;p38">
              <a:extLst>
                <a:ext uri="{FF2B5EF4-FFF2-40B4-BE49-F238E27FC236}">
                  <a16:creationId xmlns:a16="http://schemas.microsoft.com/office/drawing/2014/main" id="{D1D82EF0-5721-7E4D-2281-08EBBAD3B95B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5" name="Google Shape;795;p38">
              <a:extLst>
                <a:ext uri="{FF2B5EF4-FFF2-40B4-BE49-F238E27FC236}">
                  <a16:creationId xmlns:a16="http://schemas.microsoft.com/office/drawing/2014/main" id="{DD82EE85-2BE9-3CA6-AE3C-D2B583E94D4B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6" name="Google Shape;796;p38">
              <a:extLst>
                <a:ext uri="{FF2B5EF4-FFF2-40B4-BE49-F238E27FC236}">
                  <a16:creationId xmlns:a16="http://schemas.microsoft.com/office/drawing/2014/main" id="{216BB79B-EAF9-1D58-D8DB-D67822858FE0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7" name="Google Shape;797;p38">
              <a:extLst>
                <a:ext uri="{FF2B5EF4-FFF2-40B4-BE49-F238E27FC236}">
                  <a16:creationId xmlns:a16="http://schemas.microsoft.com/office/drawing/2014/main" id="{3E620B94-53F4-C19E-D86D-F4AC79460011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8" name="Google Shape;798;p38">
              <a:extLst>
                <a:ext uri="{FF2B5EF4-FFF2-40B4-BE49-F238E27FC236}">
                  <a16:creationId xmlns:a16="http://schemas.microsoft.com/office/drawing/2014/main" id="{CF017D70-0411-7AA4-92B5-D619DE3CFFEB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9" name="Google Shape;799;p38">
              <a:extLst>
                <a:ext uri="{FF2B5EF4-FFF2-40B4-BE49-F238E27FC236}">
                  <a16:creationId xmlns:a16="http://schemas.microsoft.com/office/drawing/2014/main" id="{AED43117-AA41-CA6A-125A-FA4FBCB6D271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0" name="Google Shape;800;p38">
              <a:extLst>
                <a:ext uri="{FF2B5EF4-FFF2-40B4-BE49-F238E27FC236}">
                  <a16:creationId xmlns:a16="http://schemas.microsoft.com/office/drawing/2014/main" id="{B2647D09-62FA-37F3-368C-CACFA11C8629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1" name="Google Shape;801;p38">
              <a:extLst>
                <a:ext uri="{FF2B5EF4-FFF2-40B4-BE49-F238E27FC236}">
                  <a16:creationId xmlns:a16="http://schemas.microsoft.com/office/drawing/2014/main" id="{06ECD119-99C5-BE3D-FAE0-CE27F1BBD8A6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2" name="Google Shape;802;p38">
              <a:extLst>
                <a:ext uri="{FF2B5EF4-FFF2-40B4-BE49-F238E27FC236}">
                  <a16:creationId xmlns:a16="http://schemas.microsoft.com/office/drawing/2014/main" id="{EFDA9A5C-BF86-BE3C-5DEE-BD79F3DFCE42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3" name="Google Shape;803;p38">
              <a:extLst>
                <a:ext uri="{FF2B5EF4-FFF2-40B4-BE49-F238E27FC236}">
                  <a16:creationId xmlns:a16="http://schemas.microsoft.com/office/drawing/2014/main" id="{E4BEB86E-E678-046E-0F71-51B6AB84B5B8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4" name="Google Shape;804;p38">
              <a:extLst>
                <a:ext uri="{FF2B5EF4-FFF2-40B4-BE49-F238E27FC236}">
                  <a16:creationId xmlns:a16="http://schemas.microsoft.com/office/drawing/2014/main" id="{0659A3BA-5A10-70A9-1CD0-7B06B6D8FDE5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5" name="Google Shape;805;p38">
              <a:extLst>
                <a:ext uri="{FF2B5EF4-FFF2-40B4-BE49-F238E27FC236}">
                  <a16:creationId xmlns:a16="http://schemas.microsoft.com/office/drawing/2014/main" id="{C000795B-8254-9DC5-CE0A-EA55F25CCECB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6" name="Google Shape;806;p38">
              <a:extLst>
                <a:ext uri="{FF2B5EF4-FFF2-40B4-BE49-F238E27FC236}">
                  <a16:creationId xmlns:a16="http://schemas.microsoft.com/office/drawing/2014/main" id="{31DF00FC-8B83-392D-F782-A5B882D7DD87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7" name="Google Shape;807;p38">
              <a:extLst>
                <a:ext uri="{FF2B5EF4-FFF2-40B4-BE49-F238E27FC236}">
                  <a16:creationId xmlns:a16="http://schemas.microsoft.com/office/drawing/2014/main" id="{BA0C4498-9F1A-3040-2F7C-EEA8AA7BD3B1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8" name="Google Shape;808;p38">
              <a:extLst>
                <a:ext uri="{FF2B5EF4-FFF2-40B4-BE49-F238E27FC236}">
                  <a16:creationId xmlns:a16="http://schemas.microsoft.com/office/drawing/2014/main" id="{047488E7-DAEC-3D81-AB54-3B99000DF574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9" name="Google Shape;809;p38">
              <a:extLst>
                <a:ext uri="{FF2B5EF4-FFF2-40B4-BE49-F238E27FC236}">
                  <a16:creationId xmlns:a16="http://schemas.microsoft.com/office/drawing/2014/main" id="{2346C348-A75E-AAE3-FE28-939A991B72A3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0" name="Google Shape;810;p38">
              <a:extLst>
                <a:ext uri="{FF2B5EF4-FFF2-40B4-BE49-F238E27FC236}">
                  <a16:creationId xmlns:a16="http://schemas.microsoft.com/office/drawing/2014/main" id="{7C9A859A-D99E-2A31-663F-01B00DF662EA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1" name="Google Shape;811;p38">
              <a:extLst>
                <a:ext uri="{FF2B5EF4-FFF2-40B4-BE49-F238E27FC236}">
                  <a16:creationId xmlns:a16="http://schemas.microsoft.com/office/drawing/2014/main" id="{4F8EBBCC-EF2F-3BC3-E93A-E01EEC1E057B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2" name="Google Shape;812;p38">
              <a:extLst>
                <a:ext uri="{FF2B5EF4-FFF2-40B4-BE49-F238E27FC236}">
                  <a16:creationId xmlns:a16="http://schemas.microsoft.com/office/drawing/2014/main" id="{C956090F-B72A-7A3B-F822-7675E98881E0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3" name="Google Shape;813;p38">
              <a:extLst>
                <a:ext uri="{FF2B5EF4-FFF2-40B4-BE49-F238E27FC236}">
                  <a16:creationId xmlns:a16="http://schemas.microsoft.com/office/drawing/2014/main" id="{7B50D5AB-B203-FA63-7BAC-2C3FF63D8876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4" name="Google Shape;814;p38">
              <a:extLst>
                <a:ext uri="{FF2B5EF4-FFF2-40B4-BE49-F238E27FC236}">
                  <a16:creationId xmlns:a16="http://schemas.microsoft.com/office/drawing/2014/main" id="{E51D1BD7-F5FC-09C0-DB18-0DB9C743DD08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5" name="Google Shape;815;p38">
              <a:extLst>
                <a:ext uri="{FF2B5EF4-FFF2-40B4-BE49-F238E27FC236}">
                  <a16:creationId xmlns:a16="http://schemas.microsoft.com/office/drawing/2014/main" id="{57B09371-42DF-0B2A-C99E-2BC41675997B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6" name="Google Shape;816;p38">
              <a:extLst>
                <a:ext uri="{FF2B5EF4-FFF2-40B4-BE49-F238E27FC236}">
                  <a16:creationId xmlns:a16="http://schemas.microsoft.com/office/drawing/2014/main" id="{42F5F7DE-E412-6DE9-9B2D-5B6BA5E74772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7" name="Google Shape;817;p38">
              <a:extLst>
                <a:ext uri="{FF2B5EF4-FFF2-40B4-BE49-F238E27FC236}">
                  <a16:creationId xmlns:a16="http://schemas.microsoft.com/office/drawing/2014/main" id="{9531A73B-FFFD-809F-6E36-66E5C5AA7CBD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8" name="Google Shape;818;p38">
              <a:extLst>
                <a:ext uri="{FF2B5EF4-FFF2-40B4-BE49-F238E27FC236}">
                  <a16:creationId xmlns:a16="http://schemas.microsoft.com/office/drawing/2014/main" id="{8779EBA2-F082-8266-C7F9-6D86BCF36368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9" name="Google Shape;819;p38">
              <a:extLst>
                <a:ext uri="{FF2B5EF4-FFF2-40B4-BE49-F238E27FC236}">
                  <a16:creationId xmlns:a16="http://schemas.microsoft.com/office/drawing/2014/main" id="{EBFD31B5-AA73-7234-1545-266B84E7B193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0" name="Google Shape;820;p38">
              <a:extLst>
                <a:ext uri="{FF2B5EF4-FFF2-40B4-BE49-F238E27FC236}">
                  <a16:creationId xmlns:a16="http://schemas.microsoft.com/office/drawing/2014/main" id="{B18E56B0-5BB7-337B-BF02-CA10A87DD5DA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1" name="Google Shape;821;p38">
              <a:extLst>
                <a:ext uri="{FF2B5EF4-FFF2-40B4-BE49-F238E27FC236}">
                  <a16:creationId xmlns:a16="http://schemas.microsoft.com/office/drawing/2014/main" id="{2F9B312B-50DE-430A-F221-D0201794E61F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2" name="Google Shape;822;p38">
              <a:extLst>
                <a:ext uri="{FF2B5EF4-FFF2-40B4-BE49-F238E27FC236}">
                  <a16:creationId xmlns:a16="http://schemas.microsoft.com/office/drawing/2014/main" id="{FC05D98F-897C-2CBA-1169-7D1081417E07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3" name="Google Shape;823;p38">
              <a:extLst>
                <a:ext uri="{FF2B5EF4-FFF2-40B4-BE49-F238E27FC236}">
                  <a16:creationId xmlns:a16="http://schemas.microsoft.com/office/drawing/2014/main" id="{0D75CDB5-04BC-BB6E-2C19-3A69FBF759D6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4" name="Google Shape;824;p38">
              <a:extLst>
                <a:ext uri="{FF2B5EF4-FFF2-40B4-BE49-F238E27FC236}">
                  <a16:creationId xmlns:a16="http://schemas.microsoft.com/office/drawing/2014/main" id="{FECB2281-2DBF-2A46-4990-CD217595ECC1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5" name="Google Shape;825;p38">
              <a:extLst>
                <a:ext uri="{FF2B5EF4-FFF2-40B4-BE49-F238E27FC236}">
                  <a16:creationId xmlns:a16="http://schemas.microsoft.com/office/drawing/2014/main" id="{F6CCE447-F6FA-15F9-5610-ED2B544099D1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6" name="Google Shape;826;p38">
              <a:extLst>
                <a:ext uri="{FF2B5EF4-FFF2-40B4-BE49-F238E27FC236}">
                  <a16:creationId xmlns:a16="http://schemas.microsoft.com/office/drawing/2014/main" id="{1841C419-BEC6-0F19-05ED-67A6E501BD69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7" name="Google Shape;827;p38">
              <a:extLst>
                <a:ext uri="{FF2B5EF4-FFF2-40B4-BE49-F238E27FC236}">
                  <a16:creationId xmlns:a16="http://schemas.microsoft.com/office/drawing/2014/main" id="{E123F3D5-E4B6-6F73-5703-133755B027CA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8" name="Google Shape;828;p38">
              <a:extLst>
                <a:ext uri="{FF2B5EF4-FFF2-40B4-BE49-F238E27FC236}">
                  <a16:creationId xmlns:a16="http://schemas.microsoft.com/office/drawing/2014/main" id="{19492B3D-BF48-0840-6F1F-DFF20D31405F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9" name="Google Shape;829;p38">
              <a:extLst>
                <a:ext uri="{FF2B5EF4-FFF2-40B4-BE49-F238E27FC236}">
                  <a16:creationId xmlns:a16="http://schemas.microsoft.com/office/drawing/2014/main" id="{E90CCA91-8AC9-2691-B85F-5994CC65D028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0" name="Google Shape;830;p38">
              <a:extLst>
                <a:ext uri="{FF2B5EF4-FFF2-40B4-BE49-F238E27FC236}">
                  <a16:creationId xmlns:a16="http://schemas.microsoft.com/office/drawing/2014/main" id="{680FDFEA-E666-10F2-CAE2-CECFF82A2E86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1" name="Google Shape;831;p38">
              <a:extLst>
                <a:ext uri="{FF2B5EF4-FFF2-40B4-BE49-F238E27FC236}">
                  <a16:creationId xmlns:a16="http://schemas.microsoft.com/office/drawing/2014/main" id="{E73E3AD5-827E-DBB0-BABC-512CB0436905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2" name="Google Shape;832;p38">
              <a:extLst>
                <a:ext uri="{FF2B5EF4-FFF2-40B4-BE49-F238E27FC236}">
                  <a16:creationId xmlns:a16="http://schemas.microsoft.com/office/drawing/2014/main" id="{BD8F64AC-6CA0-1A79-36F4-94A6C19E6B0B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3" name="Google Shape;833;p38">
              <a:extLst>
                <a:ext uri="{FF2B5EF4-FFF2-40B4-BE49-F238E27FC236}">
                  <a16:creationId xmlns:a16="http://schemas.microsoft.com/office/drawing/2014/main" id="{B48B878E-4D02-3D3B-4F0D-F4C36AC62BC1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4" name="Google Shape;834;p38">
              <a:extLst>
                <a:ext uri="{FF2B5EF4-FFF2-40B4-BE49-F238E27FC236}">
                  <a16:creationId xmlns:a16="http://schemas.microsoft.com/office/drawing/2014/main" id="{3C291880-0390-10AA-8E30-9340863FA05D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5" name="Google Shape;835;p38">
              <a:extLst>
                <a:ext uri="{FF2B5EF4-FFF2-40B4-BE49-F238E27FC236}">
                  <a16:creationId xmlns:a16="http://schemas.microsoft.com/office/drawing/2014/main" id="{A87A242E-A6B7-B80F-6806-E116598A4B26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6" name="Google Shape;836;p38">
              <a:extLst>
                <a:ext uri="{FF2B5EF4-FFF2-40B4-BE49-F238E27FC236}">
                  <a16:creationId xmlns:a16="http://schemas.microsoft.com/office/drawing/2014/main" id="{C5C7D055-76D7-69F4-12C5-0945A18C0C4E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7" name="Google Shape;837;p38">
              <a:extLst>
                <a:ext uri="{FF2B5EF4-FFF2-40B4-BE49-F238E27FC236}">
                  <a16:creationId xmlns:a16="http://schemas.microsoft.com/office/drawing/2014/main" id="{58131971-8D63-699C-37BC-C4529AA78608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8" name="Google Shape;838;p38">
              <a:extLst>
                <a:ext uri="{FF2B5EF4-FFF2-40B4-BE49-F238E27FC236}">
                  <a16:creationId xmlns:a16="http://schemas.microsoft.com/office/drawing/2014/main" id="{0C15F812-E8F7-234C-A330-E17E78DC5DC6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9" name="Google Shape;839;p38">
              <a:extLst>
                <a:ext uri="{FF2B5EF4-FFF2-40B4-BE49-F238E27FC236}">
                  <a16:creationId xmlns:a16="http://schemas.microsoft.com/office/drawing/2014/main" id="{3B9F8966-A32F-56C6-C6A9-4C551319C2C0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0" name="Google Shape;840;p38">
              <a:extLst>
                <a:ext uri="{FF2B5EF4-FFF2-40B4-BE49-F238E27FC236}">
                  <a16:creationId xmlns:a16="http://schemas.microsoft.com/office/drawing/2014/main" id="{8FE22394-05F3-6CEA-1321-6AE91DBFEF29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1" name="Google Shape;841;p38">
              <a:extLst>
                <a:ext uri="{FF2B5EF4-FFF2-40B4-BE49-F238E27FC236}">
                  <a16:creationId xmlns:a16="http://schemas.microsoft.com/office/drawing/2014/main" id="{4DF6CCF8-802F-8356-B83F-9D106B1671AE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sp>
        <p:nvSpPr>
          <p:cNvPr id="843" name="Google Shape;843;p38">
            <a:extLst>
              <a:ext uri="{FF2B5EF4-FFF2-40B4-BE49-F238E27FC236}">
                <a16:creationId xmlns:a16="http://schemas.microsoft.com/office/drawing/2014/main" id="{33A70B2B-3941-95E7-3E48-1CB1012A240F}"/>
              </a:ext>
            </a:extLst>
          </p:cNvPr>
          <p:cNvSpPr txBox="1"/>
          <p:nvPr/>
        </p:nvSpPr>
        <p:spPr>
          <a:xfrm>
            <a:off x="530554" y="3302410"/>
            <a:ext cx="2562835" cy="93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Ya que concentra gran cantidad de capos de golf; potenciales clientes.</a:t>
            </a:r>
          </a:p>
        </p:txBody>
      </p:sp>
      <p:sp>
        <p:nvSpPr>
          <p:cNvPr id="844" name="Google Shape;844;p38">
            <a:extLst>
              <a:ext uri="{FF2B5EF4-FFF2-40B4-BE49-F238E27FC236}">
                <a16:creationId xmlns:a16="http://schemas.microsoft.com/office/drawing/2014/main" id="{BFF802F9-C2AF-B85C-7C01-DB21810E1DB0}"/>
              </a:ext>
            </a:extLst>
          </p:cNvPr>
          <p:cNvSpPr txBox="1"/>
          <p:nvPr/>
        </p:nvSpPr>
        <p:spPr>
          <a:xfrm>
            <a:off x="530555" y="2972832"/>
            <a:ext cx="2556652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Costa del Sol</a:t>
            </a:r>
          </a:p>
        </p:txBody>
      </p:sp>
      <p:grpSp>
        <p:nvGrpSpPr>
          <p:cNvPr id="851" name="Google Shape;851;p38">
            <a:extLst>
              <a:ext uri="{FF2B5EF4-FFF2-40B4-BE49-F238E27FC236}">
                <a16:creationId xmlns:a16="http://schemas.microsoft.com/office/drawing/2014/main" id="{5B2214E1-6C71-FBFA-0BAC-8689461B6B16}"/>
              </a:ext>
            </a:extLst>
          </p:cNvPr>
          <p:cNvGrpSpPr/>
          <p:nvPr/>
        </p:nvGrpSpPr>
        <p:grpSpPr>
          <a:xfrm>
            <a:off x="5259617" y="1988062"/>
            <a:ext cx="188454" cy="366548"/>
            <a:chOff x="5453400" y="2040559"/>
            <a:chExt cx="278779" cy="542233"/>
          </a:xfrm>
        </p:grpSpPr>
        <p:sp>
          <p:nvSpPr>
            <p:cNvPr id="850" name="Google Shape;850;p38">
              <a:extLst>
                <a:ext uri="{FF2B5EF4-FFF2-40B4-BE49-F238E27FC236}">
                  <a16:creationId xmlns:a16="http://schemas.microsoft.com/office/drawing/2014/main" id="{D8F698E8-78D6-7D0D-901D-D79A0ACB5ED9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852" name="Google Shape;852;p38">
              <a:extLst>
                <a:ext uri="{FF2B5EF4-FFF2-40B4-BE49-F238E27FC236}">
                  <a16:creationId xmlns:a16="http://schemas.microsoft.com/office/drawing/2014/main" id="{959A54C1-CE39-5F29-F0A5-A6B94FA272D7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853" name="Google Shape;853;p38">
                <a:extLst>
                  <a:ext uri="{FF2B5EF4-FFF2-40B4-BE49-F238E27FC236}">
                    <a16:creationId xmlns:a16="http://schemas.microsoft.com/office/drawing/2014/main" id="{03DB5629-A051-7ABA-3C57-7D1B87888DFB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54" name="Google Shape;854;p38">
                <a:extLst>
                  <a:ext uri="{FF2B5EF4-FFF2-40B4-BE49-F238E27FC236}">
                    <a16:creationId xmlns:a16="http://schemas.microsoft.com/office/drawing/2014/main" id="{139C12DA-2A93-12F8-9007-AF4CDD6C6C72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55" name="Google Shape;855;p38">
                <a:extLst>
                  <a:ext uri="{FF2B5EF4-FFF2-40B4-BE49-F238E27FC236}">
                    <a16:creationId xmlns:a16="http://schemas.microsoft.com/office/drawing/2014/main" id="{86ADA9FC-AE42-5B59-39D4-3BA2F261BF22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sp>
        <p:nvSpPr>
          <p:cNvPr id="5" name="Google Shape;429;p28">
            <a:extLst>
              <a:ext uri="{FF2B5EF4-FFF2-40B4-BE49-F238E27FC236}">
                <a16:creationId xmlns:a16="http://schemas.microsoft.com/office/drawing/2014/main" id="{EEDC7D32-10C1-396E-951A-8DD614F92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03</a:t>
            </a:r>
            <a:r>
              <a:rPr lang="es-ES" sz="3500" noProof="0" dirty="0"/>
              <a:t> El mercado</a:t>
            </a:r>
          </a:p>
        </p:txBody>
      </p:sp>
      <p:pic>
        <p:nvPicPr>
          <p:cNvPr id="61" name="Picture 60" descr="&#10;">
            <a:extLst>
              <a:ext uri="{FF2B5EF4-FFF2-40B4-BE49-F238E27FC236}">
                <a16:creationId xmlns:a16="http://schemas.microsoft.com/office/drawing/2014/main" id="{366C4424-1032-C2EC-0550-4F5311C5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018" t="17258" r="50022" b="66297"/>
          <a:stretch/>
        </p:blipFill>
        <p:spPr>
          <a:xfrm>
            <a:off x="1177909" y="1704220"/>
            <a:ext cx="1230305" cy="108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92" name="Google Shape;851;p38">
            <a:extLst>
              <a:ext uri="{FF2B5EF4-FFF2-40B4-BE49-F238E27FC236}">
                <a16:creationId xmlns:a16="http://schemas.microsoft.com/office/drawing/2014/main" id="{1F17809E-4EB7-7A80-7097-3A4A2F3F4A40}"/>
              </a:ext>
            </a:extLst>
          </p:cNvPr>
          <p:cNvGrpSpPr/>
          <p:nvPr/>
        </p:nvGrpSpPr>
        <p:grpSpPr>
          <a:xfrm>
            <a:off x="1403126" y="2082614"/>
            <a:ext cx="305373" cy="593959"/>
            <a:chOff x="5453400" y="2040559"/>
            <a:chExt cx="278779" cy="542233"/>
          </a:xfrm>
        </p:grpSpPr>
        <p:sp>
          <p:nvSpPr>
            <p:cNvPr id="893" name="Google Shape;850;p38">
              <a:extLst>
                <a:ext uri="{FF2B5EF4-FFF2-40B4-BE49-F238E27FC236}">
                  <a16:creationId xmlns:a16="http://schemas.microsoft.com/office/drawing/2014/main" id="{217DD3C7-1960-077B-3D06-AA2EFB719768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894" name="Google Shape;852;p38">
              <a:extLst>
                <a:ext uri="{FF2B5EF4-FFF2-40B4-BE49-F238E27FC236}">
                  <a16:creationId xmlns:a16="http://schemas.microsoft.com/office/drawing/2014/main" id="{FCCF7CEC-1F16-99F9-E216-507C51990F4E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895" name="Google Shape;853;p38">
                <a:extLst>
                  <a:ext uri="{FF2B5EF4-FFF2-40B4-BE49-F238E27FC236}">
                    <a16:creationId xmlns:a16="http://schemas.microsoft.com/office/drawing/2014/main" id="{3EC97B95-D4AD-FD05-4461-74242A1C0FEA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96" name="Google Shape;854;p38">
                <a:extLst>
                  <a:ext uri="{FF2B5EF4-FFF2-40B4-BE49-F238E27FC236}">
                    <a16:creationId xmlns:a16="http://schemas.microsoft.com/office/drawing/2014/main" id="{B66549DB-9C7F-5626-D6BD-CA934CF2D9CB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97" name="Google Shape;855;p38">
                <a:extLst>
                  <a:ext uri="{FF2B5EF4-FFF2-40B4-BE49-F238E27FC236}">
                    <a16:creationId xmlns:a16="http://schemas.microsoft.com/office/drawing/2014/main" id="{7CD5B591-CC23-7205-417D-CC4C6F4F76CD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cxnSp>
        <p:nvCxnSpPr>
          <p:cNvPr id="899" name="Google Shape;849;p38">
            <a:extLst>
              <a:ext uri="{FF2B5EF4-FFF2-40B4-BE49-F238E27FC236}">
                <a16:creationId xmlns:a16="http://schemas.microsoft.com/office/drawing/2014/main" id="{E911327E-CC35-86EB-DA10-9388FBF453A9}"/>
              </a:ext>
            </a:extLst>
          </p:cNvPr>
          <p:cNvCxnSpPr>
            <a:cxnSpLocks/>
            <a:stCxn id="850" idx="1"/>
            <a:endCxn id="893" idx="0"/>
          </p:cNvCxnSpPr>
          <p:nvPr/>
        </p:nvCxnSpPr>
        <p:spPr>
          <a:xfrm rot="16200000" flipH="1" flipV="1">
            <a:off x="3243707" y="559574"/>
            <a:ext cx="281839" cy="3782590"/>
          </a:xfrm>
          <a:prstGeom prst="curvedConnector3">
            <a:avLst>
              <a:gd name="adj1" fmla="val -83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613;p33">
            <a:extLst>
              <a:ext uri="{FF2B5EF4-FFF2-40B4-BE49-F238E27FC236}">
                <a16:creationId xmlns:a16="http://schemas.microsoft.com/office/drawing/2014/main" id="{2A4210DD-864A-23BD-C83E-FF3FA6807F05}"/>
              </a:ext>
            </a:extLst>
          </p:cNvPr>
          <p:cNvSpPr txBox="1">
            <a:spLocks/>
          </p:cNvSpPr>
          <p:nvPr/>
        </p:nvSpPr>
        <p:spPr>
          <a:xfrm>
            <a:off x="1223764" y="1124745"/>
            <a:ext cx="353873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Localización de la empresa</a:t>
            </a:r>
          </a:p>
        </p:txBody>
      </p:sp>
      <p:pic>
        <p:nvPicPr>
          <p:cNvPr id="904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F86B215C-D0EC-48C0-5F83-4BA853DA5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905" name="Google Shape;870;p39">
            <a:extLst>
              <a:ext uri="{FF2B5EF4-FFF2-40B4-BE49-F238E27FC236}">
                <a16:creationId xmlns:a16="http://schemas.microsoft.com/office/drawing/2014/main" id="{A6765E78-58C5-EF36-B19B-89EE942013D3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72196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BAFCA411-4052-A102-3396-5116B48B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2">
            <a:extLst>
              <a:ext uri="{FF2B5EF4-FFF2-40B4-BE49-F238E27FC236}">
                <a16:creationId xmlns:a16="http://schemas.microsoft.com/office/drawing/2014/main" id="{3FA29CE1-1C5B-CF4A-F609-ABF78E328184}"/>
              </a:ext>
            </a:extLst>
          </p:cNvPr>
          <p:cNvGrpSpPr/>
          <p:nvPr/>
        </p:nvGrpSpPr>
        <p:grpSpPr>
          <a:xfrm>
            <a:off x="-241425" y="3426823"/>
            <a:ext cx="6161672" cy="1765927"/>
            <a:chOff x="-241425" y="3426823"/>
            <a:chExt cx="6161672" cy="1765927"/>
          </a:xfrm>
        </p:grpSpPr>
        <p:sp>
          <p:nvSpPr>
            <p:cNvPr id="576" name="Google Shape;576;p32">
              <a:extLst>
                <a:ext uri="{FF2B5EF4-FFF2-40B4-BE49-F238E27FC236}">
                  <a16:creationId xmlns:a16="http://schemas.microsoft.com/office/drawing/2014/main" id="{7E542004-B7F6-AACE-6252-1E16C6D9D669}"/>
                </a:ext>
              </a:extLst>
            </p:cNvPr>
            <p:cNvSpPr/>
            <p:nvPr/>
          </p:nvSpPr>
          <p:spPr>
            <a:xfrm>
              <a:off x="-241425" y="3780575"/>
              <a:ext cx="6161672" cy="1412175"/>
            </a:xfrm>
            <a:custGeom>
              <a:avLst/>
              <a:gdLst/>
              <a:ahLst/>
              <a:cxnLst/>
              <a:rect l="l" t="t" r="r" b="b"/>
              <a:pathLst>
                <a:path w="147638" h="56487" extrusionOk="0">
                  <a:moveTo>
                    <a:pt x="71885" y="0"/>
                  </a:moveTo>
                  <a:cubicBezTo>
                    <a:pt x="56805" y="0"/>
                    <a:pt x="38155" y="2032"/>
                    <a:pt x="16026" y="8094"/>
                  </a:cubicBezTo>
                  <a:cubicBezTo>
                    <a:pt x="11407" y="9356"/>
                    <a:pt x="7442" y="12404"/>
                    <a:pt x="3679" y="15083"/>
                  </a:cubicBezTo>
                  <a:lnTo>
                    <a:pt x="429" y="15892"/>
                  </a:lnTo>
                  <a:cubicBezTo>
                    <a:pt x="429" y="23453"/>
                    <a:pt x="0" y="31168"/>
                    <a:pt x="1179" y="38669"/>
                  </a:cubicBezTo>
                  <a:cubicBezTo>
                    <a:pt x="2036" y="44193"/>
                    <a:pt x="2108" y="49230"/>
                    <a:pt x="8501" y="51611"/>
                  </a:cubicBezTo>
                  <a:cubicBezTo>
                    <a:pt x="15979" y="54385"/>
                    <a:pt x="25420" y="54373"/>
                    <a:pt x="33397" y="54730"/>
                  </a:cubicBezTo>
                  <a:cubicBezTo>
                    <a:pt x="39934" y="55028"/>
                    <a:pt x="46447" y="54968"/>
                    <a:pt x="52971" y="55397"/>
                  </a:cubicBezTo>
                  <a:cubicBezTo>
                    <a:pt x="58686" y="55778"/>
                    <a:pt x="64520" y="56385"/>
                    <a:pt x="70235" y="56457"/>
                  </a:cubicBezTo>
                  <a:cubicBezTo>
                    <a:pt x="71803" y="56476"/>
                    <a:pt x="73370" y="56486"/>
                    <a:pt x="74935" y="56486"/>
                  </a:cubicBezTo>
                  <a:cubicBezTo>
                    <a:pt x="85787" y="56486"/>
                    <a:pt x="96571" y="56003"/>
                    <a:pt x="107383" y="54837"/>
                  </a:cubicBezTo>
                  <a:cubicBezTo>
                    <a:pt x="120896" y="53361"/>
                    <a:pt x="133696" y="49682"/>
                    <a:pt x="147031" y="47646"/>
                  </a:cubicBezTo>
                  <a:cubicBezTo>
                    <a:pt x="147364" y="42443"/>
                    <a:pt x="147507" y="37061"/>
                    <a:pt x="147590" y="31847"/>
                  </a:cubicBezTo>
                  <a:cubicBezTo>
                    <a:pt x="147638" y="29358"/>
                    <a:pt x="147471" y="28513"/>
                    <a:pt x="145685" y="26632"/>
                  </a:cubicBezTo>
                  <a:cubicBezTo>
                    <a:pt x="138327" y="18845"/>
                    <a:pt x="127754" y="12154"/>
                    <a:pt x="117372" y="7772"/>
                  </a:cubicBezTo>
                  <a:cubicBezTo>
                    <a:pt x="112780" y="5847"/>
                    <a:pt x="97471" y="0"/>
                    <a:pt x="71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7" name="Google Shape;577;p32">
              <a:extLst>
                <a:ext uri="{FF2B5EF4-FFF2-40B4-BE49-F238E27FC236}">
                  <a16:creationId xmlns:a16="http://schemas.microsoft.com/office/drawing/2014/main" id="{44B85743-51EF-8E81-7893-CDA0CCBD6585}"/>
                </a:ext>
              </a:extLst>
            </p:cNvPr>
            <p:cNvSpPr/>
            <p:nvPr/>
          </p:nvSpPr>
          <p:spPr>
            <a:xfrm>
              <a:off x="3754125" y="4154742"/>
              <a:ext cx="896641" cy="290883"/>
            </a:xfrm>
            <a:custGeom>
              <a:avLst/>
              <a:gdLst/>
              <a:ahLst/>
              <a:cxnLst/>
              <a:rect l="l" t="t" r="r" b="b"/>
              <a:pathLst>
                <a:path w="55127" h="17884" extrusionOk="0">
                  <a:moveTo>
                    <a:pt x="27563" y="0"/>
                  </a:moveTo>
                  <a:cubicBezTo>
                    <a:pt x="12335" y="0"/>
                    <a:pt x="0" y="4001"/>
                    <a:pt x="0" y="8942"/>
                  </a:cubicBezTo>
                  <a:cubicBezTo>
                    <a:pt x="0" y="13883"/>
                    <a:pt x="12335" y="17883"/>
                    <a:pt x="27563" y="17883"/>
                  </a:cubicBezTo>
                  <a:cubicBezTo>
                    <a:pt x="42779" y="17883"/>
                    <a:pt x="55126" y="13883"/>
                    <a:pt x="55126" y="8942"/>
                  </a:cubicBezTo>
                  <a:cubicBezTo>
                    <a:pt x="55126" y="4001"/>
                    <a:pt x="42779" y="0"/>
                    <a:pt x="27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8" name="Google Shape;578;p32">
              <a:extLst>
                <a:ext uri="{FF2B5EF4-FFF2-40B4-BE49-F238E27FC236}">
                  <a16:creationId xmlns:a16="http://schemas.microsoft.com/office/drawing/2014/main" id="{F9ADC572-79A2-C161-378F-58F34C1105E0}"/>
                </a:ext>
              </a:extLst>
            </p:cNvPr>
            <p:cNvSpPr/>
            <p:nvPr/>
          </p:nvSpPr>
          <p:spPr>
            <a:xfrm>
              <a:off x="4162909" y="4314309"/>
              <a:ext cx="100713" cy="51902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9" name="Google Shape;579;p32">
              <a:extLst>
                <a:ext uri="{FF2B5EF4-FFF2-40B4-BE49-F238E27FC236}">
                  <a16:creationId xmlns:a16="http://schemas.microsoft.com/office/drawing/2014/main" id="{BF0B79DD-97BE-A5E8-0005-CCDC3838B2BD}"/>
                </a:ext>
              </a:extLst>
            </p:cNvPr>
            <p:cNvSpPr/>
            <p:nvPr/>
          </p:nvSpPr>
          <p:spPr>
            <a:xfrm>
              <a:off x="3912522" y="3426823"/>
              <a:ext cx="284117" cy="212258"/>
            </a:xfrm>
            <a:custGeom>
              <a:avLst/>
              <a:gdLst/>
              <a:ahLst/>
              <a:cxnLst/>
              <a:rect l="l" t="t" r="r" b="b"/>
              <a:pathLst>
                <a:path w="17468" h="13050" extrusionOk="0">
                  <a:moveTo>
                    <a:pt x="17467" y="1"/>
                  </a:moveTo>
                  <a:lnTo>
                    <a:pt x="1" y="5204"/>
                  </a:lnTo>
                  <a:lnTo>
                    <a:pt x="17467" y="13050"/>
                  </a:lnTo>
                  <a:lnTo>
                    <a:pt x="1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0" name="Google Shape;580;p32">
              <a:extLst>
                <a:ext uri="{FF2B5EF4-FFF2-40B4-BE49-F238E27FC236}">
                  <a16:creationId xmlns:a16="http://schemas.microsoft.com/office/drawing/2014/main" id="{269A34E4-9F40-6323-4173-8210F49D6711}"/>
                </a:ext>
              </a:extLst>
            </p:cNvPr>
            <p:cNvSpPr/>
            <p:nvPr/>
          </p:nvSpPr>
          <p:spPr>
            <a:xfrm>
              <a:off x="4196608" y="3426823"/>
              <a:ext cx="32156" cy="939434"/>
            </a:xfrm>
            <a:custGeom>
              <a:avLst/>
              <a:gdLst/>
              <a:ahLst/>
              <a:cxnLst/>
              <a:rect l="l" t="t" r="r" b="b"/>
              <a:pathLst>
                <a:path w="1977" h="57758" extrusionOk="0">
                  <a:moveTo>
                    <a:pt x="0" y="1"/>
                  </a:moveTo>
                  <a:lnTo>
                    <a:pt x="0" y="57758"/>
                  </a:lnTo>
                  <a:lnTo>
                    <a:pt x="1976" y="5775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sp>
        <p:nvSpPr>
          <p:cNvPr id="586" name="Google Shape;586;p32">
            <a:extLst>
              <a:ext uri="{FF2B5EF4-FFF2-40B4-BE49-F238E27FC236}">
                <a16:creationId xmlns:a16="http://schemas.microsoft.com/office/drawing/2014/main" id="{4801199E-2E59-0C76-9BD5-994FEB5EA5EF}"/>
              </a:ext>
            </a:extLst>
          </p:cNvPr>
          <p:cNvSpPr/>
          <p:nvPr/>
        </p:nvSpPr>
        <p:spPr>
          <a:xfrm>
            <a:off x="6535176" y="3081562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16" name="Google Shape;613;p33">
            <a:extLst>
              <a:ext uri="{FF2B5EF4-FFF2-40B4-BE49-F238E27FC236}">
                <a16:creationId xmlns:a16="http://schemas.microsoft.com/office/drawing/2014/main" id="{B57EBCDA-191B-A790-52C5-7190F2F26844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Marketing estratégico</a:t>
            </a:r>
          </a:p>
        </p:txBody>
      </p:sp>
      <p:sp>
        <p:nvSpPr>
          <p:cNvPr id="17" name="Google Shape;570;p31">
            <a:extLst>
              <a:ext uri="{FF2B5EF4-FFF2-40B4-BE49-F238E27FC236}">
                <a16:creationId xmlns:a16="http://schemas.microsoft.com/office/drawing/2014/main" id="{505F2730-FE90-F92A-832F-E1A4E6D1E028}"/>
              </a:ext>
            </a:extLst>
          </p:cNvPr>
          <p:cNvSpPr txBox="1">
            <a:spLocks/>
          </p:cNvSpPr>
          <p:nvPr/>
        </p:nvSpPr>
        <p:spPr>
          <a:xfrm>
            <a:off x="1223766" y="1518287"/>
            <a:ext cx="6690988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Nuestro posicionamiento está basado en una relación calidad-precio alta</a:t>
            </a:r>
            <a:r>
              <a:rPr lang="es-ES" noProof="0" dirty="0"/>
              <a:t>.</a:t>
            </a:r>
          </a:p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Esto se debe a los siguientes puntos:</a:t>
            </a:r>
            <a:endParaRPr lang="es-ES" noProof="0" dirty="0"/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dirty="0"/>
              <a:t>Uso de tecnología</a:t>
            </a:r>
            <a:r>
              <a:rPr lang="es-ES" noProof="0" dirty="0"/>
              <a:t> puntera.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Aumento en eficiencia y productividad.</a:t>
            </a:r>
            <a:endParaRPr lang="es-ES" noProof="0" dirty="0"/>
          </a:p>
          <a:p>
            <a:pPr marL="241300" indent="-215900" algn="l">
              <a:buFont typeface="Lato"/>
              <a:buChar char="●"/>
            </a:pPr>
            <a:r>
              <a:rPr lang="es-ES" dirty="0"/>
              <a:t>Reducción de costes.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Mejora del estado general del terreno.</a:t>
            </a:r>
            <a:endParaRPr lang="es-ES" noProof="0" dirty="0"/>
          </a:p>
          <a:p>
            <a:pPr marL="25400" indent="0" algn="l"/>
            <a:endParaRPr lang="es-ES" noProof="0" dirty="0"/>
          </a:p>
        </p:txBody>
      </p:sp>
      <p:sp>
        <p:nvSpPr>
          <p:cNvPr id="18" name="Google Shape;429;p28">
            <a:extLst>
              <a:ext uri="{FF2B5EF4-FFF2-40B4-BE49-F238E27FC236}">
                <a16:creationId xmlns:a16="http://schemas.microsoft.com/office/drawing/2014/main" id="{2AD51D77-EA8B-A0D3-75D3-48F4C0002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04</a:t>
            </a:r>
            <a:r>
              <a:rPr lang="es-ES" sz="3500" noProof="0" dirty="0"/>
              <a:t> Estrategias de marketing</a:t>
            </a:r>
          </a:p>
        </p:txBody>
      </p:sp>
      <p:pic>
        <p:nvPicPr>
          <p:cNvPr id="19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61BC675F-C4C5-B658-C2AA-4CC81844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20" name="Google Shape;870;p39">
            <a:extLst>
              <a:ext uri="{FF2B5EF4-FFF2-40B4-BE49-F238E27FC236}">
                <a16:creationId xmlns:a16="http://schemas.microsoft.com/office/drawing/2014/main" id="{B508F8F0-40D6-7543-6741-89809A014111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  <p:grpSp>
        <p:nvGrpSpPr>
          <p:cNvPr id="2" name="Google Shape;587;p32">
            <a:extLst>
              <a:ext uri="{FF2B5EF4-FFF2-40B4-BE49-F238E27FC236}">
                <a16:creationId xmlns:a16="http://schemas.microsoft.com/office/drawing/2014/main" id="{074EFE99-4961-9076-6B3C-5B1FDDCD55A1}"/>
              </a:ext>
            </a:extLst>
          </p:cNvPr>
          <p:cNvGrpSpPr/>
          <p:nvPr/>
        </p:nvGrpSpPr>
        <p:grpSpPr>
          <a:xfrm>
            <a:off x="1441050" y="3253350"/>
            <a:ext cx="522375" cy="1228500"/>
            <a:chOff x="1472525" y="1468850"/>
            <a:chExt cx="522375" cy="1228500"/>
          </a:xfrm>
        </p:grpSpPr>
        <p:sp>
          <p:nvSpPr>
            <p:cNvPr id="3" name="Google Shape;588;p32">
              <a:extLst>
                <a:ext uri="{FF2B5EF4-FFF2-40B4-BE49-F238E27FC236}">
                  <a16:creationId xmlns:a16="http://schemas.microsoft.com/office/drawing/2014/main" id="{045BF1B0-5FFE-F18A-68DC-7223C2D04747}"/>
                </a:ext>
              </a:extLst>
            </p:cNvPr>
            <p:cNvSpPr/>
            <p:nvPr/>
          </p:nvSpPr>
          <p:spPr>
            <a:xfrm>
              <a:off x="1472525" y="1468850"/>
              <a:ext cx="522375" cy="1228500"/>
            </a:xfrm>
            <a:custGeom>
              <a:avLst/>
              <a:gdLst/>
              <a:ahLst/>
              <a:cxnLst/>
              <a:rect l="l" t="t" r="r" b="b"/>
              <a:pathLst>
                <a:path w="20895" h="49140" extrusionOk="0">
                  <a:moveTo>
                    <a:pt x="2284" y="0"/>
                  </a:moveTo>
                  <a:cubicBezTo>
                    <a:pt x="2078" y="0"/>
                    <a:pt x="1830" y="36"/>
                    <a:pt x="1592" y="67"/>
                  </a:cubicBezTo>
                  <a:cubicBezTo>
                    <a:pt x="1121" y="100"/>
                    <a:pt x="293" y="669"/>
                    <a:pt x="146" y="928"/>
                  </a:cubicBezTo>
                  <a:cubicBezTo>
                    <a:pt x="0" y="1205"/>
                    <a:pt x="228" y="2358"/>
                    <a:pt x="228" y="2358"/>
                  </a:cubicBezTo>
                  <a:lnTo>
                    <a:pt x="325" y="2943"/>
                  </a:lnTo>
                  <a:lnTo>
                    <a:pt x="1381" y="12919"/>
                  </a:lnTo>
                  <a:lnTo>
                    <a:pt x="1934" y="21693"/>
                  </a:lnTo>
                  <a:cubicBezTo>
                    <a:pt x="1917" y="21726"/>
                    <a:pt x="1885" y="21775"/>
                    <a:pt x="1804" y="21872"/>
                  </a:cubicBezTo>
                  <a:cubicBezTo>
                    <a:pt x="1625" y="22051"/>
                    <a:pt x="1706" y="22490"/>
                    <a:pt x="1885" y="22571"/>
                  </a:cubicBezTo>
                  <a:cubicBezTo>
                    <a:pt x="1852" y="22603"/>
                    <a:pt x="1804" y="22620"/>
                    <a:pt x="1787" y="22668"/>
                  </a:cubicBezTo>
                  <a:cubicBezTo>
                    <a:pt x="1641" y="22863"/>
                    <a:pt x="1755" y="23221"/>
                    <a:pt x="1787" y="23334"/>
                  </a:cubicBezTo>
                  <a:cubicBezTo>
                    <a:pt x="1836" y="23464"/>
                    <a:pt x="1706" y="23984"/>
                    <a:pt x="2194" y="24212"/>
                  </a:cubicBezTo>
                  <a:lnTo>
                    <a:pt x="2242" y="24845"/>
                  </a:lnTo>
                  <a:lnTo>
                    <a:pt x="2567" y="24813"/>
                  </a:lnTo>
                  <a:lnTo>
                    <a:pt x="2535" y="24293"/>
                  </a:lnTo>
                  <a:lnTo>
                    <a:pt x="2535" y="24293"/>
                  </a:lnTo>
                  <a:cubicBezTo>
                    <a:pt x="2632" y="24310"/>
                    <a:pt x="2728" y="24317"/>
                    <a:pt x="2820" y="24317"/>
                  </a:cubicBezTo>
                  <a:cubicBezTo>
                    <a:pt x="3249" y="24317"/>
                    <a:pt x="3591" y="24163"/>
                    <a:pt x="3591" y="24163"/>
                  </a:cubicBezTo>
                  <a:cubicBezTo>
                    <a:pt x="3591" y="24163"/>
                    <a:pt x="4468" y="24147"/>
                    <a:pt x="5524" y="24131"/>
                  </a:cubicBezTo>
                  <a:cubicBezTo>
                    <a:pt x="6012" y="24358"/>
                    <a:pt x="6516" y="24553"/>
                    <a:pt x="6970" y="24699"/>
                  </a:cubicBezTo>
                  <a:cubicBezTo>
                    <a:pt x="7962" y="25040"/>
                    <a:pt x="9586" y="25138"/>
                    <a:pt x="9586" y="25138"/>
                  </a:cubicBezTo>
                  <a:cubicBezTo>
                    <a:pt x="9846" y="25008"/>
                    <a:pt x="10090" y="24797"/>
                    <a:pt x="10301" y="24602"/>
                  </a:cubicBezTo>
                  <a:cubicBezTo>
                    <a:pt x="10318" y="24878"/>
                    <a:pt x="10366" y="25138"/>
                    <a:pt x="10366" y="25382"/>
                  </a:cubicBezTo>
                  <a:cubicBezTo>
                    <a:pt x="10415" y="26828"/>
                    <a:pt x="10366" y="28258"/>
                    <a:pt x="10691" y="29086"/>
                  </a:cubicBezTo>
                  <a:cubicBezTo>
                    <a:pt x="10659" y="29070"/>
                    <a:pt x="10643" y="29070"/>
                    <a:pt x="10626" y="29037"/>
                  </a:cubicBezTo>
                  <a:cubicBezTo>
                    <a:pt x="10626" y="29037"/>
                    <a:pt x="10041" y="30776"/>
                    <a:pt x="9765" y="32336"/>
                  </a:cubicBezTo>
                  <a:cubicBezTo>
                    <a:pt x="9505" y="33912"/>
                    <a:pt x="9066" y="36495"/>
                    <a:pt x="9066" y="36918"/>
                  </a:cubicBezTo>
                  <a:cubicBezTo>
                    <a:pt x="9066" y="37356"/>
                    <a:pt x="8498" y="38997"/>
                    <a:pt x="8303" y="39582"/>
                  </a:cubicBezTo>
                  <a:cubicBezTo>
                    <a:pt x="8303" y="39582"/>
                    <a:pt x="7474" y="42442"/>
                    <a:pt x="7360" y="44668"/>
                  </a:cubicBezTo>
                  <a:cubicBezTo>
                    <a:pt x="7230" y="46861"/>
                    <a:pt x="7230" y="47316"/>
                    <a:pt x="7230" y="47316"/>
                  </a:cubicBezTo>
                  <a:lnTo>
                    <a:pt x="7523" y="47398"/>
                  </a:lnTo>
                  <a:cubicBezTo>
                    <a:pt x="7442" y="47560"/>
                    <a:pt x="7230" y="47934"/>
                    <a:pt x="7003" y="48161"/>
                  </a:cubicBezTo>
                  <a:cubicBezTo>
                    <a:pt x="6710" y="48454"/>
                    <a:pt x="6499" y="48649"/>
                    <a:pt x="6499" y="48892"/>
                  </a:cubicBezTo>
                  <a:cubicBezTo>
                    <a:pt x="6483" y="49136"/>
                    <a:pt x="6516" y="49136"/>
                    <a:pt x="6710" y="49136"/>
                  </a:cubicBezTo>
                  <a:cubicBezTo>
                    <a:pt x="6830" y="49136"/>
                    <a:pt x="7230" y="49122"/>
                    <a:pt x="7581" y="49122"/>
                  </a:cubicBezTo>
                  <a:cubicBezTo>
                    <a:pt x="7756" y="49122"/>
                    <a:pt x="7918" y="49125"/>
                    <a:pt x="8027" y="49136"/>
                  </a:cubicBezTo>
                  <a:cubicBezTo>
                    <a:pt x="8064" y="49138"/>
                    <a:pt x="8100" y="49139"/>
                    <a:pt x="8134" y="49139"/>
                  </a:cubicBezTo>
                  <a:cubicBezTo>
                    <a:pt x="8311" y="49139"/>
                    <a:pt x="8444" y="49118"/>
                    <a:pt x="8584" y="49118"/>
                  </a:cubicBezTo>
                  <a:cubicBezTo>
                    <a:pt x="8650" y="49118"/>
                    <a:pt x="8717" y="49122"/>
                    <a:pt x="8790" y="49136"/>
                  </a:cubicBezTo>
                  <a:cubicBezTo>
                    <a:pt x="8805" y="49138"/>
                    <a:pt x="8820" y="49139"/>
                    <a:pt x="8834" y="49139"/>
                  </a:cubicBezTo>
                  <a:cubicBezTo>
                    <a:pt x="9049" y="49139"/>
                    <a:pt x="9166" y="48913"/>
                    <a:pt x="9196" y="48730"/>
                  </a:cubicBezTo>
                  <a:cubicBezTo>
                    <a:pt x="9245" y="48519"/>
                    <a:pt x="9245" y="48031"/>
                    <a:pt x="9066" y="47853"/>
                  </a:cubicBezTo>
                  <a:lnTo>
                    <a:pt x="9001" y="47788"/>
                  </a:lnTo>
                  <a:lnTo>
                    <a:pt x="9148" y="47836"/>
                  </a:lnTo>
                  <a:cubicBezTo>
                    <a:pt x="9148" y="47836"/>
                    <a:pt x="9668" y="46309"/>
                    <a:pt x="9928" y="44294"/>
                  </a:cubicBezTo>
                  <a:cubicBezTo>
                    <a:pt x="10220" y="42280"/>
                    <a:pt x="10301" y="41695"/>
                    <a:pt x="10643" y="40768"/>
                  </a:cubicBezTo>
                  <a:cubicBezTo>
                    <a:pt x="10967" y="39826"/>
                    <a:pt x="11617" y="38932"/>
                    <a:pt x="11829" y="37860"/>
                  </a:cubicBezTo>
                  <a:cubicBezTo>
                    <a:pt x="12024" y="36788"/>
                    <a:pt x="12430" y="36170"/>
                    <a:pt x="12560" y="35813"/>
                  </a:cubicBezTo>
                  <a:cubicBezTo>
                    <a:pt x="12673" y="35441"/>
                    <a:pt x="13415" y="33424"/>
                    <a:pt x="13774" y="33424"/>
                  </a:cubicBezTo>
                  <a:cubicBezTo>
                    <a:pt x="13776" y="33424"/>
                    <a:pt x="13777" y="33424"/>
                    <a:pt x="13778" y="33424"/>
                  </a:cubicBezTo>
                  <a:cubicBezTo>
                    <a:pt x="14120" y="33457"/>
                    <a:pt x="14802" y="34546"/>
                    <a:pt x="15094" y="35455"/>
                  </a:cubicBezTo>
                  <a:cubicBezTo>
                    <a:pt x="15403" y="36349"/>
                    <a:pt x="14948" y="37194"/>
                    <a:pt x="15419" y="38510"/>
                  </a:cubicBezTo>
                  <a:cubicBezTo>
                    <a:pt x="15891" y="39826"/>
                    <a:pt x="16313" y="40606"/>
                    <a:pt x="16508" y="41353"/>
                  </a:cubicBezTo>
                  <a:cubicBezTo>
                    <a:pt x="16719" y="42101"/>
                    <a:pt x="17710" y="46260"/>
                    <a:pt x="17710" y="46260"/>
                  </a:cubicBezTo>
                  <a:lnTo>
                    <a:pt x="18263" y="47755"/>
                  </a:lnTo>
                  <a:lnTo>
                    <a:pt x="18295" y="47723"/>
                  </a:lnTo>
                  <a:lnTo>
                    <a:pt x="18295" y="47723"/>
                  </a:lnTo>
                  <a:cubicBezTo>
                    <a:pt x="18165" y="47934"/>
                    <a:pt x="18165" y="48356"/>
                    <a:pt x="18198" y="48535"/>
                  </a:cubicBezTo>
                  <a:cubicBezTo>
                    <a:pt x="18242" y="48728"/>
                    <a:pt x="18341" y="48948"/>
                    <a:pt x="18543" y="48948"/>
                  </a:cubicBezTo>
                  <a:cubicBezTo>
                    <a:pt x="18562" y="48948"/>
                    <a:pt x="18583" y="48945"/>
                    <a:pt x="18604" y="48941"/>
                  </a:cubicBezTo>
                  <a:cubicBezTo>
                    <a:pt x="18656" y="48934"/>
                    <a:pt x="18706" y="48932"/>
                    <a:pt x="18756" y="48932"/>
                  </a:cubicBezTo>
                  <a:cubicBezTo>
                    <a:pt x="18892" y="48932"/>
                    <a:pt x="19028" y="48951"/>
                    <a:pt x="19192" y="48951"/>
                  </a:cubicBezTo>
                  <a:cubicBezTo>
                    <a:pt x="19252" y="48951"/>
                    <a:pt x="19315" y="48948"/>
                    <a:pt x="19384" y="48941"/>
                  </a:cubicBezTo>
                  <a:cubicBezTo>
                    <a:pt x="19492" y="48936"/>
                    <a:pt x="19655" y="48934"/>
                    <a:pt x="19830" y="48934"/>
                  </a:cubicBezTo>
                  <a:cubicBezTo>
                    <a:pt x="20180" y="48934"/>
                    <a:pt x="20581" y="48941"/>
                    <a:pt x="20700" y="48941"/>
                  </a:cubicBezTo>
                  <a:cubicBezTo>
                    <a:pt x="20879" y="48941"/>
                    <a:pt x="20895" y="48941"/>
                    <a:pt x="20895" y="48697"/>
                  </a:cubicBezTo>
                  <a:cubicBezTo>
                    <a:pt x="20765" y="48486"/>
                    <a:pt x="20554" y="48308"/>
                    <a:pt x="20278" y="47999"/>
                  </a:cubicBezTo>
                  <a:cubicBezTo>
                    <a:pt x="20001" y="47739"/>
                    <a:pt x="19790" y="47284"/>
                    <a:pt x="19725" y="47186"/>
                  </a:cubicBezTo>
                  <a:lnTo>
                    <a:pt x="19953" y="47105"/>
                  </a:lnTo>
                  <a:cubicBezTo>
                    <a:pt x="19953" y="47105"/>
                    <a:pt x="19806" y="45659"/>
                    <a:pt x="19433" y="43466"/>
                  </a:cubicBezTo>
                  <a:cubicBezTo>
                    <a:pt x="19091" y="41288"/>
                    <a:pt x="18117" y="38851"/>
                    <a:pt x="18117" y="38169"/>
                  </a:cubicBezTo>
                  <a:cubicBezTo>
                    <a:pt x="18117" y="37470"/>
                    <a:pt x="17840" y="34659"/>
                    <a:pt x="17889" y="34091"/>
                  </a:cubicBezTo>
                  <a:cubicBezTo>
                    <a:pt x="17938" y="33522"/>
                    <a:pt x="17320" y="31783"/>
                    <a:pt x="17272" y="31003"/>
                  </a:cubicBezTo>
                  <a:cubicBezTo>
                    <a:pt x="17223" y="30224"/>
                    <a:pt x="17207" y="29297"/>
                    <a:pt x="16979" y="28518"/>
                  </a:cubicBezTo>
                  <a:lnTo>
                    <a:pt x="16979" y="28485"/>
                  </a:lnTo>
                  <a:cubicBezTo>
                    <a:pt x="16914" y="28323"/>
                    <a:pt x="16622" y="27478"/>
                    <a:pt x="16411" y="26324"/>
                  </a:cubicBezTo>
                  <a:cubicBezTo>
                    <a:pt x="16183" y="25024"/>
                    <a:pt x="16589" y="22473"/>
                    <a:pt x="16232" y="21450"/>
                  </a:cubicBezTo>
                  <a:cubicBezTo>
                    <a:pt x="15988" y="20800"/>
                    <a:pt x="15436" y="19711"/>
                    <a:pt x="14867" y="18915"/>
                  </a:cubicBezTo>
                  <a:cubicBezTo>
                    <a:pt x="14769" y="18265"/>
                    <a:pt x="14640" y="18184"/>
                    <a:pt x="14623" y="18168"/>
                  </a:cubicBezTo>
                  <a:lnTo>
                    <a:pt x="14623" y="18103"/>
                  </a:lnTo>
                  <a:cubicBezTo>
                    <a:pt x="14640" y="17680"/>
                    <a:pt x="14477" y="16981"/>
                    <a:pt x="14477" y="16884"/>
                  </a:cubicBezTo>
                  <a:cubicBezTo>
                    <a:pt x="14477" y="16819"/>
                    <a:pt x="14591" y="16397"/>
                    <a:pt x="14672" y="16007"/>
                  </a:cubicBezTo>
                  <a:cubicBezTo>
                    <a:pt x="14769" y="15454"/>
                    <a:pt x="14623" y="14869"/>
                    <a:pt x="14217" y="14463"/>
                  </a:cubicBezTo>
                  <a:cubicBezTo>
                    <a:pt x="13957" y="14203"/>
                    <a:pt x="13552" y="13957"/>
                    <a:pt x="12948" y="13957"/>
                  </a:cubicBezTo>
                  <a:cubicBezTo>
                    <a:pt x="12911" y="13957"/>
                    <a:pt x="12874" y="13957"/>
                    <a:pt x="12836" y="13959"/>
                  </a:cubicBezTo>
                  <a:cubicBezTo>
                    <a:pt x="11195" y="13992"/>
                    <a:pt x="10951" y="15405"/>
                    <a:pt x="10951" y="15454"/>
                  </a:cubicBezTo>
                  <a:cubicBezTo>
                    <a:pt x="10951" y="15519"/>
                    <a:pt x="10870" y="16608"/>
                    <a:pt x="11016" y="17079"/>
                  </a:cubicBezTo>
                  <a:cubicBezTo>
                    <a:pt x="11097" y="17388"/>
                    <a:pt x="11195" y="17859"/>
                    <a:pt x="11276" y="18200"/>
                  </a:cubicBezTo>
                  <a:cubicBezTo>
                    <a:pt x="11016" y="18363"/>
                    <a:pt x="10789" y="18558"/>
                    <a:pt x="10578" y="18834"/>
                  </a:cubicBezTo>
                  <a:cubicBezTo>
                    <a:pt x="10480" y="18964"/>
                    <a:pt x="10383" y="19159"/>
                    <a:pt x="10318" y="19337"/>
                  </a:cubicBezTo>
                  <a:cubicBezTo>
                    <a:pt x="10074" y="19841"/>
                    <a:pt x="9716" y="20718"/>
                    <a:pt x="9440" y="21807"/>
                  </a:cubicBezTo>
                  <a:lnTo>
                    <a:pt x="9733" y="21953"/>
                  </a:lnTo>
                  <a:lnTo>
                    <a:pt x="9408" y="22246"/>
                  </a:lnTo>
                  <a:cubicBezTo>
                    <a:pt x="8173" y="22408"/>
                    <a:pt x="6710" y="22652"/>
                    <a:pt x="5687" y="22814"/>
                  </a:cubicBezTo>
                  <a:cubicBezTo>
                    <a:pt x="5362" y="22782"/>
                    <a:pt x="5118" y="22782"/>
                    <a:pt x="5021" y="22766"/>
                  </a:cubicBezTo>
                  <a:cubicBezTo>
                    <a:pt x="4631" y="22733"/>
                    <a:pt x="3818" y="22360"/>
                    <a:pt x="3818" y="22360"/>
                  </a:cubicBezTo>
                  <a:cubicBezTo>
                    <a:pt x="3412" y="21693"/>
                    <a:pt x="3298" y="21645"/>
                    <a:pt x="3136" y="21515"/>
                  </a:cubicBezTo>
                  <a:cubicBezTo>
                    <a:pt x="2973" y="21368"/>
                    <a:pt x="2616" y="21466"/>
                    <a:pt x="2502" y="21352"/>
                  </a:cubicBezTo>
                  <a:cubicBezTo>
                    <a:pt x="2372" y="21206"/>
                    <a:pt x="2275" y="20962"/>
                    <a:pt x="2275" y="20962"/>
                  </a:cubicBezTo>
                  <a:cubicBezTo>
                    <a:pt x="2242" y="20962"/>
                    <a:pt x="2210" y="20978"/>
                    <a:pt x="2194" y="20995"/>
                  </a:cubicBezTo>
                  <a:cubicBezTo>
                    <a:pt x="2080" y="19077"/>
                    <a:pt x="1706" y="13797"/>
                    <a:pt x="1609" y="12822"/>
                  </a:cubicBezTo>
                  <a:cubicBezTo>
                    <a:pt x="1479" y="11620"/>
                    <a:pt x="471" y="1903"/>
                    <a:pt x="471" y="1903"/>
                  </a:cubicBezTo>
                  <a:cubicBezTo>
                    <a:pt x="471" y="1903"/>
                    <a:pt x="1869" y="1546"/>
                    <a:pt x="2194" y="1237"/>
                  </a:cubicBezTo>
                  <a:cubicBezTo>
                    <a:pt x="2519" y="928"/>
                    <a:pt x="3006" y="766"/>
                    <a:pt x="2730" y="165"/>
                  </a:cubicBezTo>
                  <a:cubicBezTo>
                    <a:pt x="2671" y="40"/>
                    <a:pt x="2502" y="0"/>
                    <a:pt x="2284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4" name="Google Shape;589;p32">
              <a:extLst>
                <a:ext uri="{FF2B5EF4-FFF2-40B4-BE49-F238E27FC236}">
                  <a16:creationId xmlns:a16="http://schemas.microsoft.com/office/drawing/2014/main" id="{559F5D1F-3BAE-16A3-F8AA-481587FD17B6}"/>
                </a:ext>
              </a:extLst>
            </p:cNvPr>
            <p:cNvGrpSpPr/>
            <p:nvPr/>
          </p:nvGrpSpPr>
          <p:grpSpPr>
            <a:xfrm>
              <a:off x="1473113" y="1468850"/>
              <a:ext cx="521200" cy="1228500"/>
              <a:chOff x="4355300" y="1395325"/>
              <a:chExt cx="521200" cy="1228500"/>
            </a:xfrm>
          </p:grpSpPr>
          <p:sp>
            <p:nvSpPr>
              <p:cNvPr id="5" name="Google Shape;590;p32">
                <a:extLst>
                  <a:ext uri="{FF2B5EF4-FFF2-40B4-BE49-F238E27FC236}">
                    <a16:creationId xmlns:a16="http://schemas.microsoft.com/office/drawing/2014/main" id="{A18C7735-09D4-2956-9F29-963F26897C09}"/>
                  </a:ext>
                </a:extLst>
              </p:cNvPr>
              <p:cNvSpPr/>
              <p:nvPr/>
            </p:nvSpPr>
            <p:spPr>
              <a:xfrm>
                <a:off x="4395525" y="1918975"/>
                <a:ext cx="247800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9912" h="4193" extrusionOk="0">
                    <a:moveTo>
                      <a:pt x="699" y="0"/>
                    </a:moveTo>
                    <a:cubicBezTo>
                      <a:pt x="488" y="49"/>
                      <a:pt x="520" y="195"/>
                      <a:pt x="537" y="374"/>
                    </a:cubicBezTo>
                    <a:cubicBezTo>
                      <a:pt x="549" y="535"/>
                      <a:pt x="485" y="554"/>
                      <a:pt x="455" y="554"/>
                    </a:cubicBezTo>
                    <a:cubicBezTo>
                      <a:pt x="445" y="554"/>
                      <a:pt x="439" y="553"/>
                      <a:pt x="439" y="553"/>
                    </a:cubicBezTo>
                    <a:cubicBezTo>
                      <a:pt x="293" y="682"/>
                      <a:pt x="407" y="682"/>
                      <a:pt x="212" y="894"/>
                    </a:cubicBezTo>
                    <a:cubicBezTo>
                      <a:pt x="0" y="1089"/>
                      <a:pt x="130" y="1592"/>
                      <a:pt x="358" y="1592"/>
                    </a:cubicBezTo>
                    <a:cubicBezTo>
                      <a:pt x="569" y="1592"/>
                      <a:pt x="1528" y="1869"/>
                      <a:pt x="2259" y="2324"/>
                    </a:cubicBezTo>
                    <a:cubicBezTo>
                      <a:pt x="2990" y="2795"/>
                      <a:pt x="4339" y="3412"/>
                      <a:pt x="5330" y="3753"/>
                    </a:cubicBezTo>
                    <a:cubicBezTo>
                      <a:pt x="6321" y="4095"/>
                      <a:pt x="7946" y="4192"/>
                      <a:pt x="7946" y="4192"/>
                    </a:cubicBezTo>
                    <a:cubicBezTo>
                      <a:pt x="9181" y="3510"/>
                      <a:pt x="9912" y="1869"/>
                      <a:pt x="9912" y="1869"/>
                    </a:cubicBezTo>
                    <a:lnTo>
                      <a:pt x="8742" y="488"/>
                    </a:lnTo>
                    <a:lnTo>
                      <a:pt x="7101" y="1917"/>
                    </a:lnTo>
                    <a:cubicBezTo>
                      <a:pt x="7101" y="1917"/>
                      <a:pt x="3819" y="1836"/>
                      <a:pt x="3445" y="1804"/>
                    </a:cubicBezTo>
                    <a:cubicBezTo>
                      <a:pt x="3055" y="1755"/>
                      <a:pt x="2243" y="1397"/>
                      <a:pt x="2243" y="1397"/>
                    </a:cubicBezTo>
                    <a:cubicBezTo>
                      <a:pt x="1836" y="731"/>
                      <a:pt x="1706" y="682"/>
                      <a:pt x="1544" y="536"/>
                    </a:cubicBezTo>
                    <a:cubicBezTo>
                      <a:pt x="1382" y="406"/>
                      <a:pt x="1040" y="520"/>
                      <a:pt x="927" y="374"/>
                    </a:cubicBezTo>
                    <a:cubicBezTo>
                      <a:pt x="797" y="244"/>
                      <a:pt x="699" y="0"/>
                      <a:pt x="699" y="0"/>
                    </a:cubicBezTo>
                    <a:close/>
                  </a:path>
                </a:pathLst>
              </a:custGeom>
              <a:solidFill>
                <a:srgbClr val="FFB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" name="Google Shape;591;p32">
                <a:extLst>
                  <a:ext uri="{FF2B5EF4-FFF2-40B4-BE49-F238E27FC236}">
                    <a16:creationId xmlns:a16="http://schemas.microsoft.com/office/drawing/2014/main" id="{6A2ECF16-36EB-9371-FFD4-2E5BBD670F3C}"/>
                  </a:ext>
                </a:extLst>
              </p:cNvPr>
              <p:cNvSpPr/>
              <p:nvPr/>
            </p:nvSpPr>
            <p:spPr>
              <a:xfrm>
                <a:off x="4409750" y="1999400"/>
                <a:ext cx="93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651" extrusionOk="0">
                    <a:moveTo>
                      <a:pt x="0" y="0"/>
                    </a:moveTo>
                    <a:lnTo>
                      <a:pt x="49" y="650"/>
                    </a:lnTo>
                    <a:lnTo>
                      <a:pt x="374" y="650"/>
                    </a:lnTo>
                    <a:lnTo>
                      <a:pt x="32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7" name="Google Shape;592;p32">
                <a:extLst>
                  <a:ext uri="{FF2B5EF4-FFF2-40B4-BE49-F238E27FC236}">
                    <a16:creationId xmlns:a16="http://schemas.microsoft.com/office/drawing/2014/main" id="{943683B3-4470-570E-8F20-0EBB305894E2}"/>
                  </a:ext>
                </a:extLst>
              </p:cNvPr>
              <p:cNvSpPr/>
              <p:nvPr/>
            </p:nvSpPr>
            <p:spPr>
              <a:xfrm>
                <a:off x="4355300" y="1395325"/>
                <a:ext cx="75600" cy="543975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21759" extrusionOk="0">
                    <a:moveTo>
                      <a:pt x="2291" y="0"/>
                    </a:moveTo>
                    <a:cubicBezTo>
                      <a:pt x="2083" y="0"/>
                      <a:pt x="1830" y="36"/>
                      <a:pt x="1593" y="67"/>
                    </a:cubicBezTo>
                    <a:cubicBezTo>
                      <a:pt x="1122" y="100"/>
                      <a:pt x="293" y="669"/>
                      <a:pt x="147" y="929"/>
                    </a:cubicBezTo>
                    <a:cubicBezTo>
                      <a:pt x="1" y="1205"/>
                      <a:pt x="228" y="2358"/>
                      <a:pt x="228" y="2358"/>
                    </a:cubicBezTo>
                    <a:lnTo>
                      <a:pt x="326" y="2943"/>
                    </a:lnTo>
                    <a:lnTo>
                      <a:pt x="1398" y="12920"/>
                    </a:lnTo>
                    <a:lnTo>
                      <a:pt x="1934" y="21758"/>
                    </a:lnTo>
                    <a:lnTo>
                      <a:pt x="2259" y="21710"/>
                    </a:lnTo>
                    <a:cubicBezTo>
                      <a:pt x="2259" y="21710"/>
                      <a:pt x="1756" y="14008"/>
                      <a:pt x="1609" y="12822"/>
                    </a:cubicBezTo>
                    <a:cubicBezTo>
                      <a:pt x="1496" y="11620"/>
                      <a:pt x="472" y="1903"/>
                      <a:pt x="472" y="1903"/>
                    </a:cubicBezTo>
                    <a:cubicBezTo>
                      <a:pt x="472" y="1903"/>
                      <a:pt x="1886" y="1546"/>
                      <a:pt x="2211" y="1237"/>
                    </a:cubicBezTo>
                    <a:cubicBezTo>
                      <a:pt x="2503" y="929"/>
                      <a:pt x="3023" y="766"/>
                      <a:pt x="2731" y="165"/>
                    </a:cubicBezTo>
                    <a:cubicBezTo>
                      <a:pt x="2681" y="40"/>
                      <a:pt x="2511" y="0"/>
                      <a:pt x="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" name="Google Shape;593;p32">
                <a:extLst>
                  <a:ext uri="{FF2B5EF4-FFF2-40B4-BE49-F238E27FC236}">
                    <a16:creationId xmlns:a16="http://schemas.microsoft.com/office/drawing/2014/main" id="{9F2891F7-7FFB-5508-554D-47AB56A22C6F}"/>
                  </a:ext>
                </a:extLst>
              </p:cNvPr>
              <p:cNvSpPr/>
              <p:nvPr/>
            </p:nvSpPr>
            <p:spPr>
              <a:xfrm>
                <a:off x="4592125" y="1865950"/>
                <a:ext cx="39500" cy="883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3535" extrusionOk="0">
                    <a:moveTo>
                      <a:pt x="1174" y="0"/>
                    </a:moveTo>
                    <a:cubicBezTo>
                      <a:pt x="1163" y="0"/>
                      <a:pt x="1151" y="3"/>
                      <a:pt x="1138" y="9"/>
                    </a:cubicBezTo>
                    <a:cubicBezTo>
                      <a:pt x="1138" y="9"/>
                      <a:pt x="407" y="1179"/>
                      <a:pt x="0" y="2982"/>
                    </a:cubicBezTo>
                    <a:lnTo>
                      <a:pt x="1057" y="3535"/>
                    </a:lnTo>
                    <a:cubicBezTo>
                      <a:pt x="1057" y="3535"/>
                      <a:pt x="1579" y="0"/>
                      <a:pt x="1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9" name="Google Shape;594;p32">
                <a:extLst>
                  <a:ext uri="{FF2B5EF4-FFF2-40B4-BE49-F238E27FC236}">
                    <a16:creationId xmlns:a16="http://schemas.microsoft.com/office/drawing/2014/main" id="{7D023854-0CEA-C842-4534-F8B21C1F0F75}"/>
                  </a:ext>
                </a:extLst>
              </p:cNvPr>
              <p:cNvSpPr/>
              <p:nvPr/>
            </p:nvSpPr>
            <p:spPr>
              <a:xfrm>
                <a:off x="4535650" y="2108225"/>
                <a:ext cx="320125" cy="483825"/>
              </a:xfrm>
              <a:custGeom>
                <a:avLst/>
                <a:gdLst/>
                <a:ahLst/>
                <a:cxnLst/>
                <a:rect l="l" t="t" r="r" b="b"/>
                <a:pathLst>
                  <a:path w="12805" h="19353" extrusionOk="0">
                    <a:moveTo>
                      <a:pt x="9813" y="1"/>
                    </a:moveTo>
                    <a:cubicBezTo>
                      <a:pt x="9744" y="1"/>
                      <a:pt x="7522" y="1100"/>
                      <a:pt x="5467" y="1100"/>
                    </a:cubicBezTo>
                    <a:cubicBezTo>
                      <a:pt x="4717" y="1100"/>
                      <a:pt x="3989" y="953"/>
                      <a:pt x="3397" y="554"/>
                    </a:cubicBezTo>
                    <a:cubicBezTo>
                      <a:pt x="3397" y="554"/>
                      <a:pt x="2812" y="2276"/>
                      <a:pt x="2552" y="3836"/>
                    </a:cubicBezTo>
                    <a:cubicBezTo>
                      <a:pt x="2276" y="5428"/>
                      <a:pt x="1837" y="7996"/>
                      <a:pt x="1837" y="8434"/>
                    </a:cubicBezTo>
                    <a:cubicBezTo>
                      <a:pt x="1837" y="8841"/>
                      <a:pt x="1268" y="10498"/>
                      <a:pt x="1090" y="11083"/>
                    </a:cubicBezTo>
                    <a:cubicBezTo>
                      <a:pt x="1090" y="11083"/>
                      <a:pt x="245" y="13959"/>
                      <a:pt x="131" y="16168"/>
                    </a:cubicBezTo>
                    <a:cubicBezTo>
                      <a:pt x="1" y="18362"/>
                      <a:pt x="1" y="18833"/>
                      <a:pt x="1" y="18833"/>
                    </a:cubicBezTo>
                    <a:lnTo>
                      <a:pt x="1870" y="19353"/>
                    </a:lnTo>
                    <a:cubicBezTo>
                      <a:pt x="1870" y="19353"/>
                      <a:pt x="2406" y="17826"/>
                      <a:pt x="2666" y="15827"/>
                    </a:cubicBezTo>
                    <a:cubicBezTo>
                      <a:pt x="2942" y="13812"/>
                      <a:pt x="3023" y="13227"/>
                      <a:pt x="3381" y="12285"/>
                    </a:cubicBezTo>
                    <a:cubicBezTo>
                      <a:pt x="3706" y="11359"/>
                      <a:pt x="4355" y="10465"/>
                      <a:pt x="4550" y="9377"/>
                    </a:cubicBezTo>
                    <a:cubicBezTo>
                      <a:pt x="4762" y="8304"/>
                      <a:pt x="5168" y="7703"/>
                      <a:pt x="5282" y="7329"/>
                    </a:cubicBezTo>
                    <a:cubicBezTo>
                      <a:pt x="5411" y="6973"/>
                      <a:pt x="6153" y="4957"/>
                      <a:pt x="6496" y="4957"/>
                    </a:cubicBezTo>
                    <a:cubicBezTo>
                      <a:pt x="6497" y="4957"/>
                      <a:pt x="6499" y="4957"/>
                      <a:pt x="6500" y="4957"/>
                    </a:cubicBezTo>
                    <a:cubicBezTo>
                      <a:pt x="6858" y="4974"/>
                      <a:pt x="7540" y="6078"/>
                      <a:pt x="7816" y="6988"/>
                    </a:cubicBezTo>
                    <a:cubicBezTo>
                      <a:pt x="8125" y="7882"/>
                      <a:pt x="7686" y="8711"/>
                      <a:pt x="8141" y="10027"/>
                    </a:cubicBezTo>
                    <a:cubicBezTo>
                      <a:pt x="8612" y="11359"/>
                      <a:pt x="9035" y="12123"/>
                      <a:pt x="9246" y="12870"/>
                    </a:cubicBezTo>
                    <a:cubicBezTo>
                      <a:pt x="9441" y="13634"/>
                      <a:pt x="10448" y="17793"/>
                      <a:pt x="10448" y="17793"/>
                    </a:cubicBezTo>
                    <a:lnTo>
                      <a:pt x="10985" y="19272"/>
                    </a:lnTo>
                    <a:lnTo>
                      <a:pt x="12804" y="18606"/>
                    </a:lnTo>
                    <a:cubicBezTo>
                      <a:pt x="12804" y="18606"/>
                      <a:pt x="12658" y="17159"/>
                      <a:pt x="12284" y="14966"/>
                    </a:cubicBezTo>
                    <a:cubicBezTo>
                      <a:pt x="11943" y="12789"/>
                      <a:pt x="10968" y="10352"/>
                      <a:pt x="10968" y="9669"/>
                    </a:cubicBezTo>
                    <a:cubicBezTo>
                      <a:pt x="10968" y="8954"/>
                      <a:pt x="10692" y="6160"/>
                      <a:pt x="10741" y="5591"/>
                    </a:cubicBezTo>
                    <a:cubicBezTo>
                      <a:pt x="10790" y="5022"/>
                      <a:pt x="10172" y="3284"/>
                      <a:pt x="10123" y="2504"/>
                    </a:cubicBezTo>
                    <a:cubicBezTo>
                      <a:pt x="10075" y="1724"/>
                      <a:pt x="10075" y="765"/>
                      <a:pt x="9815" y="2"/>
                    </a:cubicBezTo>
                    <a:cubicBezTo>
                      <a:pt x="9815" y="1"/>
                      <a:pt x="9814" y="1"/>
                      <a:pt x="9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0" name="Google Shape;595;p32">
                <a:extLst>
                  <a:ext uri="{FF2B5EF4-FFF2-40B4-BE49-F238E27FC236}">
                    <a16:creationId xmlns:a16="http://schemas.microsoft.com/office/drawing/2014/main" id="{A759FDA4-051D-01DD-3F82-D0C73F338CD6}"/>
                  </a:ext>
                </a:extLst>
              </p:cNvPr>
              <p:cNvSpPr/>
              <p:nvPr/>
            </p:nvSpPr>
            <p:spPr>
              <a:xfrm>
                <a:off x="4515750" y="2578225"/>
                <a:ext cx="6950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824" extrusionOk="0">
                    <a:moveTo>
                      <a:pt x="1089" y="1"/>
                    </a:moveTo>
                    <a:cubicBezTo>
                      <a:pt x="1089" y="1"/>
                      <a:pt x="846" y="537"/>
                      <a:pt x="537" y="845"/>
                    </a:cubicBezTo>
                    <a:cubicBezTo>
                      <a:pt x="228" y="1138"/>
                      <a:pt x="33" y="1333"/>
                      <a:pt x="33" y="1577"/>
                    </a:cubicBezTo>
                    <a:cubicBezTo>
                      <a:pt x="1" y="1820"/>
                      <a:pt x="50" y="1820"/>
                      <a:pt x="228" y="1820"/>
                    </a:cubicBezTo>
                    <a:cubicBezTo>
                      <a:pt x="347" y="1820"/>
                      <a:pt x="748" y="1806"/>
                      <a:pt x="1103" y="1806"/>
                    </a:cubicBezTo>
                    <a:cubicBezTo>
                      <a:pt x="1281" y="1806"/>
                      <a:pt x="1447" y="1809"/>
                      <a:pt x="1561" y="1820"/>
                    </a:cubicBezTo>
                    <a:cubicBezTo>
                      <a:pt x="1598" y="1822"/>
                      <a:pt x="1634" y="1823"/>
                      <a:pt x="1668" y="1823"/>
                    </a:cubicBezTo>
                    <a:cubicBezTo>
                      <a:pt x="1845" y="1823"/>
                      <a:pt x="1979" y="1802"/>
                      <a:pt x="2118" y="1802"/>
                    </a:cubicBezTo>
                    <a:cubicBezTo>
                      <a:pt x="2184" y="1802"/>
                      <a:pt x="2251" y="1807"/>
                      <a:pt x="2324" y="1820"/>
                    </a:cubicBezTo>
                    <a:cubicBezTo>
                      <a:pt x="2339" y="1822"/>
                      <a:pt x="2354" y="1823"/>
                      <a:pt x="2367" y="1823"/>
                    </a:cubicBezTo>
                    <a:cubicBezTo>
                      <a:pt x="2582" y="1823"/>
                      <a:pt x="2685" y="1597"/>
                      <a:pt x="2731" y="1414"/>
                    </a:cubicBezTo>
                    <a:cubicBezTo>
                      <a:pt x="2779" y="1203"/>
                      <a:pt x="2779" y="715"/>
                      <a:pt x="2584" y="537"/>
                    </a:cubicBezTo>
                    <a:cubicBezTo>
                      <a:pt x="2389" y="390"/>
                      <a:pt x="2211" y="33"/>
                      <a:pt x="1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1" name="Google Shape;596;p32">
                <a:extLst>
                  <a:ext uri="{FF2B5EF4-FFF2-40B4-BE49-F238E27FC236}">
                    <a16:creationId xmlns:a16="http://schemas.microsoft.com/office/drawing/2014/main" id="{5A6A881F-FFA2-C822-5F97-DA64AA209A00}"/>
                  </a:ext>
                </a:extLst>
              </p:cNvPr>
              <p:cNvSpPr/>
              <p:nvPr/>
            </p:nvSpPr>
            <p:spPr>
              <a:xfrm>
                <a:off x="4807400" y="2573750"/>
                <a:ext cx="69100" cy="4535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1814" extrusionOk="0">
                    <a:moveTo>
                      <a:pt x="1691" y="1"/>
                    </a:moveTo>
                    <a:cubicBezTo>
                      <a:pt x="570" y="17"/>
                      <a:pt x="391" y="375"/>
                      <a:pt x="180" y="537"/>
                    </a:cubicBezTo>
                    <a:cubicBezTo>
                      <a:pt x="1" y="716"/>
                      <a:pt x="1" y="1203"/>
                      <a:pt x="50" y="1398"/>
                    </a:cubicBezTo>
                    <a:cubicBezTo>
                      <a:pt x="79" y="1591"/>
                      <a:pt x="190" y="1811"/>
                      <a:pt x="394" y="1811"/>
                    </a:cubicBezTo>
                    <a:cubicBezTo>
                      <a:pt x="414" y="1811"/>
                      <a:pt x="434" y="1809"/>
                      <a:pt x="456" y="1804"/>
                    </a:cubicBezTo>
                    <a:cubicBezTo>
                      <a:pt x="511" y="1797"/>
                      <a:pt x="562" y="1795"/>
                      <a:pt x="612" y="1795"/>
                    </a:cubicBezTo>
                    <a:cubicBezTo>
                      <a:pt x="748" y="1795"/>
                      <a:pt x="873" y="1814"/>
                      <a:pt x="1031" y="1814"/>
                    </a:cubicBezTo>
                    <a:cubicBezTo>
                      <a:pt x="1089" y="1814"/>
                      <a:pt x="1151" y="1811"/>
                      <a:pt x="1219" y="1804"/>
                    </a:cubicBezTo>
                    <a:cubicBezTo>
                      <a:pt x="1328" y="1799"/>
                      <a:pt x="1490" y="1797"/>
                      <a:pt x="1665" y="1797"/>
                    </a:cubicBezTo>
                    <a:cubicBezTo>
                      <a:pt x="2016" y="1797"/>
                      <a:pt x="2416" y="1804"/>
                      <a:pt x="2536" y="1804"/>
                    </a:cubicBezTo>
                    <a:cubicBezTo>
                      <a:pt x="2731" y="1804"/>
                      <a:pt x="2763" y="1804"/>
                      <a:pt x="2747" y="1561"/>
                    </a:cubicBezTo>
                    <a:cubicBezTo>
                      <a:pt x="2747" y="1317"/>
                      <a:pt x="2536" y="1138"/>
                      <a:pt x="2243" y="829"/>
                    </a:cubicBezTo>
                    <a:cubicBezTo>
                      <a:pt x="1934" y="537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2" name="Google Shape;597;p32">
                <a:extLst>
                  <a:ext uri="{FF2B5EF4-FFF2-40B4-BE49-F238E27FC236}">
                    <a16:creationId xmlns:a16="http://schemas.microsoft.com/office/drawing/2014/main" id="{4D4B7504-6088-EEA3-F381-1ED85554B710}"/>
                  </a:ext>
                </a:extLst>
              </p:cNvPr>
              <p:cNvSpPr/>
              <p:nvPr/>
            </p:nvSpPr>
            <p:spPr>
              <a:xfrm>
                <a:off x="4597400" y="1840025"/>
                <a:ext cx="183625" cy="303975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2159" extrusionOk="0">
                    <a:moveTo>
                      <a:pt x="3207" y="1"/>
                    </a:moveTo>
                    <a:cubicBezTo>
                      <a:pt x="2243" y="1"/>
                      <a:pt x="1050" y="368"/>
                      <a:pt x="618" y="1663"/>
                    </a:cubicBezTo>
                    <a:cubicBezTo>
                      <a:pt x="1" y="3581"/>
                      <a:pt x="586" y="5888"/>
                      <a:pt x="667" y="7626"/>
                    </a:cubicBezTo>
                    <a:cubicBezTo>
                      <a:pt x="748" y="9495"/>
                      <a:pt x="618" y="11331"/>
                      <a:pt x="1398" y="11883"/>
                    </a:cubicBezTo>
                    <a:cubicBezTo>
                      <a:pt x="1640" y="12064"/>
                      <a:pt x="2155" y="12159"/>
                      <a:pt x="2801" y="12159"/>
                    </a:cubicBezTo>
                    <a:cubicBezTo>
                      <a:pt x="4189" y="12159"/>
                      <a:pt x="6180" y="11717"/>
                      <a:pt x="7345" y="10730"/>
                    </a:cubicBezTo>
                    <a:cubicBezTo>
                      <a:pt x="7345" y="10730"/>
                      <a:pt x="7004" y="9836"/>
                      <a:pt x="6776" y="8536"/>
                    </a:cubicBezTo>
                    <a:cubicBezTo>
                      <a:pt x="6549" y="7236"/>
                      <a:pt x="6955" y="4669"/>
                      <a:pt x="6597" y="3662"/>
                    </a:cubicBezTo>
                    <a:cubicBezTo>
                      <a:pt x="6207" y="2638"/>
                      <a:pt x="5070" y="510"/>
                      <a:pt x="4306" y="185"/>
                    </a:cubicBezTo>
                    <a:cubicBezTo>
                      <a:pt x="4058" y="81"/>
                      <a:pt x="3657" y="1"/>
                      <a:pt x="32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3" name="Google Shape;598;p32">
                <a:extLst>
                  <a:ext uri="{FF2B5EF4-FFF2-40B4-BE49-F238E27FC236}">
                    <a16:creationId xmlns:a16="http://schemas.microsoft.com/office/drawing/2014/main" id="{BF252AF0-D05F-A570-2967-E0F03AD56519}"/>
                  </a:ext>
                </a:extLst>
              </p:cNvPr>
              <p:cNvSpPr/>
              <p:nvPr/>
            </p:nvSpPr>
            <p:spPr>
              <a:xfrm>
                <a:off x="4395525" y="1946575"/>
                <a:ext cx="276250" cy="56100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2244" extrusionOk="0">
                    <a:moveTo>
                      <a:pt x="9668" y="1"/>
                    </a:moveTo>
                    <a:cubicBezTo>
                      <a:pt x="8011" y="66"/>
                      <a:pt x="3754" y="846"/>
                      <a:pt x="2909" y="943"/>
                    </a:cubicBezTo>
                    <a:cubicBezTo>
                      <a:pt x="2828" y="952"/>
                      <a:pt x="2751" y="957"/>
                      <a:pt x="2678" y="957"/>
                    </a:cubicBezTo>
                    <a:cubicBezTo>
                      <a:pt x="1969" y="957"/>
                      <a:pt x="1609" y="570"/>
                      <a:pt x="1609" y="570"/>
                    </a:cubicBezTo>
                    <a:cubicBezTo>
                      <a:pt x="1486" y="493"/>
                      <a:pt x="1189" y="242"/>
                      <a:pt x="951" y="242"/>
                    </a:cubicBezTo>
                    <a:cubicBezTo>
                      <a:pt x="937" y="242"/>
                      <a:pt x="924" y="243"/>
                      <a:pt x="910" y="245"/>
                    </a:cubicBezTo>
                    <a:cubicBezTo>
                      <a:pt x="650" y="293"/>
                      <a:pt x="293" y="375"/>
                      <a:pt x="147" y="570"/>
                    </a:cubicBezTo>
                    <a:cubicBezTo>
                      <a:pt x="0" y="765"/>
                      <a:pt x="98" y="1122"/>
                      <a:pt x="147" y="1252"/>
                    </a:cubicBezTo>
                    <a:cubicBezTo>
                      <a:pt x="212" y="1382"/>
                      <a:pt x="65" y="1983"/>
                      <a:pt x="683" y="2178"/>
                    </a:cubicBezTo>
                    <a:cubicBezTo>
                      <a:pt x="841" y="2224"/>
                      <a:pt x="1001" y="2241"/>
                      <a:pt x="1152" y="2241"/>
                    </a:cubicBezTo>
                    <a:cubicBezTo>
                      <a:pt x="1590" y="2241"/>
                      <a:pt x="1950" y="2097"/>
                      <a:pt x="1950" y="2097"/>
                    </a:cubicBezTo>
                    <a:cubicBezTo>
                      <a:pt x="1950" y="2097"/>
                      <a:pt x="6305" y="2032"/>
                      <a:pt x="7458" y="1983"/>
                    </a:cubicBezTo>
                    <a:cubicBezTo>
                      <a:pt x="7566" y="1977"/>
                      <a:pt x="7684" y="1975"/>
                      <a:pt x="7809" y="1975"/>
                    </a:cubicBezTo>
                    <a:cubicBezTo>
                      <a:pt x="9062" y="1975"/>
                      <a:pt x="11049" y="2243"/>
                      <a:pt x="11049" y="2243"/>
                    </a:cubicBezTo>
                    <a:lnTo>
                      <a:pt x="9668" y="1"/>
                    </a:lnTo>
                    <a:close/>
                  </a:path>
                </a:pathLst>
              </a:custGeom>
              <a:solidFill>
                <a:srgbClr val="FFDD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4" name="Google Shape;599;p32">
                <a:extLst>
                  <a:ext uri="{FF2B5EF4-FFF2-40B4-BE49-F238E27FC236}">
                    <a16:creationId xmlns:a16="http://schemas.microsoft.com/office/drawing/2014/main" id="{2CDD8856-472E-2EE7-2FB7-E79D9D5240D4}"/>
                  </a:ext>
                </a:extLst>
              </p:cNvPr>
              <p:cNvSpPr/>
              <p:nvPr/>
            </p:nvSpPr>
            <p:spPr>
              <a:xfrm>
                <a:off x="4632350" y="1926500"/>
                <a:ext cx="128775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3286" extrusionOk="0">
                    <a:moveTo>
                      <a:pt x="2626" y="1"/>
                    </a:moveTo>
                    <a:cubicBezTo>
                      <a:pt x="2073" y="1"/>
                      <a:pt x="1690" y="203"/>
                      <a:pt x="1690" y="203"/>
                    </a:cubicBezTo>
                    <a:lnTo>
                      <a:pt x="0" y="771"/>
                    </a:lnTo>
                    <a:cubicBezTo>
                      <a:pt x="16" y="1096"/>
                      <a:pt x="162" y="1503"/>
                      <a:pt x="162" y="1503"/>
                    </a:cubicBezTo>
                    <a:cubicBezTo>
                      <a:pt x="812" y="2884"/>
                      <a:pt x="1527" y="3241"/>
                      <a:pt x="1527" y="3241"/>
                    </a:cubicBezTo>
                    <a:cubicBezTo>
                      <a:pt x="1598" y="3229"/>
                      <a:pt x="1680" y="3224"/>
                      <a:pt x="1771" y="3224"/>
                    </a:cubicBezTo>
                    <a:cubicBezTo>
                      <a:pt x="2094" y="3224"/>
                      <a:pt x="2527" y="3286"/>
                      <a:pt x="2965" y="3286"/>
                    </a:cubicBezTo>
                    <a:cubicBezTo>
                      <a:pt x="3526" y="3286"/>
                      <a:pt x="4095" y="3184"/>
                      <a:pt x="4452" y="2721"/>
                    </a:cubicBezTo>
                    <a:cubicBezTo>
                      <a:pt x="5151" y="1811"/>
                      <a:pt x="4549" y="641"/>
                      <a:pt x="3558" y="203"/>
                    </a:cubicBezTo>
                    <a:cubicBezTo>
                      <a:pt x="3223" y="51"/>
                      <a:pt x="2903" y="1"/>
                      <a:pt x="2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5" name="Google Shape;600;p32">
                <a:extLst>
                  <a:ext uri="{FF2B5EF4-FFF2-40B4-BE49-F238E27FC236}">
                    <a16:creationId xmlns:a16="http://schemas.microsoft.com/office/drawing/2014/main" id="{A3A14AD5-518B-B23C-F25C-D01DFCD037A1}"/>
                  </a:ext>
                </a:extLst>
              </p:cNvPr>
              <p:cNvSpPr/>
              <p:nvPr/>
            </p:nvSpPr>
            <p:spPr>
              <a:xfrm>
                <a:off x="4638825" y="1858025"/>
                <a:ext cx="463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594" extrusionOk="0">
                    <a:moveTo>
                      <a:pt x="423" y="1"/>
                    </a:moveTo>
                    <a:cubicBezTo>
                      <a:pt x="423" y="1"/>
                      <a:pt x="1" y="342"/>
                      <a:pt x="423" y="1512"/>
                    </a:cubicBezTo>
                    <a:cubicBezTo>
                      <a:pt x="423" y="1512"/>
                      <a:pt x="407" y="1593"/>
                      <a:pt x="570" y="1593"/>
                    </a:cubicBezTo>
                    <a:cubicBezTo>
                      <a:pt x="732" y="1577"/>
                      <a:pt x="1317" y="1528"/>
                      <a:pt x="1593" y="1414"/>
                    </a:cubicBezTo>
                    <a:cubicBezTo>
                      <a:pt x="1853" y="1284"/>
                      <a:pt x="1642" y="521"/>
                      <a:pt x="1642" y="521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FFB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1" name="Google Shape;601;p32">
                <a:extLst>
                  <a:ext uri="{FF2B5EF4-FFF2-40B4-BE49-F238E27FC236}">
                    <a16:creationId xmlns:a16="http://schemas.microsoft.com/office/drawing/2014/main" id="{7ED86FCC-104C-AE98-AC08-4C1D887887FA}"/>
                  </a:ext>
                </a:extLst>
              </p:cNvPr>
              <p:cNvSpPr/>
              <p:nvPr/>
            </p:nvSpPr>
            <p:spPr>
              <a:xfrm>
                <a:off x="4650200" y="1848700"/>
                <a:ext cx="780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538" extrusionOk="0">
                    <a:moveTo>
                      <a:pt x="1" y="1950"/>
                    </a:moveTo>
                    <a:cubicBezTo>
                      <a:pt x="1" y="1950"/>
                      <a:pt x="2" y="1950"/>
                      <a:pt x="4" y="1950"/>
                    </a:cubicBezTo>
                    <a:lnTo>
                      <a:pt x="4" y="1950"/>
                    </a:lnTo>
                    <a:cubicBezTo>
                      <a:pt x="3" y="1950"/>
                      <a:pt x="2" y="1950"/>
                      <a:pt x="1" y="1950"/>
                    </a:cubicBezTo>
                    <a:close/>
                    <a:moveTo>
                      <a:pt x="2861" y="0"/>
                    </a:moveTo>
                    <a:cubicBezTo>
                      <a:pt x="2796" y="228"/>
                      <a:pt x="2471" y="813"/>
                      <a:pt x="1788" y="1381"/>
                    </a:cubicBezTo>
                    <a:cubicBezTo>
                      <a:pt x="1142" y="1935"/>
                      <a:pt x="116" y="1950"/>
                      <a:pt x="10" y="1950"/>
                    </a:cubicBezTo>
                    <a:cubicBezTo>
                      <a:pt x="8" y="1950"/>
                      <a:pt x="6" y="1950"/>
                      <a:pt x="4" y="1950"/>
                    </a:cubicBezTo>
                    <a:lnTo>
                      <a:pt x="4" y="1950"/>
                    </a:lnTo>
                    <a:cubicBezTo>
                      <a:pt x="277" y="1955"/>
                      <a:pt x="293" y="2535"/>
                      <a:pt x="293" y="2535"/>
                    </a:cubicBezTo>
                    <a:cubicBezTo>
                      <a:pt x="293" y="2535"/>
                      <a:pt x="316" y="2538"/>
                      <a:pt x="362" y="2538"/>
                    </a:cubicBezTo>
                    <a:cubicBezTo>
                      <a:pt x="532" y="2538"/>
                      <a:pt x="1019" y="2497"/>
                      <a:pt x="1788" y="2112"/>
                    </a:cubicBezTo>
                    <a:cubicBezTo>
                      <a:pt x="2763" y="1625"/>
                      <a:pt x="3121" y="991"/>
                      <a:pt x="3121" y="991"/>
                    </a:cubicBezTo>
                    <a:cubicBezTo>
                      <a:pt x="3023" y="65"/>
                      <a:pt x="2861" y="0"/>
                      <a:pt x="28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3" name="Google Shape;602;p32">
                <a:extLst>
                  <a:ext uri="{FF2B5EF4-FFF2-40B4-BE49-F238E27FC236}">
                    <a16:creationId xmlns:a16="http://schemas.microsoft.com/office/drawing/2014/main" id="{ECDFBA11-AC5F-932B-3609-CB7EC816DE7B}"/>
                  </a:ext>
                </a:extLst>
              </p:cNvPr>
              <p:cNvSpPr/>
              <p:nvPr/>
            </p:nvSpPr>
            <p:spPr>
              <a:xfrm>
                <a:off x="4632350" y="1857225"/>
                <a:ext cx="1932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723" extrusionOk="0">
                    <a:moveTo>
                      <a:pt x="309" y="0"/>
                    </a:moveTo>
                    <a:cubicBezTo>
                      <a:pt x="309" y="0"/>
                      <a:pt x="0" y="585"/>
                      <a:pt x="325" y="1723"/>
                    </a:cubicBezTo>
                    <a:cubicBezTo>
                      <a:pt x="325" y="1723"/>
                      <a:pt x="523" y="1598"/>
                      <a:pt x="651" y="1598"/>
                    </a:cubicBezTo>
                    <a:cubicBezTo>
                      <a:pt x="684" y="1598"/>
                      <a:pt x="712" y="1606"/>
                      <a:pt x="731" y="1625"/>
                    </a:cubicBezTo>
                    <a:cubicBezTo>
                      <a:pt x="752" y="1646"/>
                      <a:pt x="762" y="1654"/>
                      <a:pt x="764" y="1654"/>
                    </a:cubicBezTo>
                    <a:cubicBezTo>
                      <a:pt x="773" y="1654"/>
                      <a:pt x="682" y="1544"/>
                      <a:pt x="682" y="1544"/>
                    </a:cubicBezTo>
                    <a:cubicBezTo>
                      <a:pt x="682" y="1544"/>
                      <a:pt x="341" y="699"/>
                      <a:pt x="634" y="212"/>
                    </a:cubicBez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4" name="Google Shape;603;p32">
                <a:extLst>
                  <a:ext uri="{FF2B5EF4-FFF2-40B4-BE49-F238E27FC236}">
                    <a16:creationId xmlns:a16="http://schemas.microsoft.com/office/drawing/2014/main" id="{F4BEB55E-BA28-1188-54B0-843D72576805}"/>
                  </a:ext>
                </a:extLst>
              </p:cNvPr>
              <p:cNvSpPr/>
              <p:nvPr/>
            </p:nvSpPr>
            <p:spPr>
              <a:xfrm>
                <a:off x="4648175" y="1842200"/>
                <a:ext cx="6582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2032" extrusionOk="0">
                    <a:moveTo>
                      <a:pt x="2633" y="0"/>
                    </a:moveTo>
                    <a:lnTo>
                      <a:pt x="1" y="878"/>
                    </a:lnTo>
                    <a:cubicBezTo>
                      <a:pt x="1" y="878"/>
                      <a:pt x="400" y="2032"/>
                      <a:pt x="1318" y="2032"/>
                    </a:cubicBezTo>
                    <a:cubicBezTo>
                      <a:pt x="1380" y="2032"/>
                      <a:pt x="1445" y="2026"/>
                      <a:pt x="1512" y="2015"/>
                    </a:cubicBezTo>
                    <a:cubicBezTo>
                      <a:pt x="2568" y="1852"/>
                      <a:pt x="2633" y="0"/>
                      <a:pt x="2633" y="0"/>
                    </a:cubicBezTo>
                    <a:close/>
                  </a:path>
                </a:pathLst>
              </a:custGeom>
              <a:solidFill>
                <a:srgbClr val="FFDD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5" name="Google Shape;604;p32">
                <a:extLst>
                  <a:ext uri="{FF2B5EF4-FFF2-40B4-BE49-F238E27FC236}">
                    <a16:creationId xmlns:a16="http://schemas.microsoft.com/office/drawing/2014/main" id="{416116AB-3369-FB97-881B-24C81BD334D2}"/>
                  </a:ext>
                </a:extLst>
              </p:cNvPr>
              <p:cNvSpPr/>
              <p:nvPr/>
            </p:nvSpPr>
            <p:spPr>
              <a:xfrm>
                <a:off x="4627875" y="1743875"/>
                <a:ext cx="97500" cy="122425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4897" extrusionOk="0">
                    <a:moveTo>
                      <a:pt x="2029" y="0"/>
                    </a:moveTo>
                    <a:cubicBezTo>
                      <a:pt x="2008" y="0"/>
                      <a:pt x="1987" y="1"/>
                      <a:pt x="1966" y="1"/>
                    </a:cubicBezTo>
                    <a:cubicBezTo>
                      <a:pt x="325" y="50"/>
                      <a:pt x="82" y="1447"/>
                      <a:pt x="82" y="1512"/>
                    </a:cubicBezTo>
                    <a:cubicBezTo>
                      <a:pt x="82" y="1577"/>
                      <a:pt x="0" y="2666"/>
                      <a:pt x="130" y="3137"/>
                    </a:cubicBezTo>
                    <a:cubicBezTo>
                      <a:pt x="260" y="3608"/>
                      <a:pt x="423" y="4421"/>
                      <a:pt x="520" y="4632"/>
                    </a:cubicBezTo>
                    <a:cubicBezTo>
                      <a:pt x="616" y="4800"/>
                      <a:pt x="695" y="4897"/>
                      <a:pt x="873" y="4897"/>
                    </a:cubicBezTo>
                    <a:cubicBezTo>
                      <a:pt x="936" y="4897"/>
                      <a:pt x="1012" y="4885"/>
                      <a:pt x="1105" y="4859"/>
                    </a:cubicBezTo>
                    <a:cubicBezTo>
                      <a:pt x="1393" y="4772"/>
                      <a:pt x="1873" y="4665"/>
                      <a:pt x="2376" y="4665"/>
                    </a:cubicBezTo>
                    <a:cubicBezTo>
                      <a:pt x="2526" y="4665"/>
                      <a:pt x="2678" y="4674"/>
                      <a:pt x="2827" y="4697"/>
                    </a:cubicBezTo>
                    <a:cubicBezTo>
                      <a:pt x="2949" y="4721"/>
                      <a:pt x="3056" y="4732"/>
                      <a:pt x="3151" y="4732"/>
                    </a:cubicBezTo>
                    <a:cubicBezTo>
                      <a:pt x="3580" y="4732"/>
                      <a:pt x="3757" y="4503"/>
                      <a:pt x="3770" y="4144"/>
                    </a:cubicBezTo>
                    <a:cubicBezTo>
                      <a:pt x="3786" y="3722"/>
                      <a:pt x="3624" y="3040"/>
                      <a:pt x="3624" y="2926"/>
                    </a:cubicBezTo>
                    <a:cubicBezTo>
                      <a:pt x="3607" y="2877"/>
                      <a:pt x="3737" y="2455"/>
                      <a:pt x="3786" y="2065"/>
                    </a:cubicBezTo>
                    <a:cubicBezTo>
                      <a:pt x="3900" y="1512"/>
                      <a:pt x="3754" y="927"/>
                      <a:pt x="3347" y="521"/>
                    </a:cubicBezTo>
                    <a:cubicBezTo>
                      <a:pt x="3064" y="238"/>
                      <a:pt x="2659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grpSp>
        <p:nvGrpSpPr>
          <p:cNvPr id="36" name="Google Shape;1688;p41">
            <a:extLst>
              <a:ext uri="{FF2B5EF4-FFF2-40B4-BE49-F238E27FC236}">
                <a16:creationId xmlns:a16="http://schemas.microsoft.com/office/drawing/2014/main" id="{2ED08CD6-2C80-9942-8B0D-4691B2FDF3E5}"/>
              </a:ext>
            </a:extLst>
          </p:cNvPr>
          <p:cNvGrpSpPr/>
          <p:nvPr/>
        </p:nvGrpSpPr>
        <p:grpSpPr>
          <a:xfrm>
            <a:off x="4650766" y="3225955"/>
            <a:ext cx="659265" cy="269230"/>
            <a:chOff x="3183903" y="395477"/>
            <a:chExt cx="1096805" cy="447933"/>
          </a:xfrm>
        </p:grpSpPr>
        <p:sp>
          <p:nvSpPr>
            <p:cNvPr id="37" name="Google Shape;1689;p41">
              <a:extLst>
                <a:ext uri="{FF2B5EF4-FFF2-40B4-BE49-F238E27FC236}">
                  <a16:creationId xmlns:a16="http://schemas.microsoft.com/office/drawing/2014/main" id="{FB7A27ED-D822-D321-24D1-E32E82E8C784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" name="Google Shape;1690;p41">
              <a:extLst>
                <a:ext uri="{FF2B5EF4-FFF2-40B4-BE49-F238E27FC236}">
                  <a16:creationId xmlns:a16="http://schemas.microsoft.com/office/drawing/2014/main" id="{79386596-0B75-2FCD-A1F8-C477D23CAC69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" name="Google Shape;1691;p41">
              <a:extLst>
                <a:ext uri="{FF2B5EF4-FFF2-40B4-BE49-F238E27FC236}">
                  <a16:creationId xmlns:a16="http://schemas.microsoft.com/office/drawing/2014/main" id="{B958964D-B22E-E0E3-1C15-D81D86B10A95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" name="Google Shape;1692;p41">
              <a:extLst>
                <a:ext uri="{FF2B5EF4-FFF2-40B4-BE49-F238E27FC236}">
                  <a16:creationId xmlns:a16="http://schemas.microsoft.com/office/drawing/2014/main" id="{3D8140E5-32BC-CD36-F02A-87F6DDCDB0D9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" name="Google Shape;1693;p41">
              <a:extLst>
                <a:ext uri="{FF2B5EF4-FFF2-40B4-BE49-F238E27FC236}">
                  <a16:creationId xmlns:a16="http://schemas.microsoft.com/office/drawing/2014/main" id="{62DCD2B8-6EB9-47CD-18F9-70E0724F9162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" name="Google Shape;1694;p41">
              <a:extLst>
                <a:ext uri="{FF2B5EF4-FFF2-40B4-BE49-F238E27FC236}">
                  <a16:creationId xmlns:a16="http://schemas.microsoft.com/office/drawing/2014/main" id="{C6C332FB-4976-18A4-2083-E4A722A2AD1A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" name="Google Shape;1695;p41">
              <a:extLst>
                <a:ext uri="{FF2B5EF4-FFF2-40B4-BE49-F238E27FC236}">
                  <a16:creationId xmlns:a16="http://schemas.microsoft.com/office/drawing/2014/main" id="{6DE3D1B5-6A50-2B6B-D058-4DAF90E23B0E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" name="Google Shape;1696;p41">
              <a:extLst>
                <a:ext uri="{FF2B5EF4-FFF2-40B4-BE49-F238E27FC236}">
                  <a16:creationId xmlns:a16="http://schemas.microsoft.com/office/drawing/2014/main" id="{B7614719-9311-BE4D-2B21-B4CCA166BACD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" name="Google Shape;1697;p41">
              <a:extLst>
                <a:ext uri="{FF2B5EF4-FFF2-40B4-BE49-F238E27FC236}">
                  <a16:creationId xmlns:a16="http://schemas.microsoft.com/office/drawing/2014/main" id="{3A4E12F0-0F3D-AA49-E53A-8CE6ADC0A043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" name="Google Shape;1698;p41">
              <a:extLst>
                <a:ext uri="{FF2B5EF4-FFF2-40B4-BE49-F238E27FC236}">
                  <a16:creationId xmlns:a16="http://schemas.microsoft.com/office/drawing/2014/main" id="{D6B69789-E0BD-8AD6-6981-341B7ED4ABEB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" name="Google Shape;1699;p41">
              <a:extLst>
                <a:ext uri="{FF2B5EF4-FFF2-40B4-BE49-F238E27FC236}">
                  <a16:creationId xmlns:a16="http://schemas.microsoft.com/office/drawing/2014/main" id="{2E068527-8B8D-7426-66B9-D6DC759BAA70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" name="Google Shape;1700;p41">
              <a:extLst>
                <a:ext uri="{FF2B5EF4-FFF2-40B4-BE49-F238E27FC236}">
                  <a16:creationId xmlns:a16="http://schemas.microsoft.com/office/drawing/2014/main" id="{D9EC702E-FC49-A6C9-B609-410BEEA5358F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" name="Google Shape;1701;p41">
              <a:extLst>
                <a:ext uri="{FF2B5EF4-FFF2-40B4-BE49-F238E27FC236}">
                  <a16:creationId xmlns:a16="http://schemas.microsoft.com/office/drawing/2014/main" id="{250537F3-35E1-453C-B8E3-734673BCB5D1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" name="Google Shape;1702;p41">
              <a:extLst>
                <a:ext uri="{FF2B5EF4-FFF2-40B4-BE49-F238E27FC236}">
                  <a16:creationId xmlns:a16="http://schemas.microsoft.com/office/drawing/2014/main" id="{C34A541D-427C-BDD6-ADB0-B5214D0DF15B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" name="Google Shape;1703;p41">
              <a:extLst>
                <a:ext uri="{FF2B5EF4-FFF2-40B4-BE49-F238E27FC236}">
                  <a16:creationId xmlns:a16="http://schemas.microsoft.com/office/drawing/2014/main" id="{A82ADB73-02FD-25B8-8765-E210487AB67B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" name="Google Shape;1704;p41">
              <a:extLst>
                <a:ext uri="{FF2B5EF4-FFF2-40B4-BE49-F238E27FC236}">
                  <a16:creationId xmlns:a16="http://schemas.microsoft.com/office/drawing/2014/main" id="{8BCD3DFC-C4A0-E062-08C8-58B1CCB60954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" name="Google Shape;1705;p41">
              <a:extLst>
                <a:ext uri="{FF2B5EF4-FFF2-40B4-BE49-F238E27FC236}">
                  <a16:creationId xmlns:a16="http://schemas.microsoft.com/office/drawing/2014/main" id="{96C5CC37-1784-FA8D-03ED-ED46AAEF3BB1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" name="Google Shape;1706;p41">
              <a:extLst>
                <a:ext uri="{FF2B5EF4-FFF2-40B4-BE49-F238E27FC236}">
                  <a16:creationId xmlns:a16="http://schemas.microsoft.com/office/drawing/2014/main" id="{2B78177E-EF3F-26DE-0C3C-507E19DE95BB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" name="Google Shape;1707;p41">
              <a:extLst>
                <a:ext uri="{FF2B5EF4-FFF2-40B4-BE49-F238E27FC236}">
                  <a16:creationId xmlns:a16="http://schemas.microsoft.com/office/drawing/2014/main" id="{53BEA44A-C888-3AF4-9331-7BADEFFEC2C5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" name="Google Shape;1708;p41">
              <a:extLst>
                <a:ext uri="{FF2B5EF4-FFF2-40B4-BE49-F238E27FC236}">
                  <a16:creationId xmlns:a16="http://schemas.microsoft.com/office/drawing/2014/main" id="{4B741021-093B-D1CD-6A4A-237359644E15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" name="Google Shape;1709;p41">
              <a:extLst>
                <a:ext uri="{FF2B5EF4-FFF2-40B4-BE49-F238E27FC236}">
                  <a16:creationId xmlns:a16="http://schemas.microsoft.com/office/drawing/2014/main" id="{E17EFF9C-CBC1-2808-2234-5F17F594BE93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" name="Google Shape;1710;p41">
              <a:extLst>
                <a:ext uri="{FF2B5EF4-FFF2-40B4-BE49-F238E27FC236}">
                  <a16:creationId xmlns:a16="http://schemas.microsoft.com/office/drawing/2014/main" id="{08C73719-1589-63A6-A1DF-B1459BDEA800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" name="Google Shape;1711;p41">
              <a:extLst>
                <a:ext uri="{FF2B5EF4-FFF2-40B4-BE49-F238E27FC236}">
                  <a16:creationId xmlns:a16="http://schemas.microsoft.com/office/drawing/2014/main" id="{E0E0118E-1604-97A0-E88C-C0B1D933772E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" name="Google Shape;1712;p41">
              <a:extLst>
                <a:ext uri="{FF2B5EF4-FFF2-40B4-BE49-F238E27FC236}">
                  <a16:creationId xmlns:a16="http://schemas.microsoft.com/office/drawing/2014/main" id="{5EBF06D5-DD0F-C8ED-A143-2D84DE4CF8B1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" name="Google Shape;1713;p41">
              <a:extLst>
                <a:ext uri="{FF2B5EF4-FFF2-40B4-BE49-F238E27FC236}">
                  <a16:creationId xmlns:a16="http://schemas.microsoft.com/office/drawing/2014/main" id="{F482D97F-C6CB-3D1B-2976-44F37666BE0A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2" name="Google Shape;1714;p41">
              <a:extLst>
                <a:ext uri="{FF2B5EF4-FFF2-40B4-BE49-F238E27FC236}">
                  <a16:creationId xmlns:a16="http://schemas.microsoft.com/office/drawing/2014/main" id="{560D5C63-E0A3-ADFE-7D37-E57BCD4D3FD2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" name="Google Shape;1715;p41">
              <a:extLst>
                <a:ext uri="{FF2B5EF4-FFF2-40B4-BE49-F238E27FC236}">
                  <a16:creationId xmlns:a16="http://schemas.microsoft.com/office/drawing/2014/main" id="{50D982B2-1A55-35E5-9F44-149A6B277523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512" name="Google Shape;1716;p41">
              <a:extLst>
                <a:ext uri="{FF2B5EF4-FFF2-40B4-BE49-F238E27FC236}">
                  <a16:creationId xmlns:a16="http://schemas.microsoft.com/office/drawing/2014/main" id="{BD1B6365-8E64-C92A-B872-15B3B28A0B1B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611" name="Google Shape;1717;p41">
                <a:extLst>
                  <a:ext uri="{FF2B5EF4-FFF2-40B4-BE49-F238E27FC236}">
                    <a16:creationId xmlns:a16="http://schemas.microsoft.com/office/drawing/2014/main" id="{0BAA119E-353E-0DF1-AE7D-E2C25BBF3461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12" name="Google Shape;1718;p41">
                <a:extLst>
                  <a:ext uri="{FF2B5EF4-FFF2-40B4-BE49-F238E27FC236}">
                    <a16:creationId xmlns:a16="http://schemas.microsoft.com/office/drawing/2014/main" id="{9D158718-9BCC-486A-9ABC-B35C4552F17A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513" name="Google Shape;1719;p41">
              <a:extLst>
                <a:ext uri="{FF2B5EF4-FFF2-40B4-BE49-F238E27FC236}">
                  <a16:creationId xmlns:a16="http://schemas.microsoft.com/office/drawing/2014/main" id="{B2E759A3-2190-6F70-4CB8-D43FA05DD7D0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4" name="Google Shape;1720;p41">
              <a:extLst>
                <a:ext uri="{FF2B5EF4-FFF2-40B4-BE49-F238E27FC236}">
                  <a16:creationId xmlns:a16="http://schemas.microsoft.com/office/drawing/2014/main" id="{1882CD1B-5E82-A5D5-DD93-E3DD95719233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5" name="Google Shape;1721;p41">
              <a:extLst>
                <a:ext uri="{FF2B5EF4-FFF2-40B4-BE49-F238E27FC236}">
                  <a16:creationId xmlns:a16="http://schemas.microsoft.com/office/drawing/2014/main" id="{D60F38CD-35B8-CC1D-31B8-D27761214FBB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6" name="Google Shape;1722;p41">
              <a:extLst>
                <a:ext uri="{FF2B5EF4-FFF2-40B4-BE49-F238E27FC236}">
                  <a16:creationId xmlns:a16="http://schemas.microsoft.com/office/drawing/2014/main" id="{8D629F34-1D18-B575-60D7-DB635454E669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7" name="Google Shape;1723;p41">
              <a:extLst>
                <a:ext uri="{FF2B5EF4-FFF2-40B4-BE49-F238E27FC236}">
                  <a16:creationId xmlns:a16="http://schemas.microsoft.com/office/drawing/2014/main" id="{BD129348-26F4-151A-7F56-A9451712C4B4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8" name="Google Shape;1724;p41">
              <a:extLst>
                <a:ext uri="{FF2B5EF4-FFF2-40B4-BE49-F238E27FC236}">
                  <a16:creationId xmlns:a16="http://schemas.microsoft.com/office/drawing/2014/main" id="{EDA47BD4-BA9E-B802-0175-8894912FA76F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9" name="Google Shape;1725;p41">
              <a:extLst>
                <a:ext uri="{FF2B5EF4-FFF2-40B4-BE49-F238E27FC236}">
                  <a16:creationId xmlns:a16="http://schemas.microsoft.com/office/drawing/2014/main" id="{7B0682CB-0323-F296-4D7F-6841DF349578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0" name="Google Shape;1726;p41">
              <a:extLst>
                <a:ext uri="{FF2B5EF4-FFF2-40B4-BE49-F238E27FC236}">
                  <a16:creationId xmlns:a16="http://schemas.microsoft.com/office/drawing/2014/main" id="{45E750CC-B5EC-9340-384A-BFA663DAAA86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1" name="Google Shape;1727;p41">
              <a:extLst>
                <a:ext uri="{FF2B5EF4-FFF2-40B4-BE49-F238E27FC236}">
                  <a16:creationId xmlns:a16="http://schemas.microsoft.com/office/drawing/2014/main" id="{01630B32-6D6D-2044-F726-F97A648A6FD0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2" name="Google Shape;1728;p41">
              <a:extLst>
                <a:ext uri="{FF2B5EF4-FFF2-40B4-BE49-F238E27FC236}">
                  <a16:creationId xmlns:a16="http://schemas.microsoft.com/office/drawing/2014/main" id="{A7F36ADB-382B-27CF-F8F0-A92D4B4741C9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3" name="Google Shape;1729;p41">
              <a:extLst>
                <a:ext uri="{FF2B5EF4-FFF2-40B4-BE49-F238E27FC236}">
                  <a16:creationId xmlns:a16="http://schemas.microsoft.com/office/drawing/2014/main" id="{73E2EC91-2730-3348-3C29-7737CA5B274E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4" name="Google Shape;1730;p41">
              <a:extLst>
                <a:ext uri="{FF2B5EF4-FFF2-40B4-BE49-F238E27FC236}">
                  <a16:creationId xmlns:a16="http://schemas.microsoft.com/office/drawing/2014/main" id="{CC51CC09-B240-49D6-7542-43670447B056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5" name="Google Shape;1731;p41">
              <a:extLst>
                <a:ext uri="{FF2B5EF4-FFF2-40B4-BE49-F238E27FC236}">
                  <a16:creationId xmlns:a16="http://schemas.microsoft.com/office/drawing/2014/main" id="{296F1B57-1416-A71F-80FE-1746F158FC02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6" name="Google Shape;1732;p41">
              <a:extLst>
                <a:ext uri="{FF2B5EF4-FFF2-40B4-BE49-F238E27FC236}">
                  <a16:creationId xmlns:a16="http://schemas.microsoft.com/office/drawing/2014/main" id="{1CF34EA0-B493-A5B8-6B3F-1CC08358CDB8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7" name="Google Shape;1733;p41">
              <a:extLst>
                <a:ext uri="{FF2B5EF4-FFF2-40B4-BE49-F238E27FC236}">
                  <a16:creationId xmlns:a16="http://schemas.microsoft.com/office/drawing/2014/main" id="{8EC4C239-3B49-3A15-1950-4440AEF21E05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8" name="Google Shape;1734;p41">
              <a:extLst>
                <a:ext uri="{FF2B5EF4-FFF2-40B4-BE49-F238E27FC236}">
                  <a16:creationId xmlns:a16="http://schemas.microsoft.com/office/drawing/2014/main" id="{639DA12B-1B36-444A-392C-4892E05049EC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9" name="Google Shape;1735;p41">
              <a:extLst>
                <a:ext uri="{FF2B5EF4-FFF2-40B4-BE49-F238E27FC236}">
                  <a16:creationId xmlns:a16="http://schemas.microsoft.com/office/drawing/2014/main" id="{7F2C426D-30E7-5A0D-F8A0-466F5418CAC5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0" name="Google Shape;1736;p41">
              <a:extLst>
                <a:ext uri="{FF2B5EF4-FFF2-40B4-BE49-F238E27FC236}">
                  <a16:creationId xmlns:a16="http://schemas.microsoft.com/office/drawing/2014/main" id="{488ECFED-1AF9-4502-0447-66360B6E76DB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1" name="Google Shape;1737;p41">
              <a:extLst>
                <a:ext uri="{FF2B5EF4-FFF2-40B4-BE49-F238E27FC236}">
                  <a16:creationId xmlns:a16="http://schemas.microsoft.com/office/drawing/2014/main" id="{990212B6-8DDA-3BDE-8657-3ABA9D7C960E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2" name="Google Shape;1738;p41">
              <a:extLst>
                <a:ext uri="{FF2B5EF4-FFF2-40B4-BE49-F238E27FC236}">
                  <a16:creationId xmlns:a16="http://schemas.microsoft.com/office/drawing/2014/main" id="{614D7ABF-47C0-8B85-2ED1-03B55FFB8A91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3" name="Google Shape;1739;p41">
              <a:extLst>
                <a:ext uri="{FF2B5EF4-FFF2-40B4-BE49-F238E27FC236}">
                  <a16:creationId xmlns:a16="http://schemas.microsoft.com/office/drawing/2014/main" id="{5651EBDE-3324-3E59-869E-36AA8A5A58B2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4" name="Google Shape;1740;p41">
              <a:extLst>
                <a:ext uri="{FF2B5EF4-FFF2-40B4-BE49-F238E27FC236}">
                  <a16:creationId xmlns:a16="http://schemas.microsoft.com/office/drawing/2014/main" id="{D9423338-4A47-EF17-814A-4469A4C48061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5" name="Google Shape;1741;p41">
              <a:extLst>
                <a:ext uri="{FF2B5EF4-FFF2-40B4-BE49-F238E27FC236}">
                  <a16:creationId xmlns:a16="http://schemas.microsoft.com/office/drawing/2014/main" id="{F47DD04D-98BC-CB2E-A469-AD33290F60BF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6" name="Google Shape;1742;p41">
              <a:extLst>
                <a:ext uri="{FF2B5EF4-FFF2-40B4-BE49-F238E27FC236}">
                  <a16:creationId xmlns:a16="http://schemas.microsoft.com/office/drawing/2014/main" id="{B2601836-EEB6-A0D1-AB15-0F27B0F933DE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7" name="Google Shape;1743;p41">
              <a:extLst>
                <a:ext uri="{FF2B5EF4-FFF2-40B4-BE49-F238E27FC236}">
                  <a16:creationId xmlns:a16="http://schemas.microsoft.com/office/drawing/2014/main" id="{284E14DF-1880-ED37-62B3-E3F1B5DC0885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8" name="Google Shape;1744;p41">
              <a:extLst>
                <a:ext uri="{FF2B5EF4-FFF2-40B4-BE49-F238E27FC236}">
                  <a16:creationId xmlns:a16="http://schemas.microsoft.com/office/drawing/2014/main" id="{0CF8FA9C-4D4A-E133-A5E9-2519847F7561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9" name="Google Shape;1745;p41">
              <a:extLst>
                <a:ext uri="{FF2B5EF4-FFF2-40B4-BE49-F238E27FC236}">
                  <a16:creationId xmlns:a16="http://schemas.microsoft.com/office/drawing/2014/main" id="{ACB1DAB3-515C-BD6F-A02D-424A53F8AE1C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0" name="Google Shape;1746;p41">
              <a:extLst>
                <a:ext uri="{FF2B5EF4-FFF2-40B4-BE49-F238E27FC236}">
                  <a16:creationId xmlns:a16="http://schemas.microsoft.com/office/drawing/2014/main" id="{F828908B-A966-C401-DC57-7B5F03086249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1" name="Google Shape;1747;p41">
              <a:extLst>
                <a:ext uri="{FF2B5EF4-FFF2-40B4-BE49-F238E27FC236}">
                  <a16:creationId xmlns:a16="http://schemas.microsoft.com/office/drawing/2014/main" id="{15F0DE1D-2DED-F44F-0666-C9CA6CE9B807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2" name="Google Shape;1748;p41">
              <a:extLst>
                <a:ext uri="{FF2B5EF4-FFF2-40B4-BE49-F238E27FC236}">
                  <a16:creationId xmlns:a16="http://schemas.microsoft.com/office/drawing/2014/main" id="{88BAB4C2-8CA1-6251-CD85-ADE248E49180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3" name="Google Shape;1749;p41">
              <a:extLst>
                <a:ext uri="{FF2B5EF4-FFF2-40B4-BE49-F238E27FC236}">
                  <a16:creationId xmlns:a16="http://schemas.microsoft.com/office/drawing/2014/main" id="{7D270167-816B-3D5A-6234-F7C3BD996081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4" name="Google Shape;1750;p41">
              <a:extLst>
                <a:ext uri="{FF2B5EF4-FFF2-40B4-BE49-F238E27FC236}">
                  <a16:creationId xmlns:a16="http://schemas.microsoft.com/office/drawing/2014/main" id="{753D16FA-48FE-CC05-921F-7B5EADEDD06B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5" name="Google Shape;1751;p41">
              <a:extLst>
                <a:ext uri="{FF2B5EF4-FFF2-40B4-BE49-F238E27FC236}">
                  <a16:creationId xmlns:a16="http://schemas.microsoft.com/office/drawing/2014/main" id="{DCFC8AEC-DDEE-AA69-9472-B54D004BCB45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6" name="Google Shape;1752;p41">
              <a:extLst>
                <a:ext uri="{FF2B5EF4-FFF2-40B4-BE49-F238E27FC236}">
                  <a16:creationId xmlns:a16="http://schemas.microsoft.com/office/drawing/2014/main" id="{8F3DF3F5-B0AD-D97F-F4D1-D61745A01F78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7" name="Google Shape;1753;p41">
              <a:extLst>
                <a:ext uri="{FF2B5EF4-FFF2-40B4-BE49-F238E27FC236}">
                  <a16:creationId xmlns:a16="http://schemas.microsoft.com/office/drawing/2014/main" id="{68B4BBF3-D0E6-C2F4-18C5-F130759E20FD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8" name="Google Shape;1754;p41">
              <a:extLst>
                <a:ext uri="{FF2B5EF4-FFF2-40B4-BE49-F238E27FC236}">
                  <a16:creationId xmlns:a16="http://schemas.microsoft.com/office/drawing/2014/main" id="{3A65398E-6E4B-43FE-9343-A66F9EFE0801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9" name="Google Shape;1755;p41">
              <a:extLst>
                <a:ext uri="{FF2B5EF4-FFF2-40B4-BE49-F238E27FC236}">
                  <a16:creationId xmlns:a16="http://schemas.microsoft.com/office/drawing/2014/main" id="{28928623-1B99-A9DF-0EF1-2F17C9034CEC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0" name="Google Shape;1756;p41">
              <a:extLst>
                <a:ext uri="{FF2B5EF4-FFF2-40B4-BE49-F238E27FC236}">
                  <a16:creationId xmlns:a16="http://schemas.microsoft.com/office/drawing/2014/main" id="{968B0699-5DB7-D0E4-447B-04C6546B03F6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1" name="Google Shape;1757;p41">
              <a:extLst>
                <a:ext uri="{FF2B5EF4-FFF2-40B4-BE49-F238E27FC236}">
                  <a16:creationId xmlns:a16="http://schemas.microsoft.com/office/drawing/2014/main" id="{3CA5D2AF-AE8D-FBDD-9C58-D5EF1C10A661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2" name="Google Shape;1758;p41">
              <a:extLst>
                <a:ext uri="{FF2B5EF4-FFF2-40B4-BE49-F238E27FC236}">
                  <a16:creationId xmlns:a16="http://schemas.microsoft.com/office/drawing/2014/main" id="{3568F1D1-7397-6631-C75A-490B260BF9B9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3" name="Google Shape;1759;p41">
              <a:extLst>
                <a:ext uri="{FF2B5EF4-FFF2-40B4-BE49-F238E27FC236}">
                  <a16:creationId xmlns:a16="http://schemas.microsoft.com/office/drawing/2014/main" id="{4B08CBBF-599A-5704-7093-8B7BA8CDEBAC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4" name="Google Shape;1760;p41">
              <a:extLst>
                <a:ext uri="{FF2B5EF4-FFF2-40B4-BE49-F238E27FC236}">
                  <a16:creationId xmlns:a16="http://schemas.microsoft.com/office/drawing/2014/main" id="{D69D3C4C-359E-AEB8-F6C9-B73B66013A90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5" name="Google Shape;1761;p41">
              <a:extLst>
                <a:ext uri="{FF2B5EF4-FFF2-40B4-BE49-F238E27FC236}">
                  <a16:creationId xmlns:a16="http://schemas.microsoft.com/office/drawing/2014/main" id="{0D4863B1-AAD0-0B2E-6CE1-5C56E5DDB514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6" name="Google Shape;1762;p41">
              <a:extLst>
                <a:ext uri="{FF2B5EF4-FFF2-40B4-BE49-F238E27FC236}">
                  <a16:creationId xmlns:a16="http://schemas.microsoft.com/office/drawing/2014/main" id="{34B60400-7DB3-443A-A13D-F79ED3DFFF01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7" name="Google Shape;1763;p41">
              <a:extLst>
                <a:ext uri="{FF2B5EF4-FFF2-40B4-BE49-F238E27FC236}">
                  <a16:creationId xmlns:a16="http://schemas.microsoft.com/office/drawing/2014/main" id="{86B98C01-CF5C-137C-3CBF-B70BA3AA4CB1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8" name="Google Shape;1764;p41">
              <a:extLst>
                <a:ext uri="{FF2B5EF4-FFF2-40B4-BE49-F238E27FC236}">
                  <a16:creationId xmlns:a16="http://schemas.microsoft.com/office/drawing/2014/main" id="{17A3D88C-E4EF-2C1C-C9A6-494172128C2C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9" name="Google Shape;1765;p41">
              <a:extLst>
                <a:ext uri="{FF2B5EF4-FFF2-40B4-BE49-F238E27FC236}">
                  <a16:creationId xmlns:a16="http://schemas.microsoft.com/office/drawing/2014/main" id="{2E5CFC78-90CC-0057-8EEF-8F158BBCAF60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0" name="Google Shape;1766;p41">
              <a:extLst>
                <a:ext uri="{FF2B5EF4-FFF2-40B4-BE49-F238E27FC236}">
                  <a16:creationId xmlns:a16="http://schemas.microsoft.com/office/drawing/2014/main" id="{1AB9AAFA-B491-12F7-E2E5-07917E93D685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1" name="Google Shape;1767;p41">
              <a:extLst>
                <a:ext uri="{FF2B5EF4-FFF2-40B4-BE49-F238E27FC236}">
                  <a16:creationId xmlns:a16="http://schemas.microsoft.com/office/drawing/2014/main" id="{72FA5C62-27DB-B348-EE52-96ED5DD899B0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2" name="Google Shape;1768;p41">
              <a:extLst>
                <a:ext uri="{FF2B5EF4-FFF2-40B4-BE49-F238E27FC236}">
                  <a16:creationId xmlns:a16="http://schemas.microsoft.com/office/drawing/2014/main" id="{069E8587-FF3E-35D0-AB6B-86D926B8BFB8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3" name="Google Shape;1769;p41">
              <a:extLst>
                <a:ext uri="{FF2B5EF4-FFF2-40B4-BE49-F238E27FC236}">
                  <a16:creationId xmlns:a16="http://schemas.microsoft.com/office/drawing/2014/main" id="{2963BE8A-B0D2-25E8-B78F-4726872C338C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4" name="Google Shape;1770;p41">
              <a:extLst>
                <a:ext uri="{FF2B5EF4-FFF2-40B4-BE49-F238E27FC236}">
                  <a16:creationId xmlns:a16="http://schemas.microsoft.com/office/drawing/2014/main" id="{8756C550-A9E3-F46E-C20B-67CF7DF8D052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5" name="Google Shape;1771;p41">
              <a:extLst>
                <a:ext uri="{FF2B5EF4-FFF2-40B4-BE49-F238E27FC236}">
                  <a16:creationId xmlns:a16="http://schemas.microsoft.com/office/drawing/2014/main" id="{D66EB7AD-9214-1E77-E4B1-38497E1349B5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6" name="Google Shape;1772;p41">
              <a:extLst>
                <a:ext uri="{FF2B5EF4-FFF2-40B4-BE49-F238E27FC236}">
                  <a16:creationId xmlns:a16="http://schemas.microsoft.com/office/drawing/2014/main" id="{7A86A61E-DB9C-5901-6EE7-452373827AFD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7" name="Google Shape;1773;p41">
              <a:extLst>
                <a:ext uri="{FF2B5EF4-FFF2-40B4-BE49-F238E27FC236}">
                  <a16:creationId xmlns:a16="http://schemas.microsoft.com/office/drawing/2014/main" id="{314B60E2-8E91-8DE6-700E-1977FB48FD45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8" name="Google Shape;1774;p41">
              <a:extLst>
                <a:ext uri="{FF2B5EF4-FFF2-40B4-BE49-F238E27FC236}">
                  <a16:creationId xmlns:a16="http://schemas.microsoft.com/office/drawing/2014/main" id="{11D4BBBC-5416-B015-34B5-23942462A323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9" name="Google Shape;1775;p41">
              <a:extLst>
                <a:ext uri="{FF2B5EF4-FFF2-40B4-BE49-F238E27FC236}">
                  <a16:creationId xmlns:a16="http://schemas.microsoft.com/office/drawing/2014/main" id="{0D8877CF-9F0F-868D-BF9E-404030789126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0" name="Google Shape;1776;p41">
              <a:extLst>
                <a:ext uri="{FF2B5EF4-FFF2-40B4-BE49-F238E27FC236}">
                  <a16:creationId xmlns:a16="http://schemas.microsoft.com/office/drawing/2014/main" id="{5E8C20FA-7D30-43BA-B342-4A4A3EBFD412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1" name="Google Shape;1777;p41">
              <a:extLst>
                <a:ext uri="{FF2B5EF4-FFF2-40B4-BE49-F238E27FC236}">
                  <a16:creationId xmlns:a16="http://schemas.microsoft.com/office/drawing/2014/main" id="{2E0B5F05-9432-D651-29C6-82BD2A1A53BA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2" name="Google Shape;1778;p41">
              <a:extLst>
                <a:ext uri="{FF2B5EF4-FFF2-40B4-BE49-F238E27FC236}">
                  <a16:creationId xmlns:a16="http://schemas.microsoft.com/office/drawing/2014/main" id="{8F586A92-290A-2592-1AC2-C4916DE61D10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3" name="Google Shape;1779;p41">
              <a:extLst>
                <a:ext uri="{FF2B5EF4-FFF2-40B4-BE49-F238E27FC236}">
                  <a16:creationId xmlns:a16="http://schemas.microsoft.com/office/drawing/2014/main" id="{D6227B84-FF5F-F8BB-DD59-7671EB9663EF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4" name="Google Shape;1780;p41">
              <a:extLst>
                <a:ext uri="{FF2B5EF4-FFF2-40B4-BE49-F238E27FC236}">
                  <a16:creationId xmlns:a16="http://schemas.microsoft.com/office/drawing/2014/main" id="{B85FEF71-68FD-172A-D667-0B5A57990060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1" name="Google Shape;1781;p41">
              <a:extLst>
                <a:ext uri="{FF2B5EF4-FFF2-40B4-BE49-F238E27FC236}">
                  <a16:creationId xmlns:a16="http://schemas.microsoft.com/office/drawing/2014/main" id="{1AFA37AE-86B3-5759-0FAF-6F4A243B9477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2" name="Google Shape;1782;p41">
              <a:extLst>
                <a:ext uri="{FF2B5EF4-FFF2-40B4-BE49-F238E27FC236}">
                  <a16:creationId xmlns:a16="http://schemas.microsoft.com/office/drawing/2014/main" id="{D5F9AE95-3858-9C89-420B-DE8ED9FB8B0E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3" name="Google Shape;1783;p41">
              <a:extLst>
                <a:ext uri="{FF2B5EF4-FFF2-40B4-BE49-F238E27FC236}">
                  <a16:creationId xmlns:a16="http://schemas.microsoft.com/office/drawing/2014/main" id="{3BF64658-6FFC-0753-1811-443DB8ACD970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4" name="Google Shape;1784;p41">
              <a:extLst>
                <a:ext uri="{FF2B5EF4-FFF2-40B4-BE49-F238E27FC236}">
                  <a16:creationId xmlns:a16="http://schemas.microsoft.com/office/drawing/2014/main" id="{E56D7B1B-8122-05AB-E6CA-65F27BE7C81F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5" name="Google Shape;1785;p41">
              <a:extLst>
                <a:ext uri="{FF2B5EF4-FFF2-40B4-BE49-F238E27FC236}">
                  <a16:creationId xmlns:a16="http://schemas.microsoft.com/office/drawing/2014/main" id="{A6E4C9CD-4AEA-922D-A438-58DDCF087E8A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5" name="Google Shape;1786;p41">
              <a:extLst>
                <a:ext uri="{FF2B5EF4-FFF2-40B4-BE49-F238E27FC236}">
                  <a16:creationId xmlns:a16="http://schemas.microsoft.com/office/drawing/2014/main" id="{B87737C6-C96C-AE5F-AE69-7EB66D2092E6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6" name="Google Shape;1787;p41">
              <a:extLst>
                <a:ext uri="{FF2B5EF4-FFF2-40B4-BE49-F238E27FC236}">
                  <a16:creationId xmlns:a16="http://schemas.microsoft.com/office/drawing/2014/main" id="{334B6BCF-D6CB-B705-8D62-AA7B762893C7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7" name="Google Shape;1788;p41">
              <a:extLst>
                <a:ext uri="{FF2B5EF4-FFF2-40B4-BE49-F238E27FC236}">
                  <a16:creationId xmlns:a16="http://schemas.microsoft.com/office/drawing/2014/main" id="{F9B1C479-ABC4-3174-0DA3-AEEA8CFD02F5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8" name="Google Shape;1789;p41">
              <a:extLst>
                <a:ext uri="{FF2B5EF4-FFF2-40B4-BE49-F238E27FC236}">
                  <a16:creationId xmlns:a16="http://schemas.microsoft.com/office/drawing/2014/main" id="{D297DFC3-6529-4AF1-61F4-F8AC8A937296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9" name="Google Shape;1790;p41">
              <a:extLst>
                <a:ext uri="{FF2B5EF4-FFF2-40B4-BE49-F238E27FC236}">
                  <a16:creationId xmlns:a16="http://schemas.microsoft.com/office/drawing/2014/main" id="{A2997F4B-0F27-BFB2-0DD6-89EAEC38ECA5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0" name="Google Shape;1791;p41">
              <a:extLst>
                <a:ext uri="{FF2B5EF4-FFF2-40B4-BE49-F238E27FC236}">
                  <a16:creationId xmlns:a16="http://schemas.microsoft.com/office/drawing/2014/main" id="{71A0B15E-6DB5-6E57-7A76-58E02929A860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0322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031 L 0.06371 -0.02747 L 0.11423 0.03888 L 0.21493 0.00339 L 0.27083 0.0753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12628DC4-49A7-B417-7FCF-5AC91A43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9">
            <a:extLst>
              <a:ext uri="{FF2B5EF4-FFF2-40B4-BE49-F238E27FC236}">
                <a16:creationId xmlns:a16="http://schemas.microsoft.com/office/drawing/2014/main" id="{B343CF2E-192C-C5A0-ABF8-024A92E781A8}"/>
              </a:ext>
            </a:extLst>
          </p:cNvPr>
          <p:cNvGrpSpPr/>
          <p:nvPr/>
        </p:nvGrpSpPr>
        <p:grpSpPr>
          <a:xfrm>
            <a:off x="3563898" y="3764281"/>
            <a:ext cx="812572" cy="923314"/>
            <a:chOff x="2002625" y="2409050"/>
            <a:chExt cx="1378175" cy="1566000"/>
          </a:xfrm>
        </p:grpSpPr>
        <p:sp>
          <p:nvSpPr>
            <p:cNvPr id="449" name="Google Shape;449;p29">
              <a:extLst>
                <a:ext uri="{FF2B5EF4-FFF2-40B4-BE49-F238E27FC236}">
                  <a16:creationId xmlns:a16="http://schemas.microsoft.com/office/drawing/2014/main" id="{5DAAF855-0D61-6466-3857-7FC553F6ACAA}"/>
                </a:ext>
              </a:extLst>
            </p:cNvPr>
            <p:cNvSpPr/>
            <p:nvPr/>
          </p:nvSpPr>
          <p:spPr>
            <a:xfrm>
              <a:off x="2002625" y="3527950"/>
              <a:ext cx="1378175" cy="447100"/>
            </a:xfrm>
            <a:custGeom>
              <a:avLst/>
              <a:gdLst/>
              <a:ahLst/>
              <a:cxnLst/>
              <a:rect l="l" t="t" r="r" b="b"/>
              <a:pathLst>
                <a:path w="55127" h="17884" extrusionOk="0">
                  <a:moveTo>
                    <a:pt x="27563" y="0"/>
                  </a:moveTo>
                  <a:cubicBezTo>
                    <a:pt x="12335" y="0"/>
                    <a:pt x="0" y="4001"/>
                    <a:pt x="0" y="8942"/>
                  </a:cubicBezTo>
                  <a:cubicBezTo>
                    <a:pt x="0" y="13883"/>
                    <a:pt x="12335" y="17883"/>
                    <a:pt x="27563" y="17883"/>
                  </a:cubicBezTo>
                  <a:cubicBezTo>
                    <a:pt x="42779" y="17883"/>
                    <a:pt x="55126" y="13883"/>
                    <a:pt x="55126" y="8942"/>
                  </a:cubicBezTo>
                  <a:cubicBezTo>
                    <a:pt x="55126" y="4001"/>
                    <a:pt x="42779" y="0"/>
                    <a:pt x="27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0" name="Google Shape;450;p29">
              <a:extLst>
                <a:ext uri="{FF2B5EF4-FFF2-40B4-BE49-F238E27FC236}">
                  <a16:creationId xmlns:a16="http://schemas.microsoft.com/office/drawing/2014/main" id="{32373676-D462-86E0-F081-067EA1451CAD}"/>
                </a:ext>
              </a:extLst>
            </p:cNvPr>
            <p:cNvSpPr/>
            <p:nvPr/>
          </p:nvSpPr>
          <p:spPr>
            <a:xfrm>
              <a:off x="2630975" y="3773225"/>
              <a:ext cx="154800" cy="79775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1" name="Google Shape;451;p29">
              <a:extLst>
                <a:ext uri="{FF2B5EF4-FFF2-40B4-BE49-F238E27FC236}">
                  <a16:creationId xmlns:a16="http://schemas.microsoft.com/office/drawing/2014/main" id="{68452F4F-35B4-8EE0-7DE9-3855D1E72BB8}"/>
                </a:ext>
              </a:extLst>
            </p:cNvPr>
            <p:cNvSpPr/>
            <p:nvPr/>
          </p:nvSpPr>
          <p:spPr>
            <a:xfrm>
              <a:off x="2246100" y="2409050"/>
              <a:ext cx="436700" cy="326250"/>
            </a:xfrm>
            <a:custGeom>
              <a:avLst/>
              <a:gdLst/>
              <a:ahLst/>
              <a:cxnLst/>
              <a:rect l="l" t="t" r="r" b="b"/>
              <a:pathLst>
                <a:path w="17468" h="13050" extrusionOk="0">
                  <a:moveTo>
                    <a:pt x="17467" y="1"/>
                  </a:moveTo>
                  <a:lnTo>
                    <a:pt x="1" y="5204"/>
                  </a:lnTo>
                  <a:lnTo>
                    <a:pt x="17467" y="13050"/>
                  </a:lnTo>
                  <a:lnTo>
                    <a:pt x="1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2" name="Google Shape;452;p29">
              <a:extLst>
                <a:ext uri="{FF2B5EF4-FFF2-40B4-BE49-F238E27FC236}">
                  <a16:creationId xmlns:a16="http://schemas.microsoft.com/office/drawing/2014/main" id="{157287B3-D959-A1E5-C59A-6E36C37D7D9D}"/>
                </a:ext>
              </a:extLst>
            </p:cNvPr>
            <p:cNvSpPr/>
            <p:nvPr/>
          </p:nvSpPr>
          <p:spPr>
            <a:xfrm>
              <a:off x="2682775" y="2409050"/>
              <a:ext cx="49425" cy="1443950"/>
            </a:xfrm>
            <a:custGeom>
              <a:avLst/>
              <a:gdLst/>
              <a:ahLst/>
              <a:cxnLst/>
              <a:rect l="l" t="t" r="r" b="b"/>
              <a:pathLst>
                <a:path w="1977" h="57758" extrusionOk="0">
                  <a:moveTo>
                    <a:pt x="0" y="1"/>
                  </a:moveTo>
                  <a:lnTo>
                    <a:pt x="0" y="57758"/>
                  </a:lnTo>
                  <a:lnTo>
                    <a:pt x="1976" y="5775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sp>
        <p:nvSpPr>
          <p:cNvPr id="502" name="Google Shape;502;p29">
            <a:extLst>
              <a:ext uri="{FF2B5EF4-FFF2-40B4-BE49-F238E27FC236}">
                <a16:creationId xmlns:a16="http://schemas.microsoft.com/office/drawing/2014/main" id="{6683BA31-8985-44C6-3A29-330AE6814FFA}"/>
              </a:ext>
            </a:extLst>
          </p:cNvPr>
          <p:cNvSpPr/>
          <p:nvPr/>
        </p:nvSpPr>
        <p:spPr>
          <a:xfrm>
            <a:off x="156276" y="3711012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8" name="Google Shape;613;p33">
            <a:extLst>
              <a:ext uri="{FF2B5EF4-FFF2-40B4-BE49-F238E27FC236}">
                <a16:creationId xmlns:a16="http://schemas.microsoft.com/office/drawing/2014/main" id="{13A12403-C515-7B97-F2FD-398BE462A430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Productos</a:t>
            </a:r>
          </a:p>
        </p:txBody>
      </p:sp>
      <p:sp>
        <p:nvSpPr>
          <p:cNvPr id="10" name="Google Shape;429;p28">
            <a:extLst>
              <a:ext uri="{FF2B5EF4-FFF2-40B4-BE49-F238E27FC236}">
                <a16:creationId xmlns:a16="http://schemas.microsoft.com/office/drawing/2014/main" id="{CF4EEB5A-794C-8A61-18D8-75EE083A2F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04</a:t>
            </a:r>
            <a:r>
              <a:rPr lang="es-ES" sz="3500" noProof="0" dirty="0"/>
              <a:t> Estrategias de marketing</a:t>
            </a:r>
          </a:p>
        </p:txBody>
      </p:sp>
      <p:sp>
        <p:nvSpPr>
          <p:cNvPr id="17" name="Google Shape;610;p33">
            <a:extLst>
              <a:ext uri="{FF2B5EF4-FFF2-40B4-BE49-F238E27FC236}">
                <a16:creationId xmlns:a16="http://schemas.microsoft.com/office/drawing/2014/main" id="{93C44F5A-87FE-16F3-D978-6681FF25D9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613" y="2015516"/>
            <a:ext cx="2336400" cy="1299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Nuestro producto principal; </a:t>
            </a:r>
            <a:r>
              <a:rPr lang="es-ES" b="1" noProof="0" dirty="0"/>
              <a:t>drones</a:t>
            </a:r>
            <a:r>
              <a:rPr lang="es-ES" noProof="0" dirty="0"/>
              <a:t> de alta calidad capaces de monitorear el estado del campo en tiempo real mediante IA.</a:t>
            </a:r>
          </a:p>
        </p:txBody>
      </p:sp>
      <p:sp>
        <p:nvSpPr>
          <p:cNvPr id="18" name="Google Shape;611;p33">
            <a:extLst>
              <a:ext uri="{FF2B5EF4-FFF2-40B4-BE49-F238E27FC236}">
                <a16:creationId xmlns:a16="http://schemas.microsoft.com/office/drawing/2014/main" id="{93F090F0-2D0D-3FA9-81A1-C626305079C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03800" y="2015517"/>
            <a:ext cx="2336400" cy="103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Complementarios para el uso de los drones:</a:t>
            </a:r>
            <a:endParaRPr lang="es-ES" dirty="0"/>
          </a:p>
          <a:p>
            <a:pPr marL="241300" indent="-215900">
              <a:buFont typeface="Lato"/>
              <a:buChar char="●"/>
            </a:pPr>
            <a:r>
              <a:rPr lang="es-ES" dirty="0"/>
              <a:t>Terminal de control</a:t>
            </a:r>
          </a:p>
          <a:p>
            <a:pPr marL="241300" indent="-215900">
              <a:buFont typeface="Lato"/>
              <a:buChar char="●"/>
            </a:pPr>
            <a:r>
              <a:rPr lang="es-ES" dirty="0"/>
              <a:t>Antena de radio</a:t>
            </a:r>
          </a:p>
          <a:p>
            <a:pPr marL="241300" indent="-215900">
              <a:buFont typeface="Lato"/>
              <a:buChar char="●"/>
            </a:pPr>
            <a:endParaRPr lang="es-ES" noProof="0" dirty="0"/>
          </a:p>
        </p:txBody>
      </p:sp>
      <p:sp>
        <p:nvSpPr>
          <p:cNvPr id="19" name="Google Shape;612;p33">
            <a:extLst>
              <a:ext uri="{FF2B5EF4-FFF2-40B4-BE49-F238E27FC236}">
                <a16:creationId xmlns:a16="http://schemas.microsoft.com/office/drawing/2014/main" id="{EC629C1E-9959-48AD-1276-4430796CF74F}"/>
              </a:ext>
            </a:extLst>
          </p:cNvPr>
          <p:cNvSpPr txBox="1">
            <a:spLocks/>
          </p:cNvSpPr>
          <p:nvPr/>
        </p:nvSpPr>
        <p:spPr>
          <a:xfrm>
            <a:off x="6090988" y="2015517"/>
            <a:ext cx="2336400" cy="1448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Estudio y presupuesto inicial gratuito, servicios de instalación y suscripción para la videovigilancia.</a:t>
            </a:r>
          </a:p>
        </p:txBody>
      </p:sp>
      <p:sp>
        <p:nvSpPr>
          <p:cNvPr id="20" name="Google Shape;613;p33">
            <a:extLst>
              <a:ext uri="{FF2B5EF4-FFF2-40B4-BE49-F238E27FC236}">
                <a16:creationId xmlns:a16="http://schemas.microsoft.com/office/drawing/2014/main" id="{838E749B-CF85-C0B0-ED8D-6AFD7A2D84DD}"/>
              </a:ext>
            </a:extLst>
          </p:cNvPr>
          <p:cNvSpPr txBox="1">
            <a:spLocks/>
          </p:cNvSpPr>
          <p:nvPr/>
        </p:nvSpPr>
        <p:spPr>
          <a:xfrm>
            <a:off x="716613" y="164432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b="1" dirty="0">
                <a:solidFill>
                  <a:schemeClr val="tx1"/>
                </a:solidFill>
                <a:latin typeface="Magra" panose="020B0604020202020204" charset="0"/>
              </a:rPr>
              <a:t>AerokeeperXXXX</a:t>
            </a:r>
          </a:p>
        </p:txBody>
      </p:sp>
      <p:sp>
        <p:nvSpPr>
          <p:cNvPr id="21" name="Google Shape;614;p33">
            <a:extLst>
              <a:ext uri="{FF2B5EF4-FFF2-40B4-BE49-F238E27FC236}">
                <a16:creationId xmlns:a16="http://schemas.microsoft.com/office/drawing/2014/main" id="{D2D2E2F6-93A8-138E-3815-3CCE082C38F0}"/>
              </a:ext>
            </a:extLst>
          </p:cNvPr>
          <p:cNvSpPr txBox="1">
            <a:spLocks/>
          </p:cNvSpPr>
          <p:nvPr/>
        </p:nvSpPr>
        <p:spPr>
          <a:xfrm>
            <a:off x="6090988" y="164432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b="1" dirty="0">
                <a:solidFill>
                  <a:schemeClr val="tx1"/>
                </a:solidFill>
                <a:latin typeface="Magra" panose="020B0604020202020204" charset="0"/>
              </a:rPr>
              <a:t>Servicios</a:t>
            </a:r>
            <a:endParaRPr lang="es-ES" sz="2000" dirty="0"/>
          </a:p>
        </p:txBody>
      </p:sp>
      <p:sp>
        <p:nvSpPr>
          <p:cNvPr id="22" name="Google Shape;615;p33">
            <a:extLst>
              <a:ext uri="{FF2B5EF4-FFF2-40B4-BE49-F238E27FC236}">
                <a16:creationId xmlns:a16="http://schemas.microsoft.com/office/drawing/2014/main" id="{39B49162-8792-6155-18A8-FB7DC32795F5}"/>
              </a:ext>
            </a:extLst>
          </p:cNvPr>
          <p:cNvSpPr txBox="1">
            <a:spLocks/>
          </p:cNvSpPr>
          <p:nvPr/>
        </p:nvSpPr>
        <p:spPr>
          <a:xfrm>
            <a:off x="3403800" y="164432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b="1" dirty="0">
                <a:solidFill>
                  <a:schemeClr val="tx1"/>
                </a:solidFill>
                <a:latin typeface="Magra" panose="020B0604020202020204" charset="0"/>
              </a:rPr>
              <a:t>Accesorios</a:t>
            </a:r>
            <a:endParaRPr lang="es-ES" sz="2000" dirty="0"/>
          </a:p>
        </p:txBody>
      </p:sp>
      <p:grpSp>
        <p:nvGrpSpPr>
          <p:cNvPr id="61" name="Google Shape;1618;p40">
            <a:extLst>
              <a:ext uri="{FF2B5EF4-FFF2-40B4-BE49-F238E27FC236}">
                <a16:creationId xmlns:a16="http://schemas.microsoft.com/office/drawing/2014/main" id="{8065F032-4A1B-3B98-9271-FA1C8CF1F096}"/>
              </a:ext>
            </a:extLst>
          </p:cNvPr>
          <p:cNvGrpSpPr/>
          <p:nvPr/>
        </p:nvGrpSpPr>
        <p:grpSpPr>
          <a:xfrm flipH="1">
            <a:off x="6478856" y="3649614"/>
            <a:ext cx="508549" cy="1037137"/>
            <a:chOff x="640550" y="1023118"/>
            <a:chExt cx="1875013" cy="3823907"/>
          </a:xfrm>
        </p:grpSpPr>
        <p:sp>
          <p:nvSpPr>
            <p:cNvPr id="62" name="Google Shape;1619;p40">
              <a:extLst>
                <a:ext uri="{FF2B5EF4-FFF2-40B4-BE49-F238E27FC236}">
                  <a16:creationId xmlns:a16="http://schemas.microsoft.com/office/drawing/2014/main" id="{558D7BDB-5E3D-BE88-8A0F-63E9D71F82D8}"/>
                </a:ext>
              </a:extLst>
            </p:cNvPr>
            <p:cNvSpPr/>
            <p:nvPr/>
          </p:nvSpPr>
          <p:spPr>
            <a:xfrm>
              <a:off x="640550" y="4655925"/>
              <a:ext cx="1653900" cy="191100"/>
            </a:xfrm>
            <a:prstGeom prst="ellipse">
              <a:avLst/>
            </a:prstGeom>
            <a:solidFill>
              <a:srgbClr val="0000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20;p40">
              <a:extLst>
                <a:ext uri="{FF2B5EF4-FFF2-40B4-BE49-F238E27FC236}">
                  <a16:creationId xmlns:a16="http://schemas.microsoft.com/office/drawing/2014/main" id="{4870C6CE-C859-BEF7-A9BB-3F569D9A784A}"/>
                </a:ext>
              </a:extLst>
            </p:cNvPr>
            <p:cNvSpPr/>
            <p:nvPr/>
          </p:nvSpPr>
          <p:spPr>
            <a:xfrm>
              <a:off x="1864567" y="2322841"/>
              <a:ext cx="469048" cy="249437"/>
            </a:xfrm>
            <a:custGeom>
              <a:avLst/>
              <a:gdLst/>
              <a:ahLst/>
              <a:cxnLst/>
              <a:rect l="l" t="t" r="r" b="b"/>
              <a:pathLst>
                <a:path w="8404" h="4464" extrusionOk="0">
                  <a:moveTo>
                    <a:pt x="1604" y="1"/>
                  </a:moveTo>
                  <a:lnTo>
                    <a:pt x="1" y="1219"/>
                  </a:lnTo>
                  <a:lnTo>
                    <a:pt x="5898" y="4464"/>
                  </a:lnTo>
                  <a:lnTo>
                    <a:pt x="8403" y="3410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FCA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621;p40">
              <a:extLst>
                <a:ext uri="{FF2B5EF4-FFF2-40B4-BE49-F238E27FC236}">
                  <a16:creationId xmlns:a16="http://schemas.microsoft.com/office/drawing/2014/main" id="{A5C34980-DD66-2275-1C88-B750829058D6}"/>
                </a:ext>
              </a:extLst>
            </p:cNvPr>
            <p:cNvSpPr/>
            <p:nvPr/>
          </p:nvSpPr>
          <p:spPr>
            <a:xfrm>
              <a:off x="1794801" y="2093238"/>
              <a:ext cx="251938" cy="351693"/>
            </a:xfrm>
            <a:custGeom>
              <a:avLst/>
              <a:gdLst/>
              <a:ahLst/>
              <a:cxnLst/>
              <a:rect l="l" t="t" r="r" b="b"/>
              <a:pathLst>
                <a:path w="4514" h="6294" extrusionOk="0">
                  <a:moveTo>
                    <a:pt x="1314" y="0"/>
                  </a:moveTo>
                  <a:cubicBezTo>
                    <a:pt x="1039" y="0"/>
                    <a:pt x="795" y="37"/>
                    <a:pt x="608" y="88"/>
                  </a:cubicBezTo>
                  <a:cubicBezTo>
                    <a:pt x="572" y="238"/>
                    <a:pt x="538" y="391"/>
                    <a:pt x="504" y="544"/>
                  </a:cubicBezTo>
                  <a:cubicBezTo>
                    <a:pt x="468" y="703"/>
                    <a:pt x="433" y="864"/>
                    <a:pt x="401" y="1024"/>
                  </a:cubicBezTo>
                  <a:cubicBezTo>
                    <a:pt x="61" y="2639"/>
                    <a:pt x="85" y="3596"/>
                    <a:pt x="1" y="4861"/>
                  </a:cubicBezTo>
                  <a:lnTo>
                    <a:pt x="2478" y="6293"/>
                  </a:lnTo>
                  <a:cubicBezTo>
                    <a:pt x="2478" y="6293"/>
                    <a:pt x="3259" y="4355"/>
                    <a:pt x="4207" y="1652"/>
                  </a:cubicBezTo>
                  <a:cubicBezTo>
                    <a:pt x="4288" y="1422"/>
                    <a:pt x="4368" y="1192"/>
                    <a:pt x="4446" y="962"/>
                  </a:cubicBezTo>
                  <a:cubicBezTo>
                    <a:pt x="4468" y="896"/>
                    <a:pt x="4492" y="831"/>
                    <a:pt x="4513" y="764"/>
                  </a:cubicBezTo>
                  <a:cubicBezTo>
                    <a:pt x="4257" y="659"/>
                    <a:pt x="3405" y="628"/>
                    <a:pt x="2510" y="242"/>
                  </a:cubicBezTo>
                  <a:cubicBezTo>
                    <a:pt x="2096" y="64"/>
                    <a:pt x="1678" y="0"/>
                    <a:pt x="1314" y="0"/>
                  </a:cubicBezTo>
                  <a:close/>
                </a:path>
              </a:pathLst>
            </a:custGeom>
            <a:solidFill>
              <a:srgbClr val="FCA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622;p40">
              <a:extLst>
                <a:ext uri="{FF2B5EF4-FFF2-40B4-BE49-F238E27FC236}">
                  <a16:creationId xmlns:a16="http://schemas.microsoft.com/office/drawing/2014/main" id="{A610491D-166D-B9CA-1516-0C28841F5944}"/>
                </a:ext>
              </a:extLst>
            </p:cNvPr>
            <p:cNvSpPr/>
            <p:nvPr/>
          </p:nvSpPr>
          <p:spPr>
            <a:xfrm>
              <a:off x="1806857" y="1762720"/>
              <a:ext cx="321368" cy="377732"/>
            </a:xfrm>
            <a:custGeom>
              <a:avLst/>
              <a:gdLst/>
              <a:ahLst/>
              <a:cxnLst/>
              <a:rect l="l" t="t" r="r" b="b"/>
              <a:pathLst>
                <a:path w="5758" h="6760" extrusionOk="0">
                  <a:moveTo>
                    <a:pt x="4120" y="1"/>
                  </a:moveTo>
                  <a:cubicBezTo>
                    <a:pt x="4034" y="1"/>
                    <a:pt x="3946" y="5"/>
                    <a:pt x="3855" y="13"/>
                  </a:cubicBezTo>
                  <a:cubicBezTo>
                    <a:pt x="1123" y="250"/>
                    <a:pt x="36" y="6028"/>
                    <a:pt x="1" y="6213"/>
                  </a:cubicBezTo>
                  <a:cubicBezTo>
                    <a:pt x="9" y="6178"/>
                    <a:pt x="56" y="6136"/>
                    <a:pt x="135" y="6095"/>
                  </a:cubicBezTo>
                  <a:cubicBezTo>
                    <a:pt x="201" y="6062"/>
                    <a:pt x="288" y="6030"/>
                    <a:pt x="391" y="6003"/>
                  </a:cubicBezTo>
                  <a:cubicBezTo>
                    <a:pt x="578" y="5952"/>
                    <a:pt x="821" y="5915"/>
                    <a:pt x="1096" y="5915"/>
                  </a:cubicBezTo>
                  <a:cubicBezTo>
                    <a:pt x="1392" y="5915"/>
                    <a:pt x="1725" y="5958"/>
                    <a:pt x="2062" y="6070"/>
                  </a:cubicBezTo>
                  <a:cubicBezTo>
                    <a:pt x="2139" y="6096"/>
                    <a:pt x="2216" y="6124"/>
                    <a:pt x="2293" y="6157"/>
                  </a:cubicBezTo>
                  <a:cubicBezTo>
                    <a:pt x="3188" y="6543"/>
                    <a:pt x="4040" y="6575"/>
                    <a:pt x="4296" y="6680"/>
                  </a:cubicBezTo>
                  <a:cubicBezTo>
                    <a:pt x="4343" y="6700"/>
                    <a:pt x="4370" y="6721"/>
                    <a:pt x="4374" y="6747"/>
                  </a:cubicBezTo>
                  <a:cubicBezTo>
                    <a:pt x="4375" y="6751"/>
                    <a:pt x="4375" y="6754"/>
                    <a:pt x="4375" y="6759"/>
                  </a:cubicBezTo>
                  <a:cubicBezTo>
                    <a:pt x="5386" y="4210"/>
                    <a:pt x="5757" y="2861"/>
                    <a:pt x="5609" y="1555"/>
                  </a:cubicBezTo>
                  <a:cubicBezTo>
                    <a:pt x="5493" y="519"/>
                    <a:pt x="5048" y="108"/>
                    <a:pt x="4409" y="19"/>
                  </a:cubicBezTo>
                  <a:cubicBezTo>
                    <a:pt x="4316" y="7"/>
                    <a:pt x="4220" y="1"/>
                    <a:pt x="4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623;p40">
              <a:extLst>
                <a:ext uri="{FF2B5EF4-FFF2-40B4-BE49-F238E27FC236}">
                  <a16:creationId xmlns:a16="http://schemas.microsoft.com/office/drawing/2014/main" id="{ED765B4B-04B8-A045-5B3D-E7335F52FFE6}"/>
                </a:ext>
              </a:extLst>
            </p:cNvPr>
            <p:cNvSpPr/>
            <p:nvPr/>
          </p:nvSpPr>
          <p:spPr>
            <a:xfrm>
              <a:off x="1817126" y="2093294"/>
              <a:ext cx="229613" cy="92254"/>
            </a:xfrm>
            <a:custGeom>
              <a:avLst/>
              <a:gdLst/>
              <a:ahLst/>
              <a:cxnLst/>
              <a:rect l="l" t="t" r="r" b="b"/>
              <a:pathLst>
                <a:path w="4114" h="1651" extrusionOk="0">
                  <a:moveTo>
                    <a:pt x="915" y="0"/>
                  </a:moveTo>
                  <a:cubicBezTo>
                    <a:pt x="640" y="0"/>
                    <a:pt x="395" y="37"/>
                    <a:pt x="208" y="88"/>
                  </a:cubicBezTo>
                  <a:cubicBezTo>
                    <a:pt x="172" y="240"/>
                    <a:pt x="138" y="391"/>
                    <a:pt x="104" y="544"/>
                  </a:cubicBezTo>
                  <a:cubicBezTo>
                    <a:pt x="68" y="703"/>
                    <a:pt x="33" y="864"/>
                    <a:pt x="1" y="1025"/>
                  </a:cubicBezTo>
                  <a:cubicBezTo>
                    <a:pt x="199" y="952"/>
                    <a:pt x="488" y="876"/>
                    <a:pt x="831" y="876"/>
                  </a:cubicBezTo>
                  <a:cubicBezTo>
                    <a:pt x="1187" y="876"/>
                    <a:pt x="1602" y="958"/>
                    <a:pt x="2035" y="1211"/>
                  </a:cubicBezTo>
                  <a:cubicBezTo>
                    <a:pt x="2638" y="1562"/>
                    <a:pt x="3282" y="1651"/>
                    <a:pt x="3781" y="1651"/>
                  </a:cubicBezTo>
                  <a:cubicBezTo>
                    <a:pt x="3790" y="1651"/>
                    <a:pt x="3799" y="1651"/>
                    <a:pt x="3807" y="1651"/>
                  </a:cubicBezTo>
                  <a:cubicBezTo>
                    <a:pt x="3888" y="1421"/>
                    <a:pt x="3968" y="1191"/>
                    <a:pt x="4046" y="961"/>
                  </a:cubicBezTo>
                  <a:cubicBezTo>
                    <a:pt x="4068" y="895"/>
                    <a:pt x="4092" y="830"/>
                    <a:pt x="4113" y="763"/>
                  </a:cubicBezTo>
                  <a:cubicBezTo>
                    <a:pt x="3857" y="658"/>
                    <a:pt x="3005" y="627"/>
                    <a:pt x="2110" y="242"/>
                  </a:cubicBezTo>
                  <a:cubicBezTo>
                    <a:pt x="1697" y="64"/>
                    <a:pt x="1279" y="0"/>
                    <a:pt x="915" y="0"/>
                  </a:cubicBezTo>
                  <a:close/>
                </a:path>
              </a:pathLst>
            </a:custGeom>
            <a:solidFill>
              <a:srgbClr val="FC9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624;p40">
              <a:extLst>
                <a:ext uri="{FF2B5EF4-FFF2-40B4-BE49-F238E27FC236}">
                  <a16:creationId xmlns:a16="http://schemas.microsoft.com/office/drawing/2014/main" id="{8E1F8AE3-BDC6-04A9-0B6D-D72512B29562}"/>
                </a:ext>
              </a:extLst>
            </p:cNvPr>
            <p:cNvSpPr/>
            <p:nvPr/>
          </p:nvSpPr>
          <p:spPr>
            <a:xfrm>
              <a:off x="1806968" y="1762831"/>
              <a:ext cx="246022" cy="347335"/>
            </a:xfrm>
            <a:custGeom>
              <a:avLst/>
              <a:gdLst/>
              <a:ahLst/>
              <a:cxnLst/>
              <a:rect l="l" t="t" r="r" b="b"/>
              <a:pathLst>
                <a:path w="4408" h="6216" extrusionOk="0">
                  <a:moveTo>
                    <a:pt x="4118" y="1"/>
                  </a:moveTo>
                  <a:cubicBezTo>
                    <a:pt x="4033" y="1"/>
                    <a:pt x="3945" y="5"/>
                    <a:pt x="3854" y="12"/>
                  </a:cubicBezTo>
                  <a:cubicBezTo>
                    <a:pt x="1119" y="250"/>
                    <a:pt x="33" y="6035"/>
                    <a:pt x="1" y="6212"/>
                  </a:cubicBezTo>
                  <a:lnTo>
                    <a:pt x="1" y="6212"/>
                  </a:lnTo>
                  <a:cubicBezTo>
                    <a:pt x="15" y="6147"/>
                    <a:pt x="161" y="6062"/>
                    <a:pt x="390" y="6001"/>
                  </a:cubicBezTo>
                  <a:cubicBezTo>
                    <a:pt x="577" y="5949"/>
                    <a:pt x="822" y="5912"/>
                    <a:pt x="1097" y="5912"/>
                  </a:cubicBezTo>
                  <a:cubicBezTo>
                    <a:pt x="1393" y="5912"/>
                    <a:pt x="1725" y="5955"/>
                    <a:pt x="2061" y="6067"/>
                  </a:cubicBezTo>
                  <a:cubicBezTo>
                    <a:pt x="1798" y="984"/>
                    <a:pt x="4373" y="38"/>
                    <a:pt x="4408" y="18"/>
                  </a:cubicBezTo>
                  <a:cubicBezTo>
                    <a:pt x="4315" y="6"/>
                    <a:pt x="4218" y="1"/>
                    <a:pt x="4118" y="1"/>
                  </a:cubicBezTo>
                  <a:close/>
                  <a:moveTo>
                    <a:pt x="1" y="6212"/>
                  </a:moveTo>
                  <a:cubicBezTo>
                    <a:pt x="0" y="6213"/>
                    <a:pt x="0" y="6215"/>
                    <a:pt x="0" y="6216"/>
                  </a:cubicBezTo>
                  <a:cubicBezTo>
                    <a:pt x="0" y="6216"/>
                    <a:pt x="0" y="6215"/>
                    <a:pt x="1" y="6212"/>
                  </a:cubicBezTo>
                  <a:close/>
                </a:path>
              </a:pathLst>
            </a:custGeom>
            <a:solidFill>
              <a:srgbClr val="6D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625;p40">
              <a:extLst>
                <a:ext uri="{FF2B5EF4-FFF2-40B4-BE49-F238E27FC236}">
                  <a16:creationId xmlns:a16="http://schemas.microsoft.com/office/drawing/2014/main" id="{3A244F50-CAC9-46DF-A585-9C68EA0B9CAB}"/>
                </a:ext>
              </a:extLst>
            </p:cNvPr>
            <p:cNvSpPr/>
            <p:nvPr/>
          </p:nvSpPr>
          <p:spPr>
            <a:xfrm>
              <a:off x="1722915" y="4573830"/>
              <a:ext cx="359656" cy="168582"/>
            </a:xfrm>
            <a:custGeom>
              <a:avLst/>
              <a:gdLst/>
              <a:ahLst/>
              <a:cxnLst/>
              <a:rect l="l" t="t" r="r" b="b"/>
              <a:pathLst>
                <a:path w="6444" h="3017" extrusionOk="0">
                  <a:moveTo>
                    <a:pt x="2685" y="0"/>
                  </a:moveTo>
                  <a:cubicBezTo>
                    <a:pt x="2096" y="0"/>
                    <a:pt x="1253" y="349"/>
                    <a:pt x="295" y="349"/>
                  </a:cubicBezTo>
                  <a:cubicBezTo>
                    <a:pt x="271" y="349"/>
                    <a:pt x="247" y="349"/>
                    <a:pt x="223" y="348"/>
                  </a:cubicBezTo>
                  <a:cubicBezTo>
                    <a:pt x="0" y="856"/>
                    <a:pt x="18" y="1227"/>
                    <a:pt x="18" y="1774"/>
                  </a:cubicBezTo>
                  <a:cubicBezTo>
                    <a:pt x="18" y="2319"/>
                    <a:pt x="305" y="3017"/>
                    <a:pt x="305" y="3017"/>
                  </a:cubicBezTo>
                  <a:lnTo>
                    <a:pt x="5874" y="3017"/>
                  </a:lnTo>
                  <a:cubicBezTo>
                    <a:pt x="6044" y="3017"/>
                    <a:pt x="6196" y="2909"/>
                    <a:pt x="6252" y="2749"/>
                  </a:cubicBezTo>
                  <a:lnTo>
                    <a:pt x="6316" y="2568"/>
                  </a:lnTo>
                  <a:cubicBezTo>
                    <a:pt x="6443" y="2209"/>
                    <a:pt x="6249" y="1815"/>
                    <a:pt x="5888" y="1694"/>
                  </a:cubicBezTo>
                  <a:cubicBezTo>
                    <a:pt x="5067" y="1422"/>
                    <a:pt x="3734" y="1114"/>
                    <a:pt x="3395" y="412"/>
                  </a:cubicBezTo>
                  <a:cubicBezTo>
                    <a:pt x="3246" y="101"/>
                    <a:pt x="3002" y="0"/>
                    <a:pt x="2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626;p40">
              <a:extLst>
                <a:ext uri="{FF2B5EF4-FFF2-40B4-BE49-F238E27FC236}">
                  <a16:creationId xmlns:a16="http://schemas.microsoft.com/office/drawing/2014/main" id="{D4E51187-540E-1830-05CF-76975D3018B5}"/>
                </a:ext>
              </a:extLst>
            </p:cNvPr>
            <p:cNvSpPr/>
            <p:nvPr/>
          </p:nvSpPr>
          <p:spPr>
            <a:xfrm>
              <a:off x="1433751" y="2724994"/>
              <a:ext cx="607463" cy="954555"/>
            </a:xfrm>
            <a:custGeom>
              <a:avLst/>
              <a:gdLst/>
              <a:ahLst/>
              <a:cxnLst/>
              <a:rect l="l" t="t" r="r" b="b"/>
              <a:pathLst>
                <a:path w="10884" h="17083" extrusionOk="0">
                  <a:moveTo>
                    <a:pt x="0" y="0"/>
                  </a:moveTo>
                  <a:cubicBezTo>
                    <a:pt x="0" y="391"/>
                    <a:pt x="29" y="808"/>
                    <a:pt x="79" y="1250"/>
                  </a:cubicBezTo>
                  <a:cubicBezTo>
                    <a:pt x="117" y="1580"/>
                    <a:pt x="169" y="1922"/>
                    <a:pt x="230" y="2275"/>
                  </a:cubicBezTo>
                  <a:cubicBezTo>
                    <a:pt x="420" y="3355"/>
                    <a:pt x="717" y="4531"/>
                    <a:pt x="1076" y="5735"/>
                  </a:cubicBezTo>
                  <a:cubicBezTo>
                    <a:pt x="2081" y="9110"/>
                    <a:pt x="3571" y="12693"/>
                    <a:pt x="4549" y="14910"/>
                  </a:cubicBezTo>
                  <a:cubicBezTo>
                    <a:pt x="4552" y="14915"/>
                    <a:pt x="4553" y="14919"/>
                    <a:pt x="4554" y="14921"/>
                  </a:cubicBezTo>
                  <a:cubicBezTo>
                    <a:pt x="4554" y="14924"/>
                    <a:pt x="4556" y="14926"/>
                    <a:pt x="4557" y="14929"/>
                  </a:cubicBezTo>
                  <a:cubicBezTo>
                    <a:pt x="5140" y="16252"/>
                    <a:pt x="5538" y="17083"/>
                    <a:pt x="5538" y="17083"/>
                  </a:cubicBezTo>
                  <a:lnTo>
                    <a:pt x="10884" y="17083"/>
                  </a:lnTo>
                  <a:cubicBezTo>
                    <a:pt x="10884" y="17083"/>
                    <a:pt x="10150" y="9100"/>
                    <a:pt x="7875" y="850"/>
                  </a:cubicBezTo>
                  <a:cubicBezTo>
                    <a:pt x="7797" y="567"/>
                    <a:pt x="7717" y="284"/>
                    <a:pt x="7635" y="0"/>
                  </a:cubicBezTo>
                  <a:close/>
                </a:path>
              </a:pathLst>
            </a:custGeom>
            <a:solidFill>
              <a:srgbClr val="EC9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627;p40">
              <a:extLst>
                <a:ext uri="{FF2B5EF4-FFF2-40B4-BE49-F238E27FC236}">
                  <a16:creationId xmlns:a16="http://schemas.microsoft.com/office/drawing/2014/main" id="{73604ABB-B191-9FC9-AD64-162BF6EF3EC3}"/>
                </a:ext>
              </a:extLst>
            </p:cNvPr>
            <p:cNvSpPr/>
            <p:nvPr/>
          </p:nvSpPr>
          <p:spPr>
            <a:xfrm>
              <a:off x="892761" y="2724994"/>
              <a:ext cx="645192" cy="954499"/>
            </a:xfrm>
            <a:custGeom>
              <a:avLst/>
              <a:gdLst/>
              <a:ahLst/>
              <a:cxnLst/>
              <a:rect l="l" t="t" r="r" b="b"/>
              <a:pathLst>
                <a:path w="11560" h="17082" extrusionOk="0">
                  <a:moveTo>
                    <a:pt x="3517" y="0"/>
                  </a:moveTo>
                  <a:cubicBezTo>
                    <a:pt x="3512" y="20"/>
                    <a:pt x="3507" y="39"/>
                    <a:pt x="3502" y="58"/>
                  </a:cubicBezTo>
                  <a:cubicBezTo>
                    <a:pt x="3391" y="479"/>
                    <a:pt x="3284" y="895"/>
                    <a:pt x="3180" y="1308"/>
                  </a:cubicBezTo>
                  <a:cubicBezTo>
                    <a:pt x="872" y="10432"/>
                    <a:pt x="1" y="17082"/>
                    <a:pt x="1" y="17082"/>
                  </a:cubicBezTo>
                  <a:lnTo>
                    <a:pt x="6200" y="17082"/>
                  </a:lnTo>
                  <a:cubicBezTo>
                    <a:pt x="6200" y="17082"/>
                    <a:pt x="10251" y="7043"/>
                    <a:pt x="10726" y="5840"/>
                  </a:cubicBezTo>
                  <a:cubicBezTo>
                    <a:pt x="11180" y="4686"/>
                    <a:pt x="11452" y="3470"/>
                    <a:pt x="11533" y="2235"/>
                  </a:cubicBezTo>
                  <a:cubicBezTo>
                    <a:pt x="11538" y="2161"/>
                    <a:pt x="11542" y="2085"/>
                    <a:pt x="11547" y="2009"/>
                  </a:cubicBezTo>
                  <a:cubicBezTo>
                    <a:pt x="11555" y="1819"/>
                    <a:pt x="11560" y="1630"/>
                    <a:pt x="11560" y="1440"/>
                  </a:cubicBezTo>
                  <a:lnTo>
                    <a:pt x="11560" y="2"/>
                  </a:lnTo>
                  <a:lnTo>
                    <a:pt x="11560" y="0"/>
                  </a:lnTo>
                  <a:close/>
                </a:path>
              </a:pathLst>
            </a:custGeom>
            <a:solidFill>
              <a:srgbClr val="EC9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628;p40">
              <a:extLst>
                <a:ext uri="{FF2B5EF4-FFF2-40B4-BE49-F238E27FC236}">
                  <a16:creationId xmlns:a16="http://schemas.microsoft.com/office/drawing/2014/main" id="{6A30DBA6-0D8F-5A5F-F218-FE719396FA0E}"/>
                </a:ext>
              </a:extLst>
            </p:cNvPr>
            <p:cNvSpPr/>
            <p:nvPr/>
          </p:nvSpPr>
          <p:spPr>
            <a:xfrm>
              <a:off x="1678097" y="3677751"/>
              <a:ext cx="363116" cy="922593"/>
            </a:xfrm>
            <a:custGeom>
              <a:avLst/>
              <a:gdLst/>
              <a:ahLst/>
              <a:cxnLst/>
              <a:rect l="l" t="t" r="r" b="b"/>
              <a:pathLst>
                <a:path w="6506" h="16511" extrusionOk="0">
                  <a:moveTo>
                    <a:pt x="1160" y="1"/>
                  </a:moveTo>
                  <a:cubicBezTo>
                    <a:pt x="1160" y="1"/>
                    <a:pt x="630" y="1346"/>
                    <a:pt x="630" y="3791"/>
                  </a:cubicBezTo>
                  <a:cubicBezTo>
                    <a:pt x="630" y="6237"/>
                    <a:pt x="0" y="8349"/>
                    <a:pt x="630" y="16353"/>
                  </a:cubicBezTo>
                  <a:cubicBezTo>
                    <a:pt x="630" y="16353"/>
                    <a:pt x="1263" y="16510"/>
                    <a:pt x="2342" y="16510"/>
                  </a:cubicBezTo>
                  <a:cubicBezTo>
                    <a:pt x="2881" y="16510"/>
                    <a:pt x="3532" y="16471"/>
                    <a:pt x="4271" y="16353"/>
                  </a:cubicBezTo>
                  <a:cubicBezTo>
                    <a:pt x="4400" y="14432"/>
                    <a:pt x="5222" y="5235"/>
                    <a:pt x="6506" y="1"/>
                  </a:cubicBezTo>
                  <a:close/>
                </a:path>
              </a:pathLst>
            </a:custGeom>
            <a:solidFill>
              <a:srgbClr val="EC9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629;p40">
              <a:extLst>
                <a:ext uri="{FF2B5EF4-FFF2-40B4-BE49-F238E27FC236}">
                  <a16:creationId xmlns:a16="http://schemas.microsoft.com/office/drawing/2014/main" id="{AEB7D246-4940-D2BD-9FB7-F5D495770723}"/>
                </a:ext>
              </a:extLst>
            </p:cNvPr>
            <p:cNvSpPr/>
            <p:nvPr/>
          </p:nvSpPr>
          <p:spPr>
            <a:xfrm>
              <a:off x="1088216" y="1556977"/>
              <a:ext cx="1024271" cy="1237966"/>
            </a:xfrm>
            <a:custGeom>
              <a:avLst/>
              <a:gdLst/>
              <a:ahLst/>
              <a:cxnLst/>
              <a:rect l="l" t="t" r="r" b="b"/>
              <a:pathLst>
                <a:path w="18352" h="22155" extrusionOk="0">
                  <a:moveTo>
                    <a:pt x="12014" y="0"/>
                  </a:moveTo>
                  <a:cubicBezTo>
                    <a:pt x="9568" y="0"/>
                    <a:pt x="7314" y="470"/>
                    <a:pt x="7314" y="470"/>
                  </a:cubicBezTo>
                  <a:lnTo>
                    <a:pt x="5354" y="2985"/>
                  </a:lnTo>
                  <a:lnTo>
                    <a:pt x="5152" y="3185"/>
                  </a:lnTo>
                  <a:cubicBezTo>
                    <a:pt x="5152" y="3185"/>
                    <a:pt x="4954" y="3814"/>
                    <a:pt x="4632" y="4859"/>
                  </a:cubicBezTo>
                  <a:cubicBezTo>
                    <a:pt x="4175" y="6336"/>
                    <a:pt x="3471" y="8642"/>
                    <a:pt x="2723" y="11170"/>
                  </a:cubicBezTo>
                  <a:lnTo>
                    <a:pt x="2720" y="11175"/>
                  </a:lnTo>
                  <a:cubicBezTo>
                    <a:pt x="2312" y="12556"/>
                    <a:pt x="1889" y="14002"/>
                    <a:pt x="1488" y="15415"/>
                  </a:cubicBezTo>
                  <a:cubicBezTo>
                    <a:pt x="919" y="17424"/>
                    <a:pt x="391" y="19367"/>
                    <a:pt x="0" y="20961"/>
                  </a:cubicBezTo>
                  <a:cubicBezTo>
                    <a:pt x="0" y="20961"/>
                    <a:pt x="400" y="21102"/>
                    <a:pt x="1273" y="21341"/>
                  </a:cubicBezTo>
                  <a:cubicBezTo>
                    <a:pt x="2596" y="21700"/>
                    <a:pt x="4623" y="22155"/>
                    <a:pt x="6447" y="22155"/>
                  </a:cubicBezTo>
                  <a:cubicBezTo>
                    <a:pt x="6793" y="22155"/>
                    <a:pt x="7132" y="22138"/>
                    <a:pt x="7457" y="22102"/>
                  </a:cubicBezTo>
                  <a:cubicBezTo>
                    <a:pt x="10568" y="21753"/>
                    <a:pt x="13710" y="20935"/>
                    <a:pt x="13822" y="20905"/>
                  </a:cubicBezTo>
                  <a:lnTo>
                    <a:pt x="13825" y="20904"/>
                  </a:lnTo>
                  <a:cubicBezTo>
                    <a:pt x="13825" y="20904"/>
                    <a:pt x="13825" y="20901"/>
                    <a:pt x="13824" y="20899"/>
                  </a:cubicBezTo>
                  <a:cubicBezTo>
                    <a:pt x="13683" y="20245"/>
                    <a:pt x="13263" y="18805"/>
                    <a:pt x="13140" y="17392"/>
                  </a:cubicBezTo>
                  <a:cubicBezTo>
                    <a:pt x="13109" y="17030"/>
                    <a:pt x="13107" y="16653"/>
                    <a:pt x="13132" y="16259"/>
                  </a:cubicBezTo>
                  <a:cubicBezTo>
                    <a:pt x="13157" y="15895"/>
                    <a:pt x="13206" y="15517"/>
                    <a:pt x="13285" y="15126"/>
                  </a:cubicBezTo>
                  <a:cubicBezTo>
                    <a:pt x="13295" y="15075"/>
                    <a:pt x="13307" y="15024"/>
                    <a:pt x="13318" y="14972"/>
                  </a:cubicBezTo>
                  <a:cubicBezTo>
                    <a:pt x="13619" y="13592"/>
                    <a:pt x="14312" y="12039"/>
                    <a:pt x="15683" y="10301"/>
                  </a:cubicBezTo>
                  <a:cubicBezTo>
                    <a:pt x="15968" y="9941"/>
                    <a:pt x="16221" y="9590"/>
                    <a:pt x="16447" y="9251"/>
                  </a:cubicBezTo>
                  <a:cubicBezTo>
                    <a:pt x="18226" y="6590"/>
                    <a:pt x="18351" y="4640"/>
                    <a:pt x="18351" y="4640"/>
                  </a:cubicBezTo>
                  <a:cubicBezTo>
                    <a:pt x="18351" y="4640"/>
                    <a:pt x="18234" y="4420"/>
                    <a:pt x="18008" y="4080"/>
                  </a:cubicBezTo>
                  <a:cubicBezTo>
                    <a:pt x="17883" y="3895"/>
                    <a:pt x="17729" y="3677"/>
                    <a:pt x="17542" y="3439"/>
                  </a:cubicBezTo>
                  <a:cubicBezTo>
                    <a:pt x="17542" y="3437"/>
                    <a:pt x="17541" y="3437"/>
                    <a:pt x="17541" y="3437"/>
                  </a:cubicBezTo>
                  <a:cubicBezTo>
                    <a:pt x="17507" y="3396"/>
                    <a:pt x="17476" y="3354"/>
                    <a:pt x="17441" y="3312"/>
                  </a:cubicBezTo>
                  <a:cubicBezTo>
                    <a:pt x="17347" y="3196"/>
                    <a:pt x="17246" y="3077"/>
                    <a:pt x="17138" y="2955"/>
                  </a:cubicBezTo>
                  <a:lnTo>
                    <a:pt x="17138" y="2954"/>
                  </a:lnTo>
                  <a:cubicBezTo>
                    <a:pt x="17032" y="2834"/>
                    <a:pt x="16921" y="2713"/>
                    <a:pt x="16803" y="2590"/>
                  </a:cubicBezTo>
                  <a:cubicBezTo>
                    <a:pt x="16712" y="2496"/>
                    <a:pt x="16618" y="2403"/>
                    <a:pt x="16519" y="2309"/>
                  </a:cubicBezTo>
                  <a:cubicBezTo>
                    <a:pt x="16040" y="1851"/>
                    <a:pt x="15470" y="1400"/>
                    <a:pt x="14813" y="1035"/>
                  </a:cubicBezTo>
                  <a:cubicBezTo>
                    <a:pt x="14108" y="642"/>
                    <a:pt x="13198" y="323"/>
                    <a:pt x="12273" y="70"/>
                  </a:cubicBezTo>
                  <a:cubicBezTo>
                    <a:pt x="12188" y="45"/>
                    <a:pt x="12101" y="22"/>
                    <a:pt x="1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630;p40">
              <a:extLst>
                <a:ext uri="{FF2B5EF4-FFF2-40B4-BE49-F238E27FC236}">
                  <a16:creationId xmlns:a16="http://schemas.microsoft.com/office/drawing/2014/main" id="{84ED343D-4A7C-ECEA-86FF-3E780ED86AEB}"/>
                </a:ext>
              </a:extLst>
            </p:cNvPr>
            <p:cNvSpPr/>
            <p:nvPr/>
          </p:nvSpPr>
          <p:spPr>
            <a:xfrm>
              <a:off x="1327372" y="1892077"/>
              <a:ext cx="245910" cy="52581"/>
            </a:xfrm>
            <a:custGeom>
              <a:avLst/>
              <a:gdLst/>
              <a:ahLst/>
              <a:cxnLst/>
              <a:rect l="l" t="t" r="r" b="b"/>
              <a:pathLst>
                <a:path w="4406" h="941" extrusionOk="0">
                  <a:moveTo>
                    <a:pt x="1437" y="0"/>
                  </a:moveTo>
                  <a:cubicBezTo>
                    <a:pt x="1002" y="0"/>
                    <a:pt x="621" y="91"/>
                    <a:pt x="361" y="198"/>
                  </a:cubicBezTo>
                  <a:lnTo>
                    <a:pt x="360" y="198"/>
                  </a:lnTo>
                  <a:cubicBezTo>
                    <a:pt x="135" y="290"/>
                    <a:pt x="1" y="392"/>
                    <a:pt x="1" y="459"/>
                  </a:cubicBezTo>
                  <a:cubicBezTo>
                    <a:pt x="1" y="521"/>
                    <a:pt x="116" y="592"/>
                    <a:pt x="313" y="663"/>
                  </a:cubicBezTo>
                  <a:cubicBezTo>
                    <a:pt x="722" y="808"/>
                    <a:pt x="1480" y="940"/>
                    <a:pt x="2276" y="940"/>
                  </a:cubicBezTo>
                  <a:cubicBezTo>
                    <a:pt x="3199" y="940"/>
                    <a:pt x="3977" y="763"/>
                    <a:pt x="4275" y="595"/>
                  </a:cubicBezTo>
                  <a:cubicBezTo>
                    <a:pt x="4361" y="546"/>
                    <a:pt x="4406" y="500"/>
                    <a:pt x="4406" y="459"/>
                  </a:cubicBezTo>
                  <a:cubicBezTo>
                    <a:pt x="4406" y="426"/>
                    <a:pt x="4375" y="403"/>
                    <a:pt x="4318" y="388"/>
                  </a:cubicBezTo>
                  <a:cubicBezTo>
                    <a:pt x="4052" y="317"/>
                    <a:pt x="3203" y="390"/>
                    <a:pt x="2267" y="117"/>
                  </a:cubicBezTo>
                  <a:cubicBezTo>
                    <a:pt x="1981" y="34"/>
                    <a:pt x="1699" y="0"/>
                    <a:pt x="1437" y="0"/>
                  </a:cubicBezTo>
                  <a:close/>
                </a:path>
              </a:pathLst>
            </a:custGeom>
            <a:solidFill>
              <a:srgbClr val="29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631;p40">
              <a:extLst>
                <a:ext uri="{FF2B5EF4-FFF2-40B4-BE49-F238E27FC236}">
                  <a16:creationId xmlns:a16="http://schemas.microsoft.com/office/drawing/2014/main" id="{D57405C7-7ED3-1423-EF42-76F365B25409}"/>
                </a:ext>
              </a:extLst>
            </p:cNvPr>
            <p:cNvSpPr/>
            <p:nvPr/>
          </p:nvSpPr>
          <p:spPr>
            <a:xfrm>
              <a:off x="715110" y="4577127"/>
              <a:ext cx="305685" cy="157686"/>
            </a:xfrm>
            <a:custGeom>
              <a:avLst/>
              <a:gdLst/>
              <a:ahLst/>
              <a:cxnLst/>
              <a:rect l="l" t="t" r="r" b="b"/>
              <a:pathLst>
                <a:path w="5477" h="2822" extrusionOk="0">
                  <a:moveTo>
                    <a:pt x="2852" y="0"/>
                  </a:moveTo>
                  <a:cubicBezTo>
                    <a:pt x="2801" y="0"/>
                    <a:pt x="2743" y="9"/>
                    <a:pt x="2676" y="29"/>
                  </a:cubicBezTo>
                  <a:cubicBezTo>
                    <a:pt x="2084" y="205"/>
                    <a:pt x="1302" y="254"/>
                    <a:pt x="790" y="267"/>
                  </a:cubicBezTo>
                  <a:cubicBezTo>
                    <a:pt x="462" y="276"/>
                    <a:pt x="188" y="519"/>
                    <a:pt x="137" y="843"/>
                  </a:cubicBezTo>
                  <a:cubicBezTo>
                    <a:pt x="56" y="1353"/>
                    <a:pt x="1" y="2125"/>
                    <a:pt x="220" y="2821"/>
                  </a:cubicBezTo>
                  <a:lnTo>
                    <a:pt x="4964" y="2821"/>
                  </a:lnTo>
                  <a:cubicBezTo>
                    <a:pt x="5130" y="2821"/>
                    <a:pt x="5277" y="2717"/>
                    <a:pt x="5332" y="2561"/>
                  </a:cubicBezTo>
                  <a:cubicBezTo>
                    <a:pt x="5361" y="2483"/>
                    <a:pt x="5388" y="2391"/>
                    <a:pt x="5405" y="2283"/>
                  </a:cubicBezTo>
                  <a:cubicBezTo>
                    <a:pt x="5477" y="1873"/>
                    <a:pt x="5209" y="1406"/>
                    <a:pt x="4821" y="1253"/>
                  </a:cubicBezTo>
                  <a:cubicBezTo>
                    <a:pt x="4563" y="1152"/>
                    <a:pt x="4331" y="1050"/>
                    <a:pt x="4127" y="955"/>
                  </a:cubicBezTo>
                  <a:cubicBezTo>
                    <a:pt x="3722" y="763"/>
                    <a:pt x="3384" y="464"/>
                    <a:pt x="3105" y="113"/>
                  </a:cubicBezTo>
                  <a:cubicBezTo>
                    <a:pt x="3052" y="49"/>
                    <a:pt x="2973" y="0"/>
                    <a:pt x="2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632;p40">
              <a:extLst>
                <a:ext uri="{FF2B5EF4-FFF2-40B4-BE49-F238E27FC236}">
                  <a16:creationId xmlns:a16="http://schemas.microsoft.com/office/drawing/2014/main" id="{697DC26E-971E-544C-364E-D8EB9165F3A7}"/>
                </a:ext>
              </a:extLst>
            </p:cNvPr>
            <p:cNvSpPr/>
            <p:nvPr/>
          </p:nvSpPr>
          <p:spPr>
            <a:xfrm>
              <a:off x="723650" y="3677751"/>
              <a:ext cx="515261" cy="944218"/>
            </a:xfrm>
            <a:custGeom>
              <a:avLst/>
              <a:gdLst/>
              <a:ahLst/>
              <a:cxnLst/>
              <a:rect l="l" t="t" r="r" b="b"/>
              <a:pathLst>
                <a:path w="9232" h="16898" extrusionOk="0">
                  <a:moveTo>
                    <a:pt x="3031" y="1"/>
                  </a:moveTo>
                  <a:cubicBezTo>
                    <a:pt x="3031" y="1"/>
                    <a:pt x="2481" y="2644"/>
                    <a:pt x="2150" y="5066"/>
                  </a:cubicBezTo>
                  <a:cubicBezTo>
                    <a:pt x="1468" y="10055"/>
                    <a:pt x="251" y="14898"/>
                    <a:pt x="0" y="16447"/>
                  </a:cubicBezTo>
                  <a:cubicBezTo>
                    <a:pt x="728" y="16733"/>
                    <a:pt x="1525" y="16897"/>
                    <a:pt x="2341" y="16897"/>
                  </a:cubicBezTo>
                  <a:cubicBezTo>
                    <a:pt x="2895" y="16897"/>
                    <a:pt x="3457" y="16821"/>
                    <a:pt x="4011" y="16656"/>
                  </a:cubicBezTo>
                  <a:cubicBezTo>
                    <a:pt x="5194" y="13770"/>
                    <a:pt x="6804" y="7374"/>
                    <a:pt x="9231" y="1"/>
                  </a:cubicBezTo>
                  <a:close/>
                </a:path>
              </a:pathLst>
            </a:custGeom>
            <a:solidFill>
              <a:srgbClr val="EC9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633;p40">
              <a:extLst>
                <a:ext uri="{FF2B5EF4-FFF2-40B4-BE49-F238E27FC236}">
                  <a16:creationId xmlns:a16="http://schemas.microsoft.com/office/drawing/2014/main" id="{DADAF3B9-ADE2-A205-B4DE-92C7EAEE8C17}"/>
                </a:ext>
              </a:extLst>
            </p:cNvPr>
            <p:cNvSpPr/>
            <p:nvPr/>
          </p:nvSpPr>
          <p:spPr>
            <a:xfrm>
              <a:off x="1751044" y="1556977"/>
              <a:ext cx="275323" cy="249772"/>
            </a:xfrm>
            <a:custGeom>
              <a:avLst/>
              <a:gdLst/>
              <a:ahLst/>
              <a:cxnLst/>
              <a:rect l="l" t="t" r="r" b="b"/>
              <a:pathLst>
                <a:path w="4933" h="4470" extrusionOk="0">
                  <a:moveTo>
                    <a:pt x="137" y="0"/>
                  </a:moveTo>
                  <a:lnTo>
                    <a:pt x="134" y="55"/>
                  </a:lnTo>
                  <a:cubicBezTo>
                    <a:pt x="128" y="154"/>
                    <a:pt x="0" y="2512"/>
                    <a:pt x="1115" y="3741"/>
                  </a:cubicBezTo>
                  <a:cubicBezTo>
                    <a:pt x="1530" y="4199"/>
                    <a:pt x="2063" y="4444"/>
                    <a:pt x="2698" y="4466"/>
                  </a:cubicBezTo>
                  <a:cubicBezTo>
                    <a:pt x="2753" y="4468"/>
                    <a:pt x="2806" y="4470"/>
                    <a:pt x="2857" y="4470"/>
                  </a:cubicBezTo>
                  <a:cubicBezTo>
                    <a:pt x="3604" y="4470"/>
                    <a:pt x="4161" y="4265"/>
                    <a:pt x="4515" y="3862"/>
                  </a:cubicBezTo>
                  <a:cubicBezTo>
                    <a:pt x="4858" y="3472"/>
                    <a:pt x="4933" y="2972"/>
                    <a:pt x="4927" y="2591"/>
                  </a:cubicBezTo>
                  <a:cubicBezTo>
                    <a:pt x="4836" y="2498"/>
                    <a:pt x="4742" y="2404"/>
                    <a:pt x="4643" y="2311"/>
                  </a:cubicBezTo>
                  <a:cubicBezTo>
                    <a:pt x="4164" y="1852"/>
                    <a:pt x="3594" y="1401"/>
                    <a:pt x="2937" y="1036"/>
                  </a:cubicBezTo>
                  <a:cubicBezTo>
                    <a:pt x="2232" y="644"/>
                    <a:pt x="1320" y="323"/>
                    <a:pt x="397" y="70"/>
                  </a:cubicBezTo>
                  <a:cubicBezTo>
                    <a:pt x="310" y="46"/>
                    <a:pt x="223" y="23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634;p40">
              <a:extLst>
                <a:ext uri="{FF2B5EF4-FFF2-40B4-BE49-F238E27FC236}">
                  <a16:creationId xmlns:a16="http://schemas.microsoft.com/office/drawing/2014/main" id="{B4657F36-1773-7CB5-9FBB-05AA788F4993}"/>
                </a:ext>
              </a:extLst>
            </p:cNvPr>
            <p:cNvSpPr/>
            <p:nvPr/>
          </p:nvSpPr>
          <p:spPr>
            <a:xfrm>
              <a:off x="1765165" y="1371071"/>
              <a:ext cx="270802" cy="420925"/>
            </a:xfrm>
            <a:custGeom>
              <a:avLst/>
              <a:gdLst/>
              <a:ahLst/>
              <a:cxnLst/>
              <a:rect l="l" t="t" r="r" b="b"/>
              <a:pathLst>
                <a:path w="4852" h="7533" extrusionOk="0">
                  <a:moveTo>
                    <a:pt x="1830" y="0"/>
                  </a:moveTo>
                  <a:cubicBezTo>
                    <a:pt x="1830" y="0"/>
                    <a:pt x="1746" y="429"/>
                    <a:pt x="1600" y="983"/>
                  </a:cubicBezTo>
                  <a:cubicBezTo>
                    <a:pt x="1552" y="1169"/>
                    <a:pt x="1498" y="1368"/>
                    <a:pt x="1438" y="1571"/>
                  </a:cubicBezTo>
                  <a:cubicBezTo>
                    <a:pt x="1436" y="1573"/>
                    <a:pt x="1435" y="1578"/>
                    <a:pt x="1435" y="1580"/>
                  </a:cubicBezTo>
                  <a:cubicBezTo>
                    <a:pt x="1415" y="1648"/>
                    <a:pt x="1394" y="1717"/>
                    <a:pt x="1373" y="1787"/>
                  </a:cubicBezTo>
                  <a:cubicBezTo>
                    <a:pt x="1353" y="1844"/>
                    <a:pt x="1336" y="1902"/>
                    <a:pt x="1315" y="1959"/>
                  </a:cubicBezTo>
                  <a:cubicBezTo>
                    <a:pt x="1306" y="1990"/>
                    <a:pt x="1296" y="2019"/>
                    <a:pt x="1284" y="2049"/>
                  </a:cubicBezTo>
                  <a:cubicBezTo>
                    <a:pt x="1270" y="2089"/>
                    <a:pt x="1256" y="2128"/>
                    <a:pt x="1240" y="2167"/>
                  </a:cubicBezTo>
                  <a:cubicBezTo>
                    <a:pt x="1224" y="2215"/>
                    <a:pt x="1205" y="2265"/>
                    <a:pt x="1188" y="2312"/>
                  </a:cubicBezTo>
                  <a:cubicBezTo>
                    <a:pt x="1172" y="2356"/>
                    <a:pt x="1153" y="2398"/>
                    <a:pt x="1137" y="2439"/>
                  </a:cubicBezTo>
                  <a:cubicBezTo>
                    <a:pt x="1118" y="2482"/>
                    <a:pt x="1101" y="2528"/>
                    <a:pt x="1082" y="2571"/>
                  </a:cubicBezTo>
                  <a:cubicBezTo>
                    <a:pt x="959" y="2853"/>
                    <a:pt x="828" y="3092"/>
                    <a:pt x="690" y="3244"/>
                  </a:cubicBezTo>
                  <a:cubicBezTo>
                    <a:pt x="586" y="3357"/>
                    <a:pt x="441" y="3417"/>
                    <a:pt x="293" y="3417"/>
                  </a:cubicBezTo>
                  <a:cubicBezTo>
                    <a:pt x="245" y="3417"/>
                    <a:pt x="197" y="3411"/>
                    <a:pt x="149" y="3398"/>
                  </a:cubicBezTo>
                  <a:lnTo>
                    <a:pt x="143" y="3397"/>
                  </a:lnTo>
                  <a:lnTo>
                    <a:pt x="143" y="3397"/>
                  </a:lnTo>
                  <a:cubicBezTo>
                    <a:pt x="143" y="3397"/>
                    <a:pt x="0" y="5766"/>
                    <a:pt x="1082" y="6918"/>
                  </a:cubicBezTo>
                  <a:lnTo>
                    <a:pt x="1082" y="6920"/>
                  </a:lnTo>
                  <a:cubicBezTo>
                    <a:pt x="1175" y="7018"/>
                    <a:pt x="1276" y="7106"/>
                    <a:pt x="1388" y="7183"/>
                  </a:cubicBezTo>
                  <a:cubicBezTo>
                    <a:pt x="1673" y="7386"/>
                    <a:pt x="2025" y="7515"/>
                    <a:pt x="2455" y="7530"/>
                  </a:cubicBezTo>
                  <a:cubicBezTo>
                    <a:pt x="2505" y="7532"/>
                    <a:pt x="2555" y="7533"/>
                    <a:pt x="2603" y="7533"/>
                  </a:cubicBezTo>
                  <a:cubicBezTo>
                    <a:pt x="4422" y="7533"/>
                    <a:pt x="4469" y="6242"/>
                    <a:pt x="4390" y="5638"/>
                  </a:cubicBezTo>
                  <a:cubicBezTo>
                    <a:pt x="4389" y="5636"/>
                    <a:pt x="4388" y="5636"/>
                    <a:pt x="4388" y="5635"/>
                  </a:cubicBezTo>
                  <a:cubicBezTo>
                    <a:pt x="4251" y="5507"/>
                    <a:pt x="4196" y="5315"/>
                    <a:pt x="4249" y="5136"/>
                  </a:cubicBezTo>
                  <a:cubicBezTo>
                    <a:pt x="4261" y="5100"/>
                    <a:pt x="4272" y="5064"/>
                    <a:pt x="4282" y="5029"/>
                  </a:cubicBezTo>
                  <a:cubicBezTo>
                    <a:pt x="4325" y="4881"/>
                    <a:pt x="4363" y="4734"/>
                    <a:pt x="4400" y="4592"/>
                  </a:cubicBezTo>
                  <a:cubicBezTo>
                    <a:pt x="4523" y="4107"/>
                    <a:pt x="4612" y="3651"/>
                    <a:pt x="4679" y="3254"/>
                  </a:cubicBezTo>
                  <a:cubicBezTo>
                    <a:pt x="4830" y="2333"/>
                    <a:pt x="4851" y="1715"/>
                    <a:pt x="4851" y="1715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rgbClr val="FEB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635;p40">
              <a:extLst>
                <a:ext uri="{FF2B5EF4-FFF2-40B4-BE49-F238E27FC236}">
                  <a16:creationId xmlns:a16="http://schemas.microsoft.com/office/drawing/2014/main" id="{2B398B89-BC00-C32C-1E88-AA3807A6505A}"/>
                </a:ext>
              </a:extLst>
            </p:cNvPr>
            <p:cNvSpPr/>
            <p:nvPr/>
          </p:nvSpPr>
          <p:spPr>
            <a:xfrm>
              <a:off x="1811768" y="1098274"/>
              <a:ext cx="400399" cy="555478"/>
            </a:xfrm>
            <a:custGeom>
              <a:avLst/>
              <a:gdLst/>
              <a:ahLst/>
              <a:cxnLst/>
              <a:rect l="l" t="t" r="r" b="b"/>
              <a:pathLst>
                <a:path w="7174" h="9941" extrusionOk="0">
                  <a:moveTo>
                    <a:pt x="4614" y="0"/>
                  </a:moveTo>
                  <a:cubicBezTo>
                    <a:pt x="3507" y="0"/>
                    <a:pt x="2113" y="942"/>
                    <a:pt x="1336" y="1619"/>
                  </a:cubicBezTo>
                  <a:cubicBezTo>
                    <a:pt x="1343" y="1936"/>
                    <a:pt x="1446" y="2913"/>
                    <a:pt x="1429" y="3247"/>
                  </a:cubicBezTo>
                  <a:cubicBezTo>
                    <a:pt x="1429" y="3247"/>
                    <a:pt x="365" y="3861"/>
                    <a:pt x="60" y="3977"/>
                  </a:cubicBezTo>
                  <a:cubicBezTo>
                    <a:pt x="60" y="3977"/>
                    <a:pt x="0" y="4956"/>
                    <a:pt x="247" y="6144"/>
                  </a:cubicBezTo>
                  <a:cubicBezTo>
                    <a:pt x="385" y="6805"/>
                    <a:pt x="619" y="7532"/>
                    <a:pt x="1008" y="8192"/>
                  </a:cubicBezTo>
                  <a:cubicBezTo>
                    <a:pt x="1060" y="8280"/>
                    <a:pt x="1134" y="8349"/>
                    <a:pt x="1225" y="8395"/>
                  </a:cubicBezTo>
                  <a:cubicBezTo>
                    <a:pt x="2086" y="8840"/>
                    <a:pt x="3016" y="9253"/>
                    <a:pt x="3762" y="9540"/>
                  </a:cubicBezTo>
                  <a:cubicBezTo>
                    <a:pt x="4194" y="9707"/>
                    <a:pt x="4564" y="9831"/>
                    <a:pt x="4820" y="9892"/>
                  </a:cubicBezTo>
                  <a:cubicBezTo>
                    <a:pt x="4950" y="9924"/>
                    <a:pt x="5081" y="9940"/>
                    <a:pt x="5213" y="9940"/>
                  </a:cubicBezTo>
                  <a:cubicBezTo>
                    <a:pt x="5356" y="9940"/>
                    <a:pt x="5499" y="9921"/>
                    <a:pt x="5639" y="9884"/>
                  </a:cubicBezTo>
                  <a:cubicBezTo>
                    <a:pt x="5768" y="9848"/>
                    <a:pt x="5946" y="9804"/>
                    <a:pt x="6193" y="9747"/>
                  </a:cubicBezTo>
                  <a:cubicBezTo>
                    <a:pt x="6282" y="9726"/>
                    <a:pt x="6353" y="9659"/>
                    <a:pt x="6384" y="9571"/>
                  </a:cubicBezTo>
                  <a:cubicBezTo>
                    <a:pt x="7083" y="7530"/>
                    <a:pt x="7174" y="6676"/>
                    <a:pt x="7083" y="5877"/>
                  </a:cubicBezTo>
                  <a:cubicBezTo>
                    <a:pt x="7040" y="5487"/>
                    <a:pt x="6874" y="5153"/>
                    <a:pt x="6769" y="4871"/>
                  </a:cubicBezTo>
                  <a:cubicBezTo>
                    <a:pt x="6606" y="4439"/>
                    <a:pt x="6528" y="3977"/>
                    <a:pt x="6546" y="3512"/>
                  </a:cubicBezTo>
                  <a:cubicBezTo>
                    <a:pt x="6592" y="2270"/>
                    <a:pt x="6300" y="1533"/>
                    <a:pt x="5979" y="1101"/>
                  </a:cubicBezTo>
                  <a:cubicBezTo>
                    <a:pt x="5626" y="625"/>
                    <a:pt x="5240" y="521"/>
                    <a:pt x="5234" y="518"/>
                  </a:cubicBezTo>
                  <a:cubicBezTo>
                    <a:pt x="5230" y="533"/>
                    <a:pt x="5228" y="549"/>
                    <a:pt x="5224" y="565"/>
                  </a:cubicBezTo>
                  <a:cubicBezTo>
                    <a:pt x="5205" y="665"/>
                    <a:pt x="5178" y="765"/>
                    <a:pt x="5138" y="856"/>
                  </a:cubicBezTo>
                  <a:cubicBezTo>
                    <a:pt x="5138" y="856"/>
                    <a:pt x="5086" y="40"/>
                    <a:pt x="4804" y="10"/>
                  </a:cubicBezTo>
                  <a:cubicBezTo>
                    <a:pt x="4742" y="3"/>
                    <a:pt x="4678" y="0"/>
                    <a:pt x="4614" y="0"/>
                  </a:cubicBezTo>
                  <a:close/>
                </a:path>
              </a:pathLst>
            </a:custGeom>
            <a:solidFill>
              <a:srgbClr val="FEB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636;p40">
              <a:extLst>
                <a:ext uri="{FF2B5EF4-FFF2-40B4-BE49-F238E27FC236}">
                  <a16:creationId xmlns:a16="http://schemas.microsoft.com/office/drawing/2014/main" id="{4D8C8BAA-4D10-4013-F74B-1F9E9030B551}"/>
                </a:ext>
              </a:extLst>
            </p:cNvPr>
            <p:cNvSpPr/>
            <p:nvPr/>
          </p:nvSpPr>
          <p:spPr>
            <a:xfrm>
              <a:off x="1923951" y="1128281"/>
              <a:ext cx="14623" cy="49284"/>
            </a:xfrm>
            <a:custGeom>
              <a:avLst/>
              <a:gdLst/>
              <a:ahLst/>
              <a:cxnLst/>
              <a:rect l="l" t="t" r="r" b="b"/>
              <a:pathLst>
                <a:path w="262" h="882" extrusionOk="0">
                  <a:moveTo>
                    <a:pt x="262" y="0"/>
                  </a:moveTo>
                  <a:cubicBezTo>
                    <a:pt x="219" y="57"/>
                    <a:pt x="178" y="118"/>
                    <a:pt x="143" y="184"/>
                  </a:cubicBezTo>
                  <a:cubicBezTo>
                    <a:pt x="107" y="247"/>
                    <a:pt x="80" y="317"/>
                    <a:pt x="56" y="387"/>
                  </a:cubicBezTo>
                  <a:cubicBezTo>
                    <a:pt x="34" y="457"/>
                    <a:pt x="17" y="532"/>
                    <a:pt x="9" y="606"/>
                  </a:cubicBezTo>
                  <a:cubicBezTo>
                    <a:pt x="1" y="683"/>
                    <a:pt x="0" y="756"/>
                    <a:pt x="15" y="838"/>
                  </a:cubicBezTo>
                  <a:lnTo>
                    <a:pt x="15" y="844"/>
                  </a:lnTo>
                  <a:cubicBezTo>
                    <a:pt x="22" y="867"/>
                    <a:pt x="42" y="881"/>
                    <a:pt x="64" y="881"/>
                  </a:cubicBezTo>
                  <a:cubicBezTo>
                    <a:pt x="68" y="881"/>
                    <a:pt x="73" y="880"/>
                    <a:pt x="78" y="879"/>
                  </a:cubicBezTo>
                  <a:cubicBezTo>
                    <a:pt x="106" y="870"/>
                    <a:pt x="121" y="842"/>
                    <a:pt x="113" y="815"/>
                  </a:cubicBezTo>
                  <a:lnTo>
                    <a:pt x="112" y="811"/>
                  </a:lnTo>
                  <a:cubicBezTo>
                    <a:pt x="94" y="753"/>
                    <a:pt x="86" y="679"/>
                    <a:pt x="85" y="610"/>
                  </a:cubicBezTo>
                  <a:cubicBezTo>
                    <a:pt x="83" y="540"/>
                    <a:pt x="90" y="469"/>
                    <a:pt x="104" y="400"/>
                  </a:cubicBezTo>
                  <a:cubicBezTo>
                    <a:pt x="119" y="330"/>
                    <a:pt x="138" y="262"/>
                    <a:pt x="165" y="195"/>
                  </a:cubicBezTo>
                  <a:cubicBezTo>
                    <a:pt x="191" y="127"/>
                    <a:pt x="226" y="63"/>
                    <a:pt x="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637;p40">
              <a:extLst>
                <a:ext uri="{FF2B5EF4-FFF2-40B4-BE49-F238E27FC236}">
                  <a16:creationId xmlns:a16="http://schemas.microsoft.com/office/drawing/2014/main" id="{0D411DA2-EE79-E139-1374-84884CA38134}"/>
                </a:ext>
              </a:extLst>
            </p:cNvPr>
            <p:cNvSpPr/>
            <p:nvPr/>
          </p:nvSpPr>
          <p:spPr>
            <a:xfrm>
              <a:off x="1698301" y="1042508"/>
              <a:ext cx="247138" cy="401592"/>
            </a:xfrm>
            <a:custGeom>
              <a:avLst/>
              <a:gdLst/>
              <a:ahLst/>
              <a:cxnLst/>
              <a:rect l="l" t="t" r="r" b="b"/>
              <a:pathLst>
                <a:path w="4428" h="7187" extrusionOk="0">
                  <a:moveTo>
                    <a:pt x="4428" y="1"/>
                  </a:moveTo>
                  <a:lnTo>
                    <a:pt x="4428" y="1"/>
                  </a:lnTo>
                  <a:cubicBezTo>
                    <a:pt x="3805" y="68"/>
                    <a:pt x="2192" y="296"/>
                    <a:pt x="1141" y="904"/>
                  </a:cubicBezTo>
                  <a:cubicBezTo>
                    <a:pt x="469" y="1766"/>
                    <a:pt x="383" y="2551"/>
                    <a:pt x="207" y="3474"/>
                  </a:cubicBezTo>
                  <a:cubicBezTo>
                    <a:pt x="234" y="3677"/>
                    <a:pt x="258" y="3833"/>
                    <a:pt x="277" y="3951"/>
                  </a:cubicBezTo>
                  <a:cubicBezTo>
                    <a:pt x="313" y="4177"/>
                    <a:pt x="263" y="4409"/>
                    <a:pt x="139" y="4597"/>
                  </a:cubicBezTo>
                  <a:cubicBezTo>
                    <a:pt x="32" y="4756"/>
                    <a:pt x="1" y="4959"/>
                    <a:pt x="53" y="5146"/>
                  </a:cubicBezTo>
                  <a:cubicBezTo>
                    <a:pt x="286" y="5967"/>
                    <a:pt x="725" y="6765"/>
                    <a:pt x="725" y="6765"/>
                  </a:cubicBezTo>
                  <a:cubicBezTo>
                    <a:pt x="867" y="7074"/>
                    <a:pt x="1135" y="7187"/>
                    <a:pt x="1475" y="7187"/>
                  </a:cubicBezTo>
                  <a:cubicBezTo>
                    <a:pt x="1922" y="7187"/>
                    <a:pt x="2491" y="6993"/>
                    <a:pt x="3062" y="6793"/>
                  </a:cubicBezTo>
                  <a:cubicBezTo>
                    <a:pt x="3063" y="6793"/>
                    <a:pt x="3524" y="6509"/>
                    <a:pt x="3483" y="6232"/>
                  </a:cubicBezTo>
                  <a:cubicBezTo>
                    <a:pt x="3403" y="5698"/>
                    <a:pt x="3314" y="5339"/>
                    <a:pt x="3236" y="5101"/>
                  </a:cubicBezTo>
                  <a:cubicBezTo>
                    <a:pt x="3155" y="4857"/>
                    <a:pt x="3238" y="4585"/>
                    <a:pt x="3442" y="4436"/>
                  </a:cubicBezTo>
                  <a:cubicBezTo>
                    <a:pt x="3577" y="4337"/>
                    <a:pt x="3657" y="4254"/>
                    <a:pt x="3657" y="4254"/>
                  </a:cubicBezTo>
                  <a:cubicBezTo>
                    <a:pt x="3677" y="3847"/>
                    <a:pt x="3662" y="2943"/>
                    <a:pt x="3654" y="2556"/>
                  </a:cubicBezTo>
                  <a:cubicBezTo>
                    <a:pt x="3621" y="2479"/>
                    <a:pt x="3588" y="2395"/>
                    <a:pt x="3557" y="2308"/>
                  </a:cubicBezTo>
                  <a:cubicBezTo>
                    <a:pt x="3460" y="2024"/>
                    <a:pt x="3380" y="1690"/>
                    <a:pt x="3335" y="1322"/>
                  </a:cubicBezTo>
                  <a:cubicBezTo>
                    <a:pt x="3682" y="785"/>
                    <a:pt x="4065" y="337"/>
                    <a:pt x="4428" y="1"/>
                  </a:cubicBezTo>
                  <a:close/>
                </a:path>
              </a:pathLst>
            </a:custGeom>
            <a:solidFill>
              <a:srgbClr val="66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638;p40">
              <a:extLst>
                <a:ext uri="{FF2B5EF4-FFF2-40B4-BE49-F238E27FC236}">
                  <a16:creationId xmlns:a16="http://schemas.microsoft.com/office/drawing/2014/main" id="{6E77156F-7BFC-7139-C7CB-68DFADD03014}"/>
                </a:ext>
              </a:extLst>
            </p:cNvPr>
            <p:cNvSpPr/>
            <p:nvPr/>
          </p:nvSpPr>
          <p:spPr>
            <a:xfrm>
              <a:off x="2067221" y="1570108"/>
              <a:ext cx="63012" cy="9164"/>
            </a:xfrm>
            <a:custGeom>
              <a:avLst/>
              <a:gdLst/>
              <a:ahLst/>
              <a:cxnLst/>
              <a:rect l="l" t="t" r="r" b="b"/>
              <a:pathLst>
                <a:path w="1129" h="164" extrusionOk="0">
                  <a:moveTo>
                    <a:pt x="39" y="0"/>
                  </a:moveTo>
                  <a:cubicBezTo>
                    <a:pt x="23" y="0"/>
                    <a:pt x="7" y="13"/>
                    <a:pt x="3" y="31"/>
                  </a:cubicBezTo>
                  <a:cubicBezTo>
                    <a:pt x="0" y="51"/>
                    <a:pt x="13" y="72"/>
                    <a:pt x="32" y="77"/>
                  </a:cubicBezTo>
                  <a:cubicBezTo>
                    <a:pt x="362" y="148"/>
                    <a:pt x="654" y="164"/>
                    <a:pt x="848" y="164"/>
                  </a:cubicBezTo>
                  <a:cubicBezTo>
                    <a:pt x="868" y="164"/>
                    <a:pt x="888" y="163"/>
                    <a:pt x="906" y="163"/>
                  </a:cubicBezTo>
                  <a:cubicBezTo>
                    <a:pt x="1023" y="160"/>
                    <a:pt x="1092" y="153"/>
                    <a:pt x="1093" y="153"/>
                  </a:cubicBezTo>
                  <a:cubicBezTo>
                    <a:pt x="1114" y="150"/>
                    <a:pt x="1128" y="130"/>
                    <a:pt x="1125" y="110"/>
                  </a:cubicBezTo>
                  <a:cubicBezTo>
                    <a:pt x="1123" y="90"/>
                    <a:pt x="1108" y="77"/>
                    <a:pt x="1090" y="77"/>
                  </a:cubicBezTo>
                  <a:cubicBezTo>
                    <a:pt x="1088" y="77"/>
                    <a:pt x="1086" y="77"/>
                    <a:pt x="1084" y="77"/>
                  </a:cubicBezTo>
                  <a:cubicBezTo>
                    <a:pt x="1082" y="77"/>
                    <a:pt x="989" y="88"/>
                    <a:pt x="836" y="88"/>
                  </a:cubicBezTo>
                  <a:cubicBezTo>
                    <a:pt x="647" y="88"/>
                    <a:pt x="366" y="72"/>
                    <a:pt x="47" y="1"/>
                  </a:cubicBezTo>
                  <a:cubicBezTo>
                    <a:pt x="45" y="0"/>
                    <a:pt x="42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639;p40">
              <a:extLst>
                <a:ext uri="{FF2B5EF4-FFF2-40B4-BE49-F238E27FC236}">
                  <a16:creationId xmlns:a16="http://schemas.microsoft.com/office/drawing/2014/main" id="{F58AA57D-75A0-D385-9E1E-6996C55EC682}"/>
                </a:ext>
              </a:extLst>
            </p:cNvPr>
            <p:cNvSpPr/>
            <p:nvPr/>
          </p:nvSpPr>
          <p:spPr>
            <a:xfrm>
              <a:off x="1810931" y="1023118"/>
              <a:ext cx="297815" cy="256198"/>
            </a:xfrm>
            <a:custGeom>
              <a:avLst/>
              <a:gdLst/>
              <a:ahLst/>
              <a:cxnLst/>
              <a:rect l="l" t="t" r="r" b="b"/>
              <a:pathLst>
                <a:path w="5336" h="4585" extrusionOk="0">
                  <a:moveTo>
                    <a:pt x="3896" y="0"/>
                  </a:moveTo>
                  <a:cubicBezTo>
                    <a:pt x="3344" y="5"/>
                    <a:pt x="2978" y="373"/>
                    <a:pt x="2978" y="373"/>
                  </a:cubicBezTo>
                  <a:cubicBezTo>
                    <a:pt x="2978" y="373"/>
                    <a:pt x="2706" y="57"/>
                    <a:pt x="2430" y="57"/>
                  </a:cubicBezTo>
                  <a:cubicBezTo>
                    <a:pt x="2428" y="57"/>
                    <a:pt x="2426" y="58"/>
                    <a:pt x="2424" y="58"/>
                  </a:cubicBezTo>
                  <a:cubicBezTo>
                    <a:pt x="2129" y="82"/>
                    <a:pt x="1662" y="351"/>
                    <a:pt x="1159" y="820"/>
                  </a:cubicBezTo>
                  <a:cubicBezTo>
                    <a:pt x="775" y="1175"/>
                    <a:pt x="369" y="1650"/>
                    <a:pt x="1" y="2219"/>
                  </a:cubicBezTo>
                  <a:cubicBezTo>
                    <a:pt x="49" y="2610"/>
                    <a:pt x="133" y="2964"/>
                    <a:pt x="237" y="3265"/>
                  </a:cubicBezTo>
                  <a:cubicBezTo>
                    <a:pt x="269" y="3359"/>
                    <a:pt x="303" y="3447"/>
                    <a:pt x="338" y="3529"/>
                  </a:cubicBezTo>
                  <a:cubicBezTo>
                    <a:pt x="473" y="3845"/>
                    <a:pt x="628" y="4078"/>
                    <a:pt x="770" y="4200"/>
                  </a:cubicBezTo>
                  <a:cubicBezTo>
                    <a:pt x="666" y="3402"/>
                    <a:pt x="837" y="3211"/>
                    <a:pt x="837" y="3211"/>
                  </a:cubicBezTo>
                  <a:cubicBezTo>
                    <a:pt x="837" y="3211"/>
                    <a:pt x="1194" y="4214"/>
                    <a:pt x="1772" y="4584"/>
                  </a:cubicBezTo>
                  <a:cubicBezTo>
                    <a:pt x="1641" y="3420"/>
                    <a:pt x="1614" y="2975"/>
                    <a:pt x="2087" y="2708"/>
                  </a:cubicBezTo>
                  <a:cubicBezTo>
                    <a:pt x="2147" y="3315"/>
                    <a:pt x="2327" y="3436"/>
                    <a:pt x="2630" y="3778"/>
                  </a:cubicBezTo>
                  <a:cubicBezTo>
                    <a:pt x="2960" y="2960"/>
                    <a:pt x="3295" y="2368"/>
                    <a:pt x="3604" y="1954"/>
                  </a:cubicBezTo>
                  <a:cubicBezTo>
                    <a:pt x="4042" y="1362"/>
                    <a:pt x="4425" y="1134"/>
                    <a:pt x="4655" y="1134"/>
                  </a:cubicBezTo>
                  <a:cubicBezTo>
                    <a:pt x="4675" y="1134"/>
                    <a:pt x="4694" y="1136"/>
                    <a:pt x="4711" y="1139"/>
                  </a:cubicBezTo>
                  <a:cubicBezTo>
                    <a:pt x="5072" y="1209"/>
                    <a:pt x="5144" y="2236"/>
                    <a:pt x="5144" y="2236"/>
                  </a:cubicBezTo>
                  <a:cubicBezTo>
                    <a:pt x="5195" y="2118"/>
                    <a:pt x="5231" y="1990"/>
                    <a:pt x="5256" y="1860"/>
                  </a:cubicBezTo>
                  <a:cubicBezTo>
                    <a:pt x="5260" y="1840"/>
                    <a:pt x="5264" y="1819"/>
                    <a:pt x="5266" y="1797"/>
                  </a:cubicBezTo>
                  <a:cubicBezTo>
                    <a:pt x="5336" y="1375"/>
                    <a:pt x="5292" y="971"/>
                    <a:pt x="5292" y="971"/>
                  </a:cubicBezTo>
                  <a:cubicBezTo>
                    <a:pt x="5292" y="971"/>
                    <a:pt x="4163" y="6"/>
                    <a:pt x="3896" y="0"/>
                  </a:cubicBezTo>
                  <a:close/>
                </a:path>
              </a:pathLst>
            </a:custGeom>
            <a:solidFill>
              <a:srgbClr val="7A4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640;p40">
              <a:extLst>
                <a:ext uri="{FF2B5EF4-FFF2-40B4-BE49-F238E27FC236}">
                  <a16:creationId xmlns:a16="http://schemas.microsoft.com/office/drawing/2014/main" id="{7810C9CA-FE01-8B94-ED88-B910EAC76B33}"/>
                </a:ext>
              </a:extLst>
            </p:cNvPr>
            <p:cNvSpPr/>
            <p:nvPr/>
          </p:nvSpPr>
          <p:spPr>
            <a:xfrm>
              <a:off x="2098141" y="1063798"/>
              <a:ext cx="145782" cy="155339"/>
            </a:xfrm>
            <a:custGeom>
              <a:avLst/>
              <a:gdLst/>
              <a:ahLst/>
              <a:cxnLst/>
              <a:rect l="l" t="t" r="r" b="b"/>
              <a:pathLst>
                <a:path w="2612" h="2780" extrusionOk="0">
                  <a:moveTo>
                    <a:pt x="1049" y="0"/>
                  </a:moveTo>
                  <a:cubicBezTo>
                    <a:pt x="555" y="0"/>
                    <a:pt x="148" y="242"/>
                    <a:pt x="148" y="242"/>
                  </a:cubicBezTo>
                  <a:cubicBezTo>
                    <a:pt x="148" y="242"/>
                    <a:pt x="191" y="646"/>
                    <a:pt x="122" y="1068"/>
                  </a:cubicBezTo>
                  <a:cubicBezTo>
                    <a:pt x="120" y="1088"/>
                    <a:pt x="116" y="1109"/>
                    <a:pt x="112" y="1130"/>
                  </a:cubicBezTo>
                  <a:cubicBezTo>
                    <a:pt x="87" y="1259"/>
                    <a:pt x="51" y="1389"/>
                    <a:pt x="0" y="1506"/>
                  </a:cubicBezTo>
                  <a:cubicBezTo>
                    <a:pt x="46" y="1498"/>
                    <a:pt x="92" y="1495"/>
                    <a:pt x="137" y="1495"/>
                  </a:cubicBezTo>
                  <a:cubicBezTo>
                    <a:pt x="425" y="1495"/>
                    <a:pt x="674" y="1632"/>
                    <a:pt x="849" y="1718"/>
                  </a:cubicBezTo>
                  <a:cubicBezTo>
                    <a:pt x="1085" y="1832"/>
                    <a:pt x="1232" y="1915"/>
                    <a:pt x="1386" y="2018"/>
                  </a:cubicBezTo>
                  <a:cubicBezTo>
                    <a:pt x="1655" y="2200"/>
                    <a:pt x="1948" y="2446"/>
                    <a:pt x="2242" y="2780"/>
                  </a:cubicBezTo>
                  <a:cubicBezTo>
                    <a:pt x="2286" y="1423"/>
                    <a:pt x="1915" y="1069"/>
                    <a:pt x="1401" y="723"/>
                  </a:cubicBezTo>
                  <a:cubicBezTo>
                    <a:pt x="1434" y="720"/>
                    <a:pt x="1467" y="718"/>
                    <a:pt x="1500" y="718"/>
                  </a:cubicBezTo>
                  <a:cubicBezTo>
                    <a:pt x="2099" y="718"/>
                    <a:pt x="2611" y="1293"/>
                    <a:pt x="2611" y="1293"/>
                  </a:cubicBezTo>
                  <a:cubicBezTo>
                    <a:pt x="2611" y="1293"/>
                    <a:pt x="2391" y="545"/>
                    <a:pt x="1674" y="154"/>
                  </a:cubicBezTo>
                  <a:cubicBezTo>
                    <a:pt x="1466" y="41"/>
                    <a:pt x="1250" y="0"/>
                    <a:pt x="1049" y="0"/>
                  </a:cubicBezTo>
                  <a:close/>
                </a:path>
              </a:pathLst>
            </a:custGeom>
            <a:solidFill>
              <a:srgbClr val="7A4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641;p40">
              <a:extLst>
                <a:ext uri="{FF2B5EF4-FFF2-40B4-BE49-F238E27FC236}">
                  <a16:creationId xmlns:a16="http://schemas.microsoft.com/office/drawing/2014/main" id="{A772F57A-89A7-93AC-AA35-3F757E66C888}"/>
                </a:ext>
              </a:extLst>
            </p:cNvPr>
            <p:cNvSpPr/>
            <p:nvPr/>
          </p:nvSpPr>
          <p:spPr>
            <a:xfrm>
              <a:off x="2012079" y="1086372"/>
              <a:ext cx="86174" cy="61521"/>
            </a:xfrm>
            <a:custGeom>
              <a:avLst/>
              <a:gdLst/>
              <a:ahLst/>
              <a:cxnLst/>
              <a:rect l="l" t="t" r="r" b="b"/>
              <a:pathLst>
                <a:path w="1544" h="1101" extrusionOk="0">
                  <a:moveTo>
                    <a:pt x="1055" y="1"/>
                  </a:moveTo>
                  <a:cubicBezTo>
                    <a:pt x="824" y="1"/>
                    <a:pt x="441" y="227"/>
                    <a:pt x="1" y="821"/>
                  </a:cubicBezTo>
                  <a:cubicBezTo>
                    <a:pt x="231" y="749"/>
                    <a:pt x="433" y="720"/>
                    <a:pt x="609" y="720"/>
                  </a:cubicBezTo>
                  <a:cubicBezTo>
                    <a:pt x="1253" y="720"/>
                    <a:pt x="1543" y="1101"/>
                    <a:pt x="1543" y="1101"/>
                  </a:cubicBezTo>
                  <a:cubicBezTo>
                    <a:pt x="1543" y="1101"/>
                    <a:pt x="1470" y="74"/>
                    <a:pt x="1109" y="5"/>
                  </a:cubicBezTo>
                  <a:cubicBezTo>
                    <a:pt x="1092" y="2"/>
                    <a:pt x="1074" y="1"/>
                    <a:pt x="1055" y="1"/>
                  </a:cubicBezTo>
                  <a:close/>
                </a:path>
              </a:pathLst>
            </a:custGeom>
            <a:solidFill>
              <a:srgbClr val="3A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642;p40">
              <a:extLst>
                <a:ext uri="{FF2B5EF4-FFF2-40B4-BE49-F238E27FC236}">
                  <a16:creationId xmlns:a16="http://schemas.microsoft.com/office/drawing/2014/main" id="{9D8EAEFE-7299-1237-50CB-4E8E8AC076A4}"/>
                </a:ext>
              </a:extLst>
            </p:cNvPr>
            <p:cNvSpPr/>
            <p:nvPr/>
          </p:nvSpPr>
          <p:spPr>
            <a:xfrm>
              <a:off x="2142791" y="1312902"/>
              <a:ext cx="25506" cy="49452"/>
            </a:xfrm>
            <a:custGeom>
              <a:avLst/>
              <a:gdLst/>
              <a:ahLst/>
              <a:cxnLst/>
              <a:rect l="l" t="t" r="r" b="b"/>
              <a:pathLst>
                <a:path w="457" h="885" extrusionOk="0">
                  <a:moveTo>
                    <a:pt x="220" y="0"/>
                  </a:moveTo>
                  <a:cubicBezTo>
                    <a:pt x="220" y="0"/>
                    <a:pt x="219" y="0"/>
                    <a:pt x="218" y="0"/>
                  </a:cubicBezTo>
                  <a:cubicBezTo>
                    <a:pt x="95" y="3"/>
                    <a:pt x="1" y="203"/>
                    <a:pt x="6" y="446"/>
                  </a:cubicBezTo>
                  <a:cubicBezTo>
                    <a:pt x="11" y="689"/>
                    <a:pt x="114" y="884"/>
                    <a:pt x="236" y="884"/>
                  </a:cubicBezTo>
                  <a:cubicBezTo>
                    <a:pt x="237" y="884"/>
                    <a:pt x="237" y="884"/>
                    <a:pt x="238" y="884"/>
                  </a:cubicBezTo>
                  <a:cubicBezTo>
                    <a:pt x="361" y="881"/>
                    <a:pt x="456" y="681"/>
                    <a:pt x="451" y="438"/>
                  </a:cubicBezTo>
                  <a:cubicBezTo>
                    <a:pt x="446" y="195"/>
                    <a:pt x="343" y="0"/>
                    <a:pt x="220" y="0"/>
                  </a:cubicBezTo>
                  <a:close/>
                </a:path>
              </a:pathLst>
            </a:custGeom>
            <a:solidFill>
              <a:srgbClr val="3A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643;p40">
              <a:extLst>
                <a:ext uri="{FF2B5EF4-FFF2-40B4-BE49-F238E27FC236}">
                  <a16:creationId xmlns:a16="http://schemas.microsoft.com/office/drawing/2014/main" id="{57B61217-E20F-9B24-4651-B49D876C3CE6}"/>
                </a:ext>
              </a:extLst>
            </p:cNvPr>
            <p:cNvSpPr/>
            <p:nvPr/>
          </p:nvSpPr>
          <p:spPr>
            <a:xfrm>
              <a:off x="2035018" y="1319216"/>
              <a:ext cx="25506" cy="49452"/>
            </a:xfrm>
            <a:custGeom>
              <a:avLst/>
              <a:gdLst/>
              <a:ahLst/>
              <a:cxnLst/>
              <a:rect l="l" t="t" r="r" b="b"/>
              <a:pathLst>
                <a:path w="457" h="885" extrusionOk="0">
                  <a:moveTo>
                    <a:pt x="221" y="0"/>
                  </a:moveTo>
                  <a:cubicBezTo>
                    <a:pt x="221" y="0"/>
                    <a:pt x="220" y="0"/>
                    <a:pt x="219" y="0"/>
                  </a:cubicBezTo>
                  <a:cubicBezTo>
                    <a:pt x="96" y="3"/>
                    <a:pt x="1" y="203"/>
                    <a:pt x="6" y="446"/>
                  </a:cubicBezTo>
                  <a:cubicBezTo>
                    <a:pt x="11" y="689"/>
                    <a:pt x="115" y="884"/>
                    <a:pt x="237" y="884"/>
                  </a:cubicBezTo>
                  <a:cubicBezTo>
                    <a:pt x="238" y="884"/>
                    <a:pt x="238" y="884"/>
                    <a:pt x="239" y="884"/>
                  </a:cubicBezTo>
                  <a:cubicBezTo>
                    <a:pt x="362" y="881"/>
                    <a:pt x="456" y="681"/>
                    <a:pt x="451" y="438"/>
                  </a:cubicBezTo>
                  <a:cubicBezTo>
                    <a:pt x="446" y="195"/>
                    <a:pt x="343" y="0"/>
                    <a:pt x="221" y="0"/>
                  </a:cubicBezTo>
                  <a:close/>
                </a:path>
              </a:pathLst>
            </a:custGeom>
            <a:solidFill>
              <a:srgbClr val="3A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644;p40">
              <a:extLst>
                <a:ext uri="{FF2B5EF4-FFF2-40B4-BE49-F238E27FC236}">
                  <a16:creationId xmlns:a16="http://schemas.microsoft.com/office/drawing/2014/main" id="{1A9C9272-07FA-0290-DA41-F0FD22F30F8A}"/>
                </a:ext>
              </a:extLst>
            </p:cNvPr>
            <p:cNvSpPr/>
            <p:nvPr/>
          </p:nvSpPr>
          <p:spPr>
            <a:xfrm>
              <a:off x="1957662" y="1262388"/>
              <a:ext cx="135178" cy="58392"/>
            </a:xfrm>
            <a:custGeom>
              <a:avLst/>
              <a:gdLst/>
              <a:ahLst/>
              <a:cxnLst/>
              <a:rect l="l" t="t" r="r" b="b"/>
              <a:pathLst>
                <a:path w="2422" h="1045" extrusionOk="0">
                  <a:moveTo>
                    <a:pt x="2132" y="1"/>
                  </a:moveTo>
                  <a:cubicBezTo>
                    <a:pt x="2107" y="1"/>
                    <a:pt x="2081" y="1"/>
                    <a:pt x="2056" y="2"/>
                  </a:cubicBezTo>
                  <a:cubicBezTo>
                    <a:pt x="2004" y="4"/>
                    <a:pt x="1954" y="6"/>
                    <a:pt x="1904" y="10"/>
                  </a:cubicBezTo>
                  <a:cubicBezTo>
                    <a:pt x="1804" y="17"/>
                    <a:pt x="1704" y="30"/>
                    <a:pt x="1605" y="47"/>
                  </a:cubicBezTo>
                  <a:cubicBezTo>
                    <a:pt x="1407" y="81"/>
                    <a:pt x="1215" y="132"/>
                    <a:pt x="1026" y="204"/>
                  </a:cubicBezTo>
                  <a:cubicBezTo>
                    <a:pt x="838" y="276"/>
                    <a:pt x="658" y="366"/>
                    <a:pt x="492" y="481"/>
                  </a:cubicBezTo>
                  <a:lnTo>
                    <a:pt x="459" y="501"/>
                  </a:lnTo>
                  <a:lnTo>
                    <a:pt x="428" y="524"/>
                  </a:lnTo>
                  <a:lnTo>
                    <a:pt x="366" y="569"/>
                  </a:lnTo>
                  <a:cubicBezTo>
                    <a:pt x="328" y="601"/>
                    <a:pt x="287" y="632"/>
                    <a:pt x="251" y="666"/>
                  </a:cubicBezTo>
                  <a:cubicBezTo>
                    <a:pt x="174" y="732"/>
                    <a:pt x="104" y="806"/>
                    <a:pt x="36" y="882"/>
                  </a:cubicBezTo>
                  <a:cubicBezTo>
                    <a:pt x="0" y="920"/>
                    <a:pt x="2" y="981"/>
                    <a:pt x="40" y="1019"/>
                  </a:cubicBezTo>
                  <a:cubicBezTo>
                    <a:pt x="58" y="1036"/>
                    <a:pt x="81" y="1045"/>
                    <a:pt x="104" y="1045"/>
                  </a:cubicBezTo>
                  <a:cubicBezTo>
                    <a:pt x="126" y="1045"/>
                    <a:pt x="148" y="1037"/>
                    <a:pt x="165" y="1021"/>
                  </a:cubicBezTo>
                  <a:lnTo>
                    <a:pt x="170" y="1019"/>
                  </a:lnTo>
                  <a:cubicBezTo>
                    <a:pt x="237" y="956"/>
                    <a:pt x="306" y="894"/>
                    <a:pt x="381" y="842"/>
                  </a:cubicBezTo>
                  <a:cubicBezTo>
                    <a:pt x="417" y="814"/>
                    <a:pt x="457" y="789"/>
                    <a:pt x="494" y="764"/>
                  </a:cubicBezTo>
                  <a:lnTo>
                    <a:pt x="552" y="728"/>
                  </a:lnTo>
                  <a:lnTo>
                    <a:pt x="582" y="709"/>
                  </a:lnTo>
                  <a:lnTo>
                    <a:pt x="612" y="693"/>
                  </a:lnTo>
                  <a:cubicBezTo>
                    <a:pt x="770" y="605"/>
                    <a:pt x="940" y="538"/>
                    <a:pt x="1114" y="489"/>
                  </a:cubicBezTo>
                  <a:cubicBezTo>
                    <a:pt x="1288" y="441"/>
                    <a:pt x="1467" y="411"/>
                    <a:pt x="1646" y="397"/>
                  </a:cubicBezTo>
                  <a:cubicBezTo>
                    <a:pt x="1721" y="392"/>
                    <a:pt x="1797" y="389"/>
                    <a:pt x="1872" y="389"/>
                  </a:cubicBezTo>
                  <a:cubicBezTo>
                    <a:pt x="1886" y="389"/>
                    <a:pt x="1901" y="389"/>
                    <a:pt x="1915" y="390"/>
                  </a:cubicBezTo>
                  <a:cubicBezTo>
                    <a:pt x="1960" y="391"/>
                    <a:pt x="2005" y="392"/>
                    <a:pt x="2048" y="395"/>
                  </a:cubicBezTo>
                  <a:cubicBezTo>
                    <a:pt x="2070" y="396"/>
                    <a:pt x="2092" y="399"/>
                    <a:pt x="2114" y="400"/>
                  </a:cubicBezTo>
                  <a:lnTo>
                    <a:pt x="2146" y="404"/>
                  </a:lnTo>
                  <a:cubicBezTo>
                    <a:pt x="2156" y="405"/>
                    <a:pt x="2167" y="406"/>
                    <a:pt x="2174" y="407"/>
                  </a:cubicBezTo>
                  <a:cubicBezTo>
                    <a:pt x="2186" y="409"/>
                    <a:pt x="2198" y="410"/>
                    <a:pt x="2210" y="410"/>
                  </a:cubicBezTo>
                  <a:cubicBezTo>
                    <a:pt x="2302" y="410"/>
                    <a:pt x="2385" y="342"/>
                    <a:pt x="2402" y="244"/>
                  </a:cubicBezTo>
                  <a:cubicBezTo>
                    <a:pt x="2422" y="134"/>
                    <a:pt x="2352" y="27"/>
                    <a:pt x="2246" y="6"/>
                  </a:cubicBezTo>
                  <a:cubicBezTo>
                    <a:pt x="2238" y="5"/>
                    <a:pt x="2231" y="3"/>
                    <a:pt x="2224" y="3"/>
                  </a:cubicBezTo>
                  <a:lnTo>
                    <a:pt x="2216" y="5"/>
                  </a:lnTo>
                  <a:cubicBezTo>
                    <a:pt x="2197" y="4"/>
                    <a:pt x="2186" y="4"/>
                    <a:pt x="2171" y="2"/>
                  </a:cubicBezTo>
                  <a:lnTo>
                    <a:pt x="2132" y="1"/>
                  </a:lnTo>
                  <a:close/>
                </a:path>
              </a:pathLst>
            </a:custGeom>
            <a:solidFill>
              <a:srgbClr val="66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645;p40">
              <a:extLst>
                <a:ext uri="{FF2B5EF4-FFF2-40B4-BE49-F238E27FC236}">
                  <a16:creationId xmlns:a16="http://schemas.microsoft.com/office/drawing/2014/main" id="{85074B33-BE6D-FEB0-13B6-58465BE78960}"/>
                </a:ext>
              </a:extLst>
            </p:cNvPr>
            <p:cNvSpPr/>
            <p:nvPr/>
          </p:nvSpPr>
          <p:spPr>
            <a:xfrm>
              <a:off x="2123034" y="1263394"/>
              <a:ext cx="66305" cy="35315"/>
            </a:xfrm>
            <a:custGeom>
              <a:avLst/>
              <a:gdLst/>
              <a:ahLst/>
              <a:cxnLst/>
              <a:rect l="l" t="t" r="r" b="b"/>
              <a:pathLst>
                <a:path w="1188" h="632" extrusionOk="0">
                  <a:moveTo>
                    <a:pt x="205" y="0"/>
                  </a:moveTo>
                  <a:cubicBezTo>
                    <a:pt x="106" y="0"/>
                    <a:pt x="22" y="78"/>
                    <a:pt x="11" y="183"/>
                  </a:cubicBezTo>
                  <a:cubicBezTo>
                    <a:pt x="0" y="296"/>
                    <a:pt x="78" y="396"/>
                    <a:pt x="187" y="407"/>
                  </a:cubicBezTo>
                  <a:cubicBezTo>
                    <a:pt x="192" y="408"/>
                    <a:pt x="198" y="408"/>
                    <a:pt x="204" y="408"/>
                  </a:cubicBezTo>
                  <a:cubicBezTo>
                    <a:pt x="210" y="408"/>
                    <a:pt x="216" y="408"/>
                    <a:pt x="222" y="407"/>
                  </a:cubicBezTo>
                  <a:lnTo>
                    <a:pt x="231" y="406"/>
                  </a:lnTo>
                  <a:lnTo>
                    <a:pt x="334" y="397"/>
                  </a:lnTo>
                  <a:lnTo>
                    <a:pt x="437" y="396"/>
                  </a:lnTo>
                  <a:cubicBezTo>
                    <a:pt x="505" y="398"/>
                    <a:pt x="572" y="402"/>
                    <a:pt x="637" y="417"/>
                  </a:cubicBezTo>
                  <a:cubicBezTo>
                    <a:pt x="703" y="429"/>
                    <a:pt x="765" y="447"/>
                    <a:pt x="823" y="475"/>
                  </a:cubicBezTo>
                  <a:cubicBezTo>
                    <a:pt x="837" y="483"/>
                    <a:pt x="851" y="489"/>
                    <a:pt x="865" y="497"/>
                  </a:cubicBezTo>
                  <a:cubicBezTo>
                    <a:pt x="878" y="506"/>
                    <a:pt x="892" y="512"/>
                    <a:pt x="904" y="522"/>
                  </a:cubicBezTo>
                  <a:cubicBezTo>
                    <a:pt x="916" y="532"/>
                    <a:pt x="928" y="541"/>
                    <a:pt x="939" y="550"/>
                  </a:cubicBezTo>
                  <a:cubicBezTo>
                    <a:pt x="944" y="555"/>
                    <a:pt x="949" y="560"/>
                    <a:pt x="954" y="563"/>
                  </a:cubicBezTo>
                  <a:lnTo>
                    <a:pt x="960" y="570"/>
                  </a:lnTo>
                  <a:lnTo>
                    <a:pt x="962" y="573"/>
                  </a:lnTo>
                  <a:lnTo>
                    <a:pt x="964" y="574"/>
                  </a:lnTo>
                  <a:lnTo>
                    <a:pt x="964" y="573"/>
                  </a:lnTo>
                  <a:cubicBezTo>
                    <a:pt x="985" y="611"/>
                    <a:pt x="1023" y="632"/>
                    <a:pt x="1061" y="632"/>
                  </a:cubicBezTo>
                  <a:cubicBezTo>
                    <a:pt x="1080" y="632"/>
                    <a:pt x="1099" y="627"/>
                    <a:pt x="1116" y="617"/>
                  </a:cubicBezTo>
                  <a:cubicBezTo>
                    <a:pt x="1170" y="586"/>
                    <a:pt x="1188" y="514"/>
                    <a:pt x="1159" y="459"/>
                  </a:cubicBezTo>
                  <a:lnTo>
                    <a:pt x="1151" y="445"/>
                  </a:lnTo>
                  <a:lnTo>
                    <a:pt x="1146" y="435"/>
                  </a:lnTo>
                  <a:lnTo>
                    <a:pt x="1134" y="419"/>
                  </a:lnTo>
                  <a:cubicBezTo>
                    <a:pt x="1126" y="407"/>
                    <a:pt x="1120" y="398"/>
                    <a:pt x="1113" y="388"/>
                  </a:cubicBezTo>
                  <a:cubicBezTo>
                    <a:pt x="1097" y="368"/>
                    <a:pt x="1082" y="350"/>
                    <a:pt x="1065" y="333"/>
                  </a:cubicBezTo>
                  <a:cubicBezTo>
                    <a:pt x="1048" y="315"/>
                    <a:pt x="1032" y="300"/>
                    <a:pt x="1013" y="284"/>
                  </a:cubicBezTo>
                  <a:cubicBezTo>
                    <a:pt x="996" y="269"/>
                    <a:pt x="977" y="255"/>
                    <a:pt x="960" y="240"/>
                  </a:cubicBezTo>
                  <a:cubicBezTo>
                    <a:pt x="886" y="186"/>
                    <a:pt x="806" y="146"/>
                    <a:pt x="725" y="112"/>
                  </a:cubicBezTo>
                  <a:cubicBezTo>
                    <a:pt x="644" y="78"/>
                    <a:pt x="561" y="58"/>
                    <a:pt x="478" y="37"/>
                  </a:cubicBezTo>
                  <a:cubicBezTo>
                    <a:pt x="437" y="29"/>
                    <a:pt x="395" y="22"/>
                    <a:pt x="352" y="15"/>
                  </a:cubicBezTo>
                  <a:lnTo>
                    <a:pt x="227" y="1"/>
                  </a:lnTo>
                  <a:cubicBezTo>
                    <a:pt x="220" y="0"/>
                    <a:pt x="212" y="0"/>
                    <a:pt x="205" y="0"/>
                  </a:cubicBezTo>
                  <a:close/>
                </a:path>
              </a:pathLst>
            </a:custGeom>
            <a:solidFill>
              <a:srgbClr val="66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646;p40">
              <a:extLst>
                <a:ext uri="{FF2B5EF4-FFF2-40B4-BE49-F238E27FC236}">
                  <a16:creationId xmlns:a16="http://schemas.microsoft.com/office/drawing/2014/main" id="{5EA4CC18-17A2-9E84-909C-47A11BDD5F4D}"/>
                </a:ext>
              </a:extLst>
            </p:cNvPr>
            <p:cNvSpPr/>
            <p:nvPr/>
          </p:nvSpPr>
          <p:spPr>
            <a:xfrm>
              <a:off x="1764439" y="1340114"/>
              <a:ext cx="105374" cy="135335"/>
            </a:xfrm>
            <a:custGeom>
              <a:avLst/>
              <a:gdLst/>
              <a:ahLst/>
              <a:cxnLst/>
              <a:rect l="l" t="t" r="r" b="b"/>
              <a:pathLst>
                <a:path w="1888" h="2422" extrusionOk="0">
                  <a:moveTo>
                    <a:pt x="749" y="1"/>
                  </a:moveTo>
                  <a:cubicBezTo>
                    <a:pt x="696" y="1"/>
                    <a:pt x="644" y="9"/>
                    <a:pt x="593" y="25"/>
                  </a:cubicBezTo>
                  <a:cubicBezTo>
                    <a:pt x="177" y="157"/>
                    <a:pt x="0" y="794"/>
                    <a:pt x="192" y="1450"/>
                  </a:cubicBezTo>
                  <a:cubicBezTo>
                    <a:pt x="328" y="1911"/>
                    <a:pt x="613" y="2259"/>
                    <a:pt x="915" y="2377"/>
                  </a:cubicBezTo>
                  <a:cubicBezTo>
                    <a:pt x="988" y="2406"/>
                    <a:pt x="1062" y="2421"/>
                    <a:pt x="1135" y="2421"/>
                  </a:cubicBezTo>
                  <a:cubicBezTo>
                    <a:pt x="1171" y="2421"/>
                    <a:pt x="1207" y="2417"/>
                    <a:pt x="1242" y="2410"/>
                  </a:cubicBezTo>
                  <a:cubicBezTo>
                    <a:pt x="1259" y="2407"/>
                    <a:pt x="1275" y="2402"/>
                    <a:pt x="1292" y="2397"/>
                  </a:cubicBezTo>
                  <a:cubicBezTo>
                    <a:pt x="1708" y="2265"/>
                    <a:pt x="1887" y="1628"/>
                    <a:pt x="1692" y="973"/>
                  </a:cubicBezTo>
                  <a:cubicBezTo>
                    <a:pt x="1523" y="398"/>
                    <a:pt x="1124" y="1"/>
                    <a:pt x="749" y="1"/>
                  </a:cubicBezTo>
                  <a:close/>
                </a:path>
              </a:pathLst>
            </a:custGeom>
            <a:solidFill>
              <a:srgbClr val="FEB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647;p40">
              <a:extLst>
                <a:ext uri="{FF2B5EF4-FFF2-40B4-BE49-F238E27FC236}">
                  <a16:creationId xmlns:a16="http://schemas.microsoft.com/office/drawing/2014/main" id="{78FCB33B-4435-0946-AF92-EFD27050D3D3}"/>
                </a:ext>
              </a:extLst>
            </p:cNvPr>
            <p:cNvSpPr/>
            <p:nvPr/>
          </p:nvSpPr>
          <p:spPr>
            <a:xfrm>
              <a:off x="1789666" y="1354866"/>
              <a:ext cx="74454" cy="110246"/>
            </a:xfrm>
            <a:custGeom>
              <a:avLst/>
              <a:gdLst/>
              <a:ahLst/>
              <a:cxnLst/>
              <a:rect l="l" t="t" r="r" b="b"/>
              <a:pathLst>
                <a:path w="1334" h="1973" extrusionOk="0">
                  <a:moveTo>
                    <a:pt x="404" y="1"/>
                  </a:moveTo>
                  <a:cubicBezTo>
                    <a:pt x="359" y="1"/>
                    <a:pt x="315" y="8"/>
                    <a:pt x="272" y="22"/>
                  </a:cubicBezTo>
                  <a:cubicBezTo>
                    <a:pt x="166" y="54"/>
                    <a:pt x="74" y="130"/>
                    <a:pt x="6" y="238"/>
                  </a:cubicBezTo>
                  <a:cubicBezTo>
                    <a:pt x="0" y="249"/>
                    <a:pt x="2" y="264"/>
                    <a:pt x="15" y="272"/>
                  </a:cubicBezTo>
                  <a:cubicBezTo>
                    <a:pt x="18" y="274"/>
                    <a:pt x="23" y="275"/>
                    <a:pt x="27" y="275"/>
                  </a:cubicBezTo>
                  <a:cubicBezTo>
                    <a:pt x="35" y="275"/>
                    <a:pt x="43" y="271"/>
                    <a:pt x="47" y="264"/>
                  </a:cubicBezTo>
                  <a:cubicBezTo>
                    <a:pt x="109" y="165"/>
                    <a:pt x="192" y="97"/>
                    <a:pt x="287" y="68"/>
                  </a:cubicBezTo>
                  <a:cubicBezTo>
                    <a:pt x="325" y="56"/>
                    <a:pt x="364" y="49"/>
                    <a:pt x="404" y="49"/>
                  </a:cubicBezTo>
                  <a:cubicBezTo>
                    <a:pt x="478" y="49"/>
                    <a:pt x="555" y="70"/>
                    <a:pt x="632" y="111"/>
                  </a:cubicBezTo>
                  <a:cubicBezTo>
                    <a:pt x="852" y="227"/>
                    <a:pt x="1038" y="487"/>
                    <a:pt x="1133" y="805"/>
                  </a:cubicBezTo>
                  <a:cubicBezTo>
                    <a:pt x="1282" y="1313"/>
                    <a:pt x="1146" y="1807"/>
                    <a:pt x="830" y="1908"/>
                  </a:cubicBezTo>
                  <a:cubicBezTo>
                    <a:pt x="793" y="1919"/>
                    <a:pt x="755" y="1925"/>
                    <a:pt x="715" y="1925"/>
                  </a:cubicBezTo>
                  <a:cubicBezTo>
                    <a:pt x="685" y="1925"/>
                    <a:pt x="654" y="1921"/>
                    <a:pt x="623" y="1915"/>
                  </a:cubicBezTo>
                  <a:cubicBezTo>
                    <a:pt x="621" y="1914"/>
                    <a:pt x="619" y="1914"/>
                    <a:pt x="617" y="1914"/>
                  </a:cubicBezTo>
                  <a:cubicBezTo>
                    <a:pt x="606" y="1914"/>
                    <a:pt x="597" y="1922"/>
                    <a:pt x="595" y="1933"/>
                  </a:cubicBezTo>
                  <a:cubicBezTo>
                    <a:pt x="591" y="1946"/>
                    <a:pt x="600" y="1959"/>
                    <a:pt x="613" y="1961"/>
                  </a:cubicBezTo>
                  <a:cubicBezTo>
                    <a:pt x="646" y="1969"/>
                    <a:pt x="679" y="1972"/>
                    <a:pt x="713" y="1972"/>
                  </a:cubicBezTo>
                  <a:cubicBezTo>
                    <a:pt x="758" y="1972"/>
                    <a:pt x="801" y="1966"/>
                    <a:pt x="842" y="1955"/>
                  </a:cubicBezTo>
                  <a:cubicBezTo>
                    <a:pt x="1184" y="1846"/>
                    <a:pt x="1334" y="1324"/>
                    <a:pt x="1177" y="792"/>
                  </a:cubicBezTo>
                  <a:cubicBezTo>
                    <a:pt x="1079" y="462"/>
                    <a:pt x="884" y="191"/>
                    <a:pt x="654" y="69"/>
                  </a:cubicBezTo>
                  <a:cubicBezTo>
                    <a:pt x="570" y="24"/>
                    <a:pt x="485" y="1"/>
                    <a:pt x="404" y="1"/>
                  </a:cubicBezTo>
                  <a:close/>
                </a:path>
              </a:pathLst>
            </a:custGeom>
            <a:solidFill>
              <a:srgbClr val="FC9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648;p40">
              <a:extLst>
                <a:ext uri="{FF2B5EF4-FFF2-40B4-BE49-F238E27FC236}">
                  <a16:creationId xmlns:a16="http://schemas.microsoft.com/office/drawing/2014/main" id="{2C7065EC-3200-85FC-1596-4415570B5B07}"/>
                </a:ext>
              </a:extLst>
            </p:cNvPr>
            <p:cNvSpPr/>
            <p:nvPr/>
          </p:nvSpPr>
          <p:spPr>
            <a:xfrm>
              <a:off x="2121471" y="1294630"/>
              <a:ext cx="46603" cy="212446"/>
            </a:xfrm>
            <a:custGeom>
              <a:avLst/>
              <a:gdLst/>
              <a:ahLst/>
              <a:cxnLst/>
              <a:rect l="l" t="t" r="r" b="b"/>
              <a:pathLst>
                <a:path w="835" h="3802" extrusionOk="0">
                  <a:moveTo>
                    <a:pt x="47" y="0"/>
                  </a:moveTo>
                  <a:cubicBezTo>
                    <a:pt x="59" y="296"/>
                    <a:pt x="88" y="589"/>
                    <a:pt x="122" y="882"/>
                  </a:cubicBezTo>
                  <a:cubicBezTo>
                    <a:pt x="132" y="956"/>
                    <a:pt x="142" y="1029"/>
                    <a:pt x="152" y="1102"/>
                  </a:cubicBezTo>
                  <a:cubicBezTo>
                    <a:pt x="162" y="1175"/>
                    <a:pt x="172" y="1248"/>
                    <a:pt x="184" y="1321"/>
                  </a:cubicBezTo>
                  <a:cubicBezTo>
                    <a:pt x="195" y="1393"/>
                    <a:pt x="208" y="1466"/>
                    <a:pt x="220" y="1539"/>
                  </a:cubicBezTo>
                  <a:lnTo>
                    <a:pt x="260" y="1757"/>
                  </a:lnTo>
                  <a:cubicBezTo>
                    <a:pt x="274" y="1829"/>
                    <a:pt x="289" y="1902"/>
                    <a:pt x="305" y="1973"/>
                  </a:cubicBezTo>
                  <a:cubicBezTo>
                    <a:pt x="312" y="2009"/>
                    <a:pt x="318" y="2045"/>
                    <a:pt x="328" y="2081"/>
                  </a:cubicBezTo>
                  <a:lnTo>
                    <a:pt x="353" y="2189"/>
                  </a:lnTo>
                  <a:lnTo>
                    <a:pt x="379" y="2296"/>
                  </a:lnTo>
                  <a:cubicBezTo>
                    <a:pt x="388" y="2332"/>
                    <a:pt x="397" y="2368"/>
                    <a:pt x="408" y="2404"/>
                  </a:cubicBezTo>
                  <a:lnTo>
                    <a:pt x="466" y="2618"/>
                  </a:lnTo>
                  <a:cubicBezTo>
                    <a:pt x="547" y="2895"/>
                    <a:pt x="641" y="3168"/>
                    <a:pt x="759" y="3431"/>
                  </a:cubicBezTo>
                  <a:cubicBezTo>
                    <a:pt x="721" y="3485"/>
                    <a:pt x="675" y="3533"/>
                    <a:pt x="622" y="3574"/>
                  </a:cubicBezTo>
                  <a:cubicBezTo>
                    <a:pt x="563" y="3618"/>
                    <a:pt x="498" y="3655"/>
                    <a:pt x="431" y="3686"/>
                  </a:cubicBezTo>
                  <a:cubicBezTo>
                    <a:pt x="363" y="3716"/>
                    <a:pt x="293" y="3740"/>
                    <a:pt x="221" y="3760"/>
                  </a:cubicBezTo>
                  <a:cubicBezTo>
                    <a:pt x="149" y="3778"/>
                    <a:pt x="76" y="3794"/>
                    <a:pt x="0" y="3802"/>
                  </a:cubicBezTo>
                  <a:cubicBezTo>
                    <a:pt x="75" y="3802"/>
                    <a:pt x="151" y="3794"/>
                    <a:pt x="225" y="3781"/>
                  </a:cubicBezTo>
                  <a:cubicBezTo>
                    <a:pt x="300" y="3768"/>
                    <a:pt x="374" y="3749"/>
                    <a:pt x="446" y="3723"/>
                  </a:cubicBezTo>
                  <a:cubicBezTo>
                    <a:pt x="517" y="3696"/>
                    <a:pt x="587" y="3663"/>
                    <a:pt x="652" y="3619"/>
                  </a:cubicBezTo>
                  <a:cubicBezTo>
                    <a:pt x="716" y="3574"/>
                    <a:pt x="775" y="3520"/>
                    <a:pt x="824" y="3454"/>
                  </a:cubicBezTo>
                  <a:lnTo>
                    <a:pt x="834" y="3440"/>
                  </a:lnTo>
                  <a:lnTo>
                    <a:pt x="826" y="3420"/>
                  </a:lnTo>
                  <a:cubicBezTo>
                    <a:pt x="718" y="3152"/>
                    <a:pt x="630" y="2872"/>
                    <a:pt x="551" y="2592"/>
                  </a:cubicBezTo>
                  <a:lnTo>
                    <a:pt x="495" y="2379"/>
                  </a:lnTo>
                  <a:cubicBezTo>
                    <a:pt x="474" y="2310"/>
                    <a:pt x="460" y="2238"/>
                    <a:pt x="441" y="2167"/>
                  </a:cubicBezTo>
                  <a:lnTo>
                    <a:pt x="416" y="2061"/>
                  </a:lnTo>
                  <a:cubicBezTo>
                    <a:pt x="408" y="2025"/>
                    <a:pt x="399" y="1989"/>
                    <a:pt x="392" y="1953"/>
                  </a:cubicBezTo>
                  <a:lnTo>
                    <a:pt x="346" y="1737"/>
                  </a:lnTo>
                  <a:lnTo>
                    <a:pt x="302" y="1522"/>
                  </a:lnTo>
                  <a:cubicBezTo>
                    <a:pt x="288" y="1450"/>
                    <a:pt x="275" y="1378"/>
                    <a:pt x="261" y="1306"/>
                  </a:cubicBezTo>
                  <a:cubicBezTo>
                    <a:pt x="247" y="1234"/>
                    <a:pt x="234" y="1161"/>
                    <a:pt x="221" y="1089"/>
                  </a:cubicBezTo>
                  <a:cubicBezTo>
                    <a:pt x="209" y="1018"/>
                    <a:pt x="195" y="946"/>
                    <a:pt x="184" y="872"/>
                  </a:cubicBezTo>
                  <a:cubicBezTo>
                    <a:pt x="134" y="583"/>
                    <a:pt x="90" y="292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649;p40">
              <a:extLst>
                <a:ext uri="{FF2B5EF4-FFF2-40B4-BE49-F238E27FC236}">
                  <a16:creationId xmlns:a16="http://schemas.microsoft.com/office/drawing/2014/main" id="{9F72D5A9-0E95-6445-5EBE-9D0A3CB95AC9}"/>
                </a:ext>
              </a:extLst>
            </p:cNvPr>
            <p:cNvSpPr/>
            <p:nvPr/>
          </p:nvSpPr>
          <p:spPr>
            <a:xfrm>
              <a:off x="1079844" y="1951252"/>
              <a:ext cx="927380" cy="852132"/>
            </a:xfrm>
            <a:custGeom>
              <a:avLst/>
              <a:gdLst/>
              <a:ahLst/>
              <a:cxnLst/>
              <a:rect l="l" t="t" r="r" b="b"/>
              <a:pathLst>
                <a:path w="16616" h="15250" extrusionOk="0">
                  <a:moveTo>
                    <a:pt x="11779" y="0"/>
                  </a:moveTo>
                  <a:cubicBezTo>
                    <a:pt x="11734" y="0"/>
                    <a:pt x="11692" y="1"/>
                    <a:pt x="11648" y="7"/>
                  </a:cubicBezTo>
                  <a:cubicBezTo>
                    <a:pt x="11571" y="17"/>
                    <a:pt x="11497" y="36"/>
                    <a:pt x="11425" y="62"/>
                  </a:cubicBezTo>
                  <a:cubicBezTo>
                    <a:pt x="11387" y="74"/>
                    <a:pt x="11351" y="91"/>
                    <a:pt x="11315" y="108"/>
                  </a:cubicBezTo>
                  <a:cubicBezTo>
                    <a:pt x="11120" y="201"/>
                    <a:pt x="10954" y="356"/>
                    <a:pt x="10848" y="558"/>
                  </a:cubicBezTo>
                  <a:cubicBezTo>
                    <a:pt x="10095" y="1973"/>
                    <a:pt x="8211" y="5179"/>
                    <a:pt x="6152" y="6102"/>
                  </a:cubicBezTo>
                  <a:cubicBezTo>
                    <a:pt x="5791" y="6264"/>
                    <a:pt x="5426" y="6356"/>
                    <a:pt x="5060" y="6356"/>
                  </a:cubicBezTo>
                  <a:cubicBezTo>
                    <a:pt x="4980" y="6356"/>
                    <a:pt x="4901" y="6352"/>
                    <a:pt x="4822" y="6343"/>
                  </a:cubicBezTo>
                  <a:cubicBezTo>
                    <a:pt x="4816" y="6342"/>
                    <a:pt x="4811" y="6342"/>
                    <a:pt x="4806" y="6340"/>
                  </a:cubicBezTo>
                  <a:cubicBezTo>
                    <a:pt x="4756" y="6335"/>
                    <a:pt x="4709" y="6328"/>
                    <a:pt x="4662" y="6320"/>
                  </a:cubicBezTo>
                  <a:cubicBezTo>
                    <a:pt x="4520" y="6297"/>
                    <a:pt x="4391" y="6267"/>
                    <a:pt x="4272" y="6229"/>
                  </a:cubicBezTo>
                  <a:cubicBezTo>
                    <a:pt x="4248" y="6222"/>
                    <a:pt x="4227" y="6215"/>
                    <a:pt x="4205" y="6207"/>
                  </a:cubicBezTo>
                  <a:cubicBezTo>
                    <a:pt x="4110" y="6174"/>
                    <a:pt x="4022" y="6137"/>
                    <a:pt x="3941" y="6096"/>
                  </a:cubicBezTo>
                  <a:cubicBezTo>
                    <a:pt x="3926" y="6089"/>
                    <a:pt x="3914" y="6082"/>
                    <a:pt x="3901" y="6075"/>
                  </a:cubicBezTo>
                  <a:cubicBezTo>
                    <a:pt x="3882" y="6066"/>
                    <a:pt x="3864" y="6057"/>
                    <a:pt x="3846" y="6046"/>
                  </a:cubicBezTo>
                  <a:cubicBezTo>
                    <a:pt x="3828" y="6035"/>
                    <a:pt x="3810" y="6026"/>
                    <a:pt x="3793" y="6015"/>
                  </a:cubicBezTo>
                  <a:cubicBezTo>
                    <a:pt x="3483" y="5825"/>
                    <a:pt x="3275" y="5576"/>
                    <a:pt x="3139" y="5323"/>
                  </a:cubicBezTo>
                  <a:cubicBezTo>
                    <a:pt x="3123" y="5296"/>
                    <a:pt x="3109" y="5268"/>
                    <a:pt x="3096" y="5242"/>
                  </a:cubicBezTo>
                  <a:cubicBezTo>
                    <a:pt x="3001" y="5045"/>
                    <a:pt x="2945" y="4846"/>
                    <a:pt x="2913" y="4671"/>
                  </a:cubicBezTo>
                  <a:cubicBezTo>
                    <a:pt x="2910" y="4662"/>
                    <a:pt x="2909" y="4652"/>
                    <a:pt x="2906" y="4642"/>
                  </a:cubicBezTo>
                  <a:cubicBezTo>
                    <a:pt x="2903" y="4614"/>
                    <a:pt x="2898" y="4585"/>
                    <a:pt x="2893" y="4559"/>
                  </a:cubicBezTo>
                  <a:cubicBezTo>
                    <a:pt x="2888" y="4528"/>
                    <a:pt x="2884" y="4497"/>
                    <a:pt x="2882" y="4467"/>
                  </a:cubicBezTo>
                  <a:cubicBezTo>
                    <a:pt x="2862" y="4255"/>
                    <a:pt x="2874" y="4114"/>
                    <a:pt x="2874" y="4114"/>
                  </a:cubicBezTo>
                  <a:lnTo>
                    <a:pt x="2874" y="4114"/>
                  </a:lnTo>
                  <a:lnTo>
                    <a:pt x="2872" y="4119"/>
                  </a:lnTo>
                  <a:cubicBezTo>
                    <a:pt x="2457" y="5385"/>
                    <a:pt x="2027" y="6832"/>
                    <a:pt x="1632" y="8231"/>
                  </a:cubicBezTo>
                  <a:cubicBezTo>
                    <a:pt x="729" y="11425"/>
                    <a:pt x="0" y="14371"/>
                    <a:pt x="0" y="14371"/>
                  </a:cubicBezTo>
                  <a:lnTo>
                    <a:pt x="6421" y="15249"/>
                  </a:lnTo>
                  <a:lnTo>
                    <a:pt x="10887" y="14998"/>
                  </a:lnTo>
                  <a:lnTo>
                    <a:pt x="13974" y="13850"/>
                  </a:lnTo>
                  <a:lnTo>
                    <a:pt x="13976" y="13849"/>
                  </a:lnTo>
                  <a:cubicBezTo>
                    <a:pt x="13976" y="13849"/>
                    <a:pt x="13976" y="13846"/>
                    <a:pt x="13975" y="13844"/>
                  </a:cubicBezTo>
                  <a:cubicBezTo>
                    <a:pt x="13950" y="13721"/>
                    <a:pt x="13535" y="11510"/>
                    <a:pt x="13626" y="9229"/>
                  </a:cubicBezTo>
                  <a:cubicBezTo>
                    <a:pt x="13630" y="9162"/>
                    <a:pt x="13632" y="9096"/>
                    <a:pt x="13640" y="9026"/>
                  </a:cubicBezTo>
                  <a:cubicBezTo>
                    <a:pt x="13659" y="8675"/>
                    <a:pt x="13692" y="8323"/>
                    <a:pt x="13739" y="7979"/>
                  </a:cubicBezTo>
                  <a:cubicBezTo>
                    <a:pt x="13759" y="7827"/>
                    <a:pt x="13784" y="7678"/>
                    <a:pt x="13811" y="7533"/>
                  </a:cubicBezTo>
                  <a:cubicBezTo>
                    <a:pt x="14172" y="5563"/>
                    <a:pt x="15610" y="3658"/>
                    <a:pt x="16432" y="2702"/>
                  </a:cubicBezTo>
                  <a:cubicBezTo>
                    <a:pt x="16560" y="2553"/>
                    <a:pt x="16615" y="2369"/>
                    <a:pt x="16604" y="2191"/>
                  </a:cubicBezTo>
                  <a:cubicBezTo>
                    <a:pt x="16601" y="2137"/>
                    <a:pt x="16592" y="2083"/>
                    <a:pt x="16575" y="2031"/>
                  </a:cubicBezTo>
                  <a:cubicBezTo>
                    <a:pt x="16546" y="1927"/>
                    <a:pt x="16492" y="1828"/>
                    <a:pt x="16415" y="1744"/>
                  </a:cubicBezTo>
                  <a:cubicBezTo>
                    <a:pt x="16406" y="1735"/>
                    <a:pt x="16399" y="1727"/>
                    <a:pt x="16390" y="1719"/>
                  </a:cubicBezTo>
                  <a:cubicBezTo>
                    <a:pt x="16380" y="1708"/>
                    <a:pt x="16369" y="1697"/>
                    <a:pt x="16358" y="1688"/>
                  </a:cubicBezTo>
                  <a:cubicBezTo>
                    <a:pt x="16345" y="1677"/>
                    <a:pt x="16332" y="1667"/>
                    <a:pt x="16318" y="1656"/>
                  </a:cubicBezTo>
                  <a:cubicBezTo>
                    <a:pt x="16305" y="1646"/>
                    <a:pt x="16292" y="1637"/>
                    <a:pt x="16279" y="1630"/>
                  </a:cubicBezTo>
                  <a:cubicBezTo>
                    <a:pt x="16262" y="1617"/>
                    <a:pt x="16245" y="1607"/>
                    <a:pt x="16227" y="1597"/>
                  </a:cubicBezTo>
                  <a:cubicBezTo>
                    <a:pt x="16226" y="1597"/>
                    <a:pt x="16226" y="1596"/>
                    <a:pt x="16225" y="1596"/>
                  </a:cubicBezTo>
                  <a:cubicBezTo>
                    <a:pt x="16145" y="1554"/>
                    <a:pt x="16066" y="1510"/>
                    <a:pt x="15986" y="1469"/>
                  </a:cubicBezTo>
                  <a:cubicBezTo>
                    <a:pt x="15887" y="1417"/>
                    <a:pt x="15790" y="1369"/>
                    <a:pt x="15692" y="1320"/>
                  </a:cubicBezTo>
                  <a:cubicBezTo>
                    <a:pt x="15625" y="1286"/>
                    <a:pt x="15559" y="1253"/>
                    <a:pt x="15492" y="1221"/>
                  </a:cubicBezTo>
                  <a:cubicBezTo>
                    <a:pt x="14164" y="587"/>
                    <a:pt x="12935" y="237"/>
                    <a:pt x="12134" y="53"/>
                  </a:cubicBezTo>
                  <a:cubicBezTo>
                    <a:pt x="12089" y="43"/>
                    <a:pt x="12046" y="33"/>
                    <a:pt x="12002" y="25"/>
                  </a:cubicBezTo>
                  <a:cubicBezTo>
                    <a:pt x="11960" y="15"/>
                    <a:pt x="11919" y="9"/>
                    <a:pt x="11879" y="5"/>
                  </a:cubicBezTo>
                  <a:cubicBezTo>
                    <a:pt x="11864" y="4"/>
                    <a:pt x="11851" y="2"/>
                    <a:pt x="11833" y="2"/>
                  </a:cubicBezTo>
                  <a:cubicBezTo>
                    <a:pt x="11815" y="1"/>
                    <a:pt x="11796" y="0"/>
                    <a:pt x="11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650;p40">
              <a:extLst>
                <a:ext uri="{FF2B5EF4-FFF2-40B4-BE49-F238E27FC236}">
                  <a16:creationId xmlns:a16="http://schemas.microsoft.com/office/drawing/2014/main" id="{4DB8F47F-E63F-A330-1222-8E5653FA6CAC}"/>
                </a:ext>
              </a:extLst>
            </p:cNvPr>
            <p:cNvSpPr/>
            <p:nvPr/>
          </p:nvSpPr>
          <p:spPr>
            <a:xfrm>
              <a:off x="1070300" y="2725106"/>
              <a:ext cx="802974" cy="833078"/>
            </a:xfrm>
            <a:custGeom>
              <a:avLst/>
              <a:gdLst/>
              <a:ahLst/>
              <a:cxnLst/>
              <a:rect l="l" t="t" r="r" b="b"/>
              <a:pathLst>
                <a:path w="14387" h="14909" extrusionOk="0">
                  <a:moveTo>
                    <a:pt x="14137" y="0"/>
                  </a:moveTo>
                  <a:cubicBezTo>
                    <a:pt x="13500" y="162"/>
                    <a:pt x="10956" y="788"/>
                    <a:pt x="8380" y="1125"/>
                  </a:cubicBezTo>
                  <a:cubicBezTo>
                    <a:pt x="8179" y="1151"/>
                    <a:pt x="7979" y="1175"/>
                    <a:pt x="7779" y="1198"/>
                  </a:cubicBezTo>
                  <a:cubicBezTo>
                    <a:pt x="7458" y="1234"/>
                    <a:pt x="7123" y="1251"/>
                    <a:pt x="6781" y="1251"/>
                  </a:cubicBezTo>
                  <a:cubicBezTo>
                    <a:pt x="6718" y="1251"/>
                    <a:pt x="6654" y="1250"/>
                    <a:pt x="6590" y="1249"/>
                  </a:cubicBezTo>
                  <a:cubicBezTo>
                    <a:pt x="4815" y="1222"/>
                    <a:pt x="2876" y="785"/>
                    <a:pt x="1595" y="436"/>
                  </a:cubicBezTo>
                  <a:cubicBezTo>
                    <a:pt x="1001" y="274"/>
                    <a:pt x="550" y="130"/>
                    <a:pt x="322" y="57"/>
                  </a:cubicBezTo>
                  <a:cubicBezTo>
                    <a:pt x="211" y="478"/>
                    <a:pt x="104" y="895"/>
                    <a:pt x="0" y="1308"/>
                  </a:cubicBezTo>
                  <a:cubicBezTo>
                    <a:pt x="1201" y="1645"/>
                    <a:pt x="3738" y="2242"/>
                    <a:pt x="6741" y="2274"/>
                  </a:cubicBezTo>
                  <a:lnTo>
                    <a:pt x="6756" y="2274"/>
                  </a:lnTo>
                  <a:cubicBezTo>
                    <a:pt x="7638" y="2282"/>
                    <a:pt x="8298" y="3092"/>
                    <a:pt x="8113" y="3955"/>
                  </a:cubicBezTo>
                  <a:cubicBezTo>
                    <a:pt x="7984" y="4560"/>
                    <a:pt x="7809" y="5155"/>
                    <a:pt x="7587" y="5734"/>
                  </a:cubicBezTo>
                  <a:cubicBezTo>
                    <a:pt x="8592" y="9108"/>
                    <a:pt x="10082" y="12692"/>
                    <a:pt x="11060" y="14909"/>
                  </a:cubicBezTo>
                  <a:cubicBezTo>
                    <a:pt x="10941" y="14622"/>
                    <a:pt x="9643" y="11470"/>
                    <a:pt x="9011" y="8424"/>
                  </a:cubicBezTo>
                  <a:cubicBezTo>
                    <a:pt x="8978" y="8262"/>
                    <a:pt x="8947" y="8102"/>
                    <a:pt x="8920" y="7940"/>
                  </a:cubicBezTo>
                  <a:cubicBezTo>
                    <a:pt x="8440" y="5077"/>
                    <a:pt x="10146" y="2293"/>
                    <a:pt x="12911" y="1406"/>
                  </a:cubicBezTo>
                  <a:cubicBezTo>
                    <a:pt x="13406" y="1247"/>
                    <a:pt x="13899" y="1063"/>
                    <a:pt x="14387" y="850"/>
                  </a:cubicBezTo>
                  <a:cubicBezTo>
                    <a:pt x="14309" y="566"/>
                    <a:pt x="14229" y="283"/>
                    <a:pt x="14147" y="0"/>
                  </a:cubicBez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651;p40">
              <a:extLst>
                <a:ext uri="{FF2B5EF4-FFF2-40B4-BE49-F238E27FC236}">
                  <a16:creationId xmlns:a16="http://schemas.microsoft.com/office/drawing/2014/main" id="{CEFB2E19-0614-30EE-B239-4169D4D2C546}"/>
                </a:ext>
              </a:extLst>
            </p:cNvPr>
            <p:cNvSpPr/>
            <p:nvPr/>
          </p:nvSpPr>
          <p:spPr>
            <a:xfrm>
              <a:off x="1524278" y="1556306"/>
              <a:ext cx="251659" cy="401145"/>
            </a:xfrm>
            <a:custGeom>
              <a:avLst/>
              <a:gdLst/>
              <a:ahLst/>
              <a:cxnLst/>
              <a:rect l="l" t="t" r="r" b="b"/>
              <a:pathLst>
                <a:path w="4509" h="7179" extrusionOk="0">
                  <a:moveTo>
                    <a:pt x="957" y="1"/>
                  </a:moveTo>
                  <a:cubicBezTo>
                    <a:pt x="271" y="1"/>
                    <a:pt x="1" y="389"/>
                    <a:pt x="1" y="389"/>
                  </a:cubicBezTo>
                  <a:cubicBezTo>
                    <a:pt x="167" y="416"/>
                    <a:pt x="328" y="453"/>
                    <a:pt x="485" y="496"/>
                  </a:cubicBezTo>
                  <a:cubicBezTo>
                    <a:pt x="1282" y="716"/>
                    <a:pt x="1945" y="1147"/>
                    <a:pt x="2439" y="1773"/>
                  </a:cubicBezTo>
                  <a:cubicBezTo>
                    <a:pt x="3388" y="2977"/>
                    <a:pt x="3698" y="4828"/>
                    <a:pt x="3350" y="7179"/>
                  </a:cubicBezTo>
                  <a:cubicBezTo>
                    <a:pt x="3491" y="7109"/>
                    <a:pt x="3648" y="7071"/>
                    <a:pt x="3809" y="7071"/>
                  </a:cubicBezTo>
                  <a:cubicBezTo>
                    <a:pt x="3844" y="7071"/>
                    <a:pt x="3879" y="7073"/>
                    <a:pt x="3914" y="7076"/>
                  </a:cubicBezTo>
                  <a:cubicBezTo>
                    <a:pt x="3955" y="7079"/>
                    <a:pt x="3996" y="7086"/>
                    <a:pt x="4037" y="7095"/>
                  </a:cubicBezTo>
                  <a:cubicBezTo>
                    <a:pt x="4079" y="7104"/>
                    <a:pt x="4124" y="7114"/>
                    <a:pt x="4168" y="7124"/>
                  </a:cubicBezTo>
                  <a:cubicBezTo>
                    <a:pt x="4508" y="4628"/>
                    <a:pt x="4136" y="2626"/>
                    <a:pt x="3070" y="1276"/>
                  </a:cubicBezTo>
                  <a:cubicBezTo>
                    <a:pt x="2701" y="809"/>
                    <a:pt x="2259" y="433"/>
                    <a:pt x="1752" y="148"/>
                  </a:cubicBezTo>
                  <a:cubicBezTo>
                    <a:pt x="1751" y="148"/>
                    <a:pt x="1751" y="148"/>
                    <a:pt x="1750" y="147"/>
                  </a:cubicBezTo>
                  <a:cubicBezTo>
                    <a:pt x="1440" y="41"/>
                    <a:pt x="1177" y="1"/>
                    <a:pt x="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652;p40">
              <a:extLst>
                <a:ext uri="{FF2B5EF4-FFF2-40B4-BE49-F238E27FC236}">
                  <a16:creationId xmlns:a16="http://schemas.microsoft.com/office/drawing/2014/main" id="{33EA994A-B40D-6BD6-565D-82AB8EF51D93}"/>
                </a:ext>
              </a:extLst>
            </p:cNvPr>
            <p:cNvSpPr/>
            <p:nvPr/>
          </p:nvSpPr>
          <p:spPr>
            <a:xfrm>
              <a:off x="1971726" y="1749141"/>
              <a:ext cx="140759" cy="315820"/>
            </a:xfrm>
            <a:custGeom>
              <a:avLst/>
              <a:gdLst/>
              <a:ahLst/>
              <a:cxnLst/>
              <a:rect l="l" t="t" r="r" b="b"/>
              <a:pathLst>
                <a:path w="2522" h="5652" extrusionOk="0">
                  <a:moveTo>
                    <a:pt x="1708" y="1"/>
                  </a:moveTo>
                  <a:cubicBezTo>
                    <a:pt x="1722" y="62"/>
                    <a:pt x="2066" y="2304"/>
                    <a:pt x="1" y="5090"/>
                  </a:cubicBezTo>
                  <a:cubicBezTo>
                    <a:pt x="80" y="5131"/>
                    <a:pt x="160" y="5174"/>
                    <a:pt x="239" y="5217"/>
                  </a:cubicBezTo>
                  <a:cubicBezTo>
                    <a:pt x="241" y="5217"/>
                    <a:pt x="241" y="5218"/>
                    <a:pt x="242" y="5218"/>
                  </a:cubicBezTo>
                  <a:cubicBezTo>
                    <a:pt x="314" y="5258"/>
                    <a:pt x="378" y="5308"/>
                    <a:pt x="429" y="5366"/>
                  </a:cubicBezTo>
                  <a:cubicBezTo>
                    <a:pt x="504" y="5449"/>
                    <a:pt x="560" y="5548"/>
                    <a:pt x="589" y="5652"/>
                  </a:cubicBezTo>
                  <a:cubicBezTo>
                    <a:pt x="2042" y="3756"/>
                    <a:pt x="2458" y="2208"/>
                    <a:pt x="2521" y="1201"/>
                  </a:cubicBezTo>
                  <a:cubicBezTo>
                    <a:pt x="2502" y="1115"/>
                    <a:pt x="2476" y="1022"/>
                    <a:pt x="2441" y="930"/>
                  </a:cubicBezTo>
                  <a:cubicBezTo>
                    <a:pt x="2322" y="584"/>
                    <a:pt x="2108" y="208"/>
                    <a:pt x="1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653;p40">
              <a:extLst>
                <a:ext uri="{FF2B5EF4-FFF2-40B4-BE49-F238E27FC236}">
                  <a16:creationId xmlns:a16="http://schemas.microsoft.com/office/drawing/2014/main" id="{46EC432E-FCE9-A5E1-EC09-8B94EC06EB46}"/>
                </a:ext>
              </a:extLst>
            </p:cNvPr>
            <p:cNvSpPr/>
            <p:nvPr/>
          </p:nvSpPr>
          <p:spPr>
            <a:xfrm>
              <a:off x="1332395" y="1892133"/>
              <a:ext cx="236031" cy="430816"/>
            </a:xfrm>
            <a:custGeom>
              <a:avLst/>
              <a:gdLst/>
              <a:ahLst/>
              <a:cxnLst/>
              <a:rect l="l" t="t" r="r" b="b"/>
              <a:pathLst>
                <a:path w="4229" h="7710" extrusionOk="0">
                  <a:moveTo>
                    <a:pt x="1347" y="1"/>
                  </a:moveTo>
                  <a:cubicBezTo>
                    <a:pt x="1325" y="1"/>
                    <a:pt x="1302" y="1"/>
                    <a:pt x="1280" y="2"/>
                  </a:cubicBezTo>
                  <a:cubicBezTo>
                    <a:pt x="873" y="11"/>
                    <a:pt x="517" y="96"/>
                    <a:pt x="270" y="198"/>
                  </a:cubicBezTo>
                  <a:cubicBezTo>
                    <a:pt x="252" y="352"/>
                    <a:pt x="237" y="508"/>
                    <a:pt x="224" y="663"/>
                  </a:cubicBezTo>
                  <a:cubicBezTo>
                    <a:pt x="208" y="826"/>
                    <a:pt x="194" y="990"/>
                    <a:pt x="180" y="1152"/>
                  </a:cubicBezTo>
                  <a:cubicBezTo>
                    <a:pt x="42" y="2797"/>
                    <a:pt x="0" y="4419"/>
                    <a:pt x="72" y="5684"/>
                  </a:cubicBezTo>
                  <a:cubicBezTo>
                    <a:pt x="112" y="6387"/>
                    <a:pt x="186" y="6980"/>
                    <a:pt x="297" y="7405"/>
                  </a:cubicBezTo>
                  <a:cubicBezTo>
                    <a:pt x="326" y="7518"/>
                    <a:pt x="358" y="7621"/>
                    <a:pt x="393" y="7710"/>
                  </a:cubicBezTo>
                  <a:lnTo>
                    <a:pt x="2708" y="6800"/>
                  </a:lnTo>
                  <a:cubicBezTo>
                    <a:pt x="2708" y="6800"/>
                    <a:pt x="3425" y="4105"/>
                    <a:pt x="4035" y="1305"/>
                  </a:cubicBezTo>
                  <a:cubicBezTo>
                    <a:pt x="4086" y="1068"/>
                    <a:pt x="4137" y="831"/>
                    <a:pt x="4185" y="594"/>
                  </a:cubicBezTo>
                  <a:cubicBezTo>
                    <a:pt x="4200" y="525"/>
                    <a:pt x="4214" y="457"/>
                    <a:pt x="4228" y="387"/>
                  </a:cubicBezTo>
                  <a:cubicBezTo>
                    <a:pt x="3960" y="314"/>
                    <a:pt x="3113" y="387"/>
                    <a:pt x="2175" y="117"/>
                  </a:cubicBezTo>
                  <a:cubicBezTo>
                    <a:pt x="1890" y="34"/>
                    <a:pt x="1609" y="1"/>
                    <a:pt x="1347" y="1"/>
                  </a:cubicBezTo>
                  <a:close/>
                </a:path>
              </a:pathLst>
            </a:custGeom>
            <a:solidFill>
              <a:srgbClr val="FEB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" name="Google Shape;1654;p40">
              <a:extLst>
                <a:ext uri="{FF2B5EF4-FFF2-40B4-BE49-F238E27FC236}">
                  <a16:creationId xmlns:a16="http://schemas.microsoft.com/office/drawing/2014/main" id="{E2571A98-E73D-6ED0-E790-8F507488ADCF}"/>
                </a:ext>
              </a:extLst>
            </p:cNvPr>
            <p:cNvGrpSpPr/>
            <p:nvPr/>
          </p:nvGrpSpPr>
          <p:grpSpPr>
            <a:xfrm>
              <a:off x="1327428" y="1581507"/>
              <a:ext cx="298039" cy="336327"/>
              <a:chOff x="1327428" y="1581507"/>
              <a:chExt cx="298039" cy="336327"/>
            </a:xfrm>
          </p:grpSpPr>
          <p:sp>
            <p:nvSpPr>
              <p:cNvPr id="428" name="Google Shape;1655;p40">
                <a:extLst>
                  <a:ext uri="{FF2B5EF4-FFF2-40B4-BE49-F238E27FC236}">
                    <a16:creationId xmlns:a16="http://schemas.microsoft.com/office/drawing/2014/main" id="{C9F1B844-7301-F813-AA6C-A70F365E0013}"/>
                  </a:ext>
                </a:extLst>
              </p:cNvPr>
              <p:cNvSpPr/>
              <p:nvPr/>
            </p:nvSpPr>
            <p:spPr>
              <a:xfrm>
                <a:off x="1327428" y="1581507"/>
                <a:ext cx="298039" cy="336327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6019" extrusionOk="0">
                    <a:moveTo>
                      <a:pt x="3398" y="1"/>
                    </a:moveTo>
                    <a:cubicBezTo>
                      <a:pt x="3235" y="1"/>
                      <a:pt x="3061" y="24"/>
                      <a:pt x="2879" y="62"/>
                    </a:cubicBezTo>
                    <a:cubicBezTo>
                      <a:pt x="719" y="523"/>
                      <a:pt x="174" y="3995"/>
                      <a:pt x="42" y="5415"/>
                    </a:cubicBezTo>
                    <a:cubicBezTo>
                      <a:pt x="9" y="5764"/>
                      <a:pt x="2" y="5988"/>
                      <a:pt x="1" y="6015"/>
                    </a:cubicBezTo>
                    <a:lnTo>
                      <a:pt x="1" y="6015"/>
                    </a:lnTo>
                    <a:cubicBezTo>
                      <a:pt x="5" y="5951"/>
                      <a:pt x="138" y="5848"/>
                      <a:pt x="360" y="5757"/>
                    </a:cubicBezTo>
                    <a:cubicBezTo>
                      <a:pt x="393" y="5743"/>
                      <a:pt x="428" y="5730"/>
                      <a:pt x="463" y="5718"/>
                    </a:cubicBezTo>
                    <a:cubicBezTo>
                      <a:pt x="500" y="5705"/>
                      <a:pt x="538" y="5693"/>
                      <a:pt x="577" y="5682"/>
                    </a:cubicBezTo>
                    <a:cubicBezTo>
                      <a:pt x="629" y="5664"/>
                      <a:pt x="684" y="5651"/>
                      <a:pt x="741" y="5638"/>
                    </a:cubicBezTo>
                    <a:cubicBezTo>
                      <a:pt x="762" y="5632"/>
                      <a:pt x="784" y="5627"/>
                      <a:pt x="805" y="5623"/>
                    </a:cubicBezTo>
                    <a:cubicBezTo>
                      <a:pt x="847" y="5615"/>
                      <a:pt x="892" y="5606"/>
                      <a:pt x="936" y="5600"/>
                    </a:cubicBezTo>
                    <a:cubicBezTo>
                      <a:pt x="981" y="5591"/>
                      <a:pt x="1028" y="5585"/>
                      <a:pt x="1075" y="5580"/>
                    </a:cubicBezTo>
                    <a:cubicBezTo>
                      <a:pt x="1167" y="5569"/>
                      <a:pt x="1266" y="5562"/>
                      <a:pt x="1369" y="5560"/>
                    </a:cubicBezTo>
                    <a:cubicBezTo>
                      <a:pt x="1392" y="5559"/>
                      <a:pt x="1416" y="5559"/>
                      <a:pt x="1439" y="5559"/>
                    </a:cubicBezTo>
                    <a:cubicBezTo>
                      <a:pt x="1626" y="5559"/>
                      <a:pt x="1824" y="5577"/>
                      <a:pt x="2026" y="5617"/>
                    </a:cubicBezTo>
                    <a:cubicBezTo>
                      <a:pt x="2105" y="5632"/>
                      <a:pt x="2185" y="5652"/>
                      <a:pt x="2266" y="5675"/>
                    </a:cubicBezTo>
                    <a:cubicBezTo>
                      <a:pt x="3202" y="5948"/>
                      <a:pt x="4051" y="5875"/>
                      <a:pt x="4317" y="5946"/>
                    </a:cubicBezTo>
                    <a:cubicBezTo>
                      <a:pt x="4375" y="5962"/>
                      <a:pt x="4405" y="5984"/>
                      <a:pt x="4405" y="6017"/>
                    </a:cubicBezTo>
                    <a:cubicBezTo>
                      <a:pt x="5340" y="2960"/>
                      <a:pt x="5113" y="2653"/>
                      <a:pt x="4810" y="1376"/>
                    </a:cubicBezTo>
                    <a:cubicBezTo>
                      <a:pt x="4726" y="1028"/>
                      <a:pt x="4613" y="759"/>
                      <a:pt x="4473" y="554"/>
                    </a:cubicBezTo>
                    <a:lnTo>
                      <a:pt x="4473" y="552"/>
                    </a:lnTo>
                    <a:cubicBezTo>
                      <a:pt x="4331" y="342"/>
                      <a:pt x="4161" y="198"/>
                      <a:pt x="3969" y="113"/>
                    </a:cubicBezTo>
                    <a:cubicBezTo>
                      <a:pt x="3806" y="37"/>
                      <a:pt x="3625" y="3"/>
                      <a:pt x="3428" y="1"/>
                    </a:cubicBezTo>
                    <a:cubicBezTo>
                      <a:pt x="3418" y="1"/>
                      <a:pt x="3408" y="1"/>
                      <a:pt x="3398" y="1"/>
                    </a:cubicBezTo>
                    <a:close/>
                    <a:moveTo>
                      <a:pt x="1" y="6015"/>
                    </a:moveTo>
                    <a:lnTo>
                      <a:pt x="1" y="6015"/>
                    </a:lnTo>
                    <a:cubicBezTo>
                      <a:pt x="1" y="6016"/>
                      <a:pt x="1" y="6017"/>
                      <a:pt x="1" y="6018"/>
                    </a:cubicBezTo>
                    <a:cubicBezTo>
                      <a:pt x="1" y="6018"/>
                      <a:pt x="1" y="6017"/>
                      <a:pt x="1" y="60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656;p40">
                <a:extLst>
                  <a:ext uri="{FF2B5EF4-FFF2-40B4-BE49-F238E27FC236}">
                    <a16:creationId xmlns:a16="http://schemas.microsoft.com/office/drawing/2014/main" id="{1874DA67-75FE-AB0C-0158-F7DDFFA67051}"/>
                  </a:ext>
                </a:extLst>
              </p:cNvPr>
              <p:cNvSpPr/>
              <p:nvPr/>
            </p:nvSpPr>
            <p:spPr>
              <a:xfrm>
                <a:off x="1327428" y="1581507"/>
                <a:ext cx="298039" cy="336327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6019" extrusionOk="0">
                    <a:moveTo>
                      <a:pt x="3398" y="1"/>
                    </a:moveTo>
                    <a:cubicBezTo>
                      <a:pt x="3235" y="1"/>
                      <a:pt x="3061" y="24"/>
                      <a:pt x="2879" y="62"/>
                    </a:cubicBezTo>
                    <a:cubicBezTo>
                      <a:pt x="719" y="523"/>
                      <a:pt x="174" y="3995"/>
                      <a:pt x="42" y="5415"/>
                    </a:cubicBezTo>
                    <a:cubicBezTo>
                      <a:pt x="9" y="5764"/>
                      <a:pt x="2" y="5988"/>
                      <a:pt x="1" y="6015"/>
                    </a:cubicBezTo>
                    <a:lnTo>
                      <a:pt x="1" y="6015"/>
                    </a:lnTo>
                    <a:cubicBezTo>
                      <a:pt x="5" y="5951"/>
                      <a:pt x="138" y="5848"/>
                      <a:pt x="360" y="5757"/>
                    </a:cubicBezTo>
                    <a:cubicBezTo>
                      <a:pt x="393" y="5743"/>
                      <a:pt x="428" y="5730"/>
                      <a:pt x="463" y="5718"/>
                    </a:cubicBezTo>
                    <a:cubicBezTo>
                      <a:pt x="500" y="5705"/>
                      <a:pt x="538" y="5693"/>
                      <a:pt x="577" y="5682"/>
                    </a:cubicBezTo>
                    <a:cubicBezTo>
                      <a:pt x="629" y="5664"/>
                      <a:pt x="684" y="5651"/>
                      <a:pt x="741" y="5638"/>
                    </a:cubicBezTo>
                    <a:cubicBezTo>
                      <a:pt x="762" y="5632"/>
                      <a:pt x="784" y="5627"/>
                      <a:pt x="805" y="5623"/>
                    </a:cubicBezTo>
                    <a:cubicBezTo>
                      <a:pt x="847" y="5615"/>
                      <a:pt x="892" y="5606"/>
                      <a:pt x="936" y="5600"/>
                    </a:cubicBezTo>
                    <a:cubicBezTo>
                      <a:pt x="981" y="5591"/>
                      <a:pt x="1028" y="5585"/>
                      <a:pt x="1075" y="5580"/>
                    </a:cubicBezTo>
                    <a:cubicBezTo>
                      <a:pt x="1167" y="5569"/>
                      <a:pt x="1266" y="5562"/>
                      <a:pt x="1369" y="5560"/>
                    </a:cubicBezTo>
                    <a:cubicBezTo>
                      <a:pt x="1392" y="5559"/>
                      <a:pt x="1416" y="5559"/>
                      <a:pt x="1439" y="5559"/>
                    </a:cubicBezTo>
                    <a:cubicBezTo>
                      <a:pt x="1626" y="5559"/>
                      <a:pt x="1824" y="5577"/>
                      <a:pt x="2026" y="5617"/>
                    </a:cubicBezTo>
                    <a:cubicBezTo>
                      <a:pt x="2105" y="5632"/>
                      <a:pt x="2185" y="5652"/>
                      <a:pt x="2266" y="5675"/>
                    </a:cubicBezTo>
                    <a:cubicBezTo>
                      <a:pt x="3202" y="5948"/>
                      <a:pt x="4051" y="5875"/>
                      <a:pt x="4317" y="5946"/>
                    </a:cubicBezTo>
                    <a:cubicBezTo>
                      <a:pt x="4375" y="5962"/>
                      <a:pt x="4405" y="5984"/>
                      <a:pt x="4405" y="6017"/>
                    </a:cubicBezTo>
                    <a:cubicBezTo>
                      <a:pt x="5340" y="2960"/>
                      <a:pt x="5113" y="2653"/>
                      <a:pt x="4810" y="1376"/>
                    </a:cubicBezTo>
                    <a:cubicBezTo>
                      <a:pt x="4726" y="1028"/>
                      <a:pt x="4613" y="759"/>
                      <a:pt x="4473" y="554"/>
                    </a:cubicBezTo>
                    <a:lnTo>
                      <a:pt x="4473" y="552"/>
                    </a:lnTo>
                    <a:cubicBezTo>
                      <a:pt x="4331" y="342"/>
                      <a:pt x="4161" y="198"/>
                      <a:pt x="3969" y="113"/>
                    </a:cubicBezTo>
                    <a:cubicBezTo>
                      <a:pt x="3806" y="37"/>
                      <a:pt x="3625" y="3"/>
                      <a:pt x="3428" y="1"/>
                    </a:cubicBezTo>
                    <a:cubicBezTo>
                      <a:pt x="3418" y="1"/>
                      <a:pt x="3408" y="1"/>
                      <a:pt x="3398" y="1"/>
                    </a:cubicBezTo>
                    <a:close/>
                    <a:moveTo>
                      <a:pt x="1" y="6015"/>
                    </a:moveTo>
                    <a:lnTo>
                      <a:pt x="1" y="6015"/>
                    </a:lnTo>
                    <a:cubicBezTo>
                      <a:pt x="1" y="6016"/>
                      <a:pt x="1" y="6017"/>
                      <a:pt x="1" y="6018"/>
                    </a:cubicBezTo>
                    <a:cubicBezTo>
                      <a:pt x="1" y="6018"/>
                      <a:pt x="1" y="6017"/>
                      <a:pt x="1" y="6015"/>
                    </a:cubicBezTo>
                    <a:close/>
                  </a:path>
                </a:pathLst>
              </a:custGeom>
              <a:solidFill>
                <a:srgbClr val="000000">
                  <a:alpha val="12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9" name="Google Shape;1657;p40">
              <a:extLst>
                <a:ext uri="{FF2B5EF4-FFF2-40B4-BE49-F238E27FC236}">
                  <a16:creationId xmlns:a16="http://schemas.microsoft.com/office/drawing/2014/main" id="{1D9ACFA7-3EBF-4750-9141-359D44CCC901}"/>
                </a:ext>
              </a:extLst>
            </p:cNvPr>
            <p:cNvSpPr/>
            <p:nvPr/>
          </p:nvSpPr>
          <p:spPr>
            <a:xfrm>
              <a:off x="1342386" y="1891965"/>
              <a:ext cx="226041" cy="75099"/>
            </a:xfrm>
            <a:custGeom>
              <a:avLst/>
              <a:gdLst/>
              <a:ahLst/>
              <a:cxnLst/>
              <a:rect l="l" t="t" r="r" b="b"/>
              <a:pathLst>
                <a:path w="4050" h="1344" extrusionOk="0">
                  <a:moveTo>
                    <a:pt x="1165" y="1"/>
                  </a:moveTo>
                  <a:cubicBezTo>
                    <a:pt x="732" y="1"/>
                    <a:pt x="351" y="91"/>
                    <a:pt x="92" y="199"/>
                  </a:cubicBezTo>
                  <a:cubicBezTo>
                    <a:pt x="73" y="353"/>
                    <a:pt x="58" y="508"/>
                    <a:pt x="45" y="664"/>
                  </a:cubicBezTo>
                  <a:cubicBezTo>
                    <a:pt x="29" y="828"/>
                    <a:pt x="15" y="992"/>
                    <a:pt x="1" y="1154"/>
                  </a:cubicBezTo>
                  <a:cubicBezTo>
                    <a:pt x="238" y="1033"/>
                    <a:pt x="618" y="888"/>
                    <a:pt x="1088" y="888"/>
                  </a:cubicBezTo>
                  <a:cubicBezTo>
                    <a:pt x="1376" y="888"/>
                    <a:pt x="1698" y="942"/>
                    <a:pt x="2041" y="1090"/>
                  </a:cubicBezTo>
                  <a:cubicBezTo>
                    <a:pt x="2487" y="1280"/>
                    <a:pt x="2936" y="1343"/>
                    <a:pt x="3334" y="1343"/>
                  </a:cubicBezTo>
                  <a:cubicBezTo>
                    <a:pt x="3521" y="1343"/>
                    <a:pt x="3696" y="1329"/>
                    <a:pt x="3856" y="1308"/>
                  </a:cubicBezTo>
                  <a:cubicBezTo>
                    <a:pt x="3907" y="1071"/>
                    <a:pt x="3957" y="833"/>
                    <a:pt x="4006" y="595"/>
                  </a:cubicBezTo>
                  <a:cubicBezTo>
                    <a:pt x="4021" y="527"/>
                    <a:pt x="4035" y="459"/>
                    <a:pt x="4049" y="390"/>
                  </a:cubicBezTo>
                  <a:cubicBezTo>
                    <a:pt x="3781" y="317"/>
                    <a:pt x="2933" y="390"/>
                    <a:pt x="1998" y="118"/>
                  </a:cubicBezTo>
                  <a:cubicBezTo>
                    <a:pt x="1712" y="34"/>
                    <a:pt x="1429" y="1"/>
                    <a:pt x="1165" y="1"/>
                  </a:cubicBezTo>
                  <a:close/>
                </a:path>
              </a:pathLst>
            </a:custGeom>
            <a:solidFill>
              <a:srgbClr val="FC9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658;p40">
              <a:extLst>
                <a:ext uri="{FF2B5EF4-FFF2-40B4-BE49-F238E27FC236}">
                  <a16:creationId xmlns:a16="http://schemas.microsoft.com/office/drawing/2014/main" id="{ECF439E5-8EB5-62A8-28F2-1FF78D2FA49A}"/>
                </a:ext>
              </a:extLst>
            </p:cNvPr>
            <p:cNvSpPr/>
            <p:nvPr/>
          </p:nvSpPr>
          <p:spPr>
            <a:xfrm>
              <a:off x="1327261" y="1581340"/>
              <a:ext cx="191437" cy="336383"/>
            </a:xfrm>
            <a:custGeom>
              <a:avLst/>
              <a:gdLst/>
              <a:ahLst/>
              <a:cxnLst/>
              <a:rect l="l" t="t" r="r" b="b"/>
              <a:pathLst>
                <a:path w="3430" h="6020" extrusionOk="0">
                  <a:moveTo>
                    <a:pt x="3407" y="1"/>
                  </a:moveTo>
                  <a:cubicBezTo>
                    <a:pt x="3241" y="1"/>
                    <a:pt x="3064" y="23"/>
                    <a:pt x="2879" y="63"/>
                  </a:cubicBezTo>
                  <a:cubicBezTo>
                    <a:pt x="192" y="637"/>
                    <a:pt x="6" y="5870"/>
                    <a:pt x="1" y="6016"/>
                  </a:cubicBezTo>
                  <a:lnTo>
                    <a:pt x="1" y="6016"/>
                  </a:lnTo>
                  <a:cubicBezTo>
                    <a:pt x="5" y="5949"/>
                    <a:pt x="139" y="5846"/>
                    <a:pt x="362" y="5758"/>
                  </a:cubicBezTo>
                  <a:cubicBezTo>
                    <a:pt x="621" y="5651"/>
                    <a:pt x="1001" y="5561"/>
                    <a:pt x="1435" y="5561"/>
                  </a:cubicBezTo>
                  <a:cubicBezTo>
                    <a:pt x="1625" y="5561"/>
                    <a:pt x="1825" y="5578"/>
                    <a:pt x="2029" y="5619"/>
                  </a:cubicBezTo>
                  <a:cubicBezTo>
                    <a:pt x="1141" y="606"/>
                    <a:pt x="3397" y="26"/>
                    <a:pt x="3429" y="1"/>
                  </a:cubicBezTo>
                  <a:cubicBezTo>
                    <a:pt x="3422" y="1"/>
                    <a:pt x="3415" y="1"/>
                    <a:pt x="3407" y="1"/>
                  </a:cubicBezTo>
                  <a:close/>
                  <a:moveTo>
                    <a:pt x="1" y="6016"/>
                  </a:moveTo>
                  <a:cubicBezTo>
                    <a:pt x="1" y="6017"/>
                    <a:pt x="1" y="6018"/>
                    <a:pt x="1" y="6019"/>
                  </a:cubicBezTo>
                  <a:cubicBezTo>
                    <a:pt x="1" y="6019"/>
                    <a:pt x="1" y="6018"/>
                    <a:pt x="1" y="6016"/>
                  </a:cubicBez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659;p40">
              <a:extLst>
                <a:ext uri="{FF2B5EF4-FFF2-40B4-BE49-F238E27FC236}">
                  <a16:creationId xmlns:a16="http://schemas.microsoft.com/office/drawing/2014/main" id="{2935427D-2AA6-2F9C-C702-208E786A926F}"/>
                </a:ext>
              </a:extLst>
            </p:cNvPr>
            <p:cNvSpPr/>
            <p:nvPr/>
          </p:nvSpPr>
          <p:spPr>
            <a:xfrm>
              <a:off x="2053324" y="2389782"/>
              <a:ext cx="77803" cy="57386"/>
            </a:xfrm>
            <a:custGeom>
              <a:avLst/>
              <a:gdLst/>
              <a:ahLst/>
              <a:cxnLst/>
              <a:rect l="l" t="t" r="r" b="b"/>
              <a:pathLst>
                <a:path w="1394" h="1027" extrusionOk="0">
                  <a:moveTo>
                    <a:pt x="0" y="1"/>
                  </a:moveTo>
                  <a:lnTo>
                    <a:pt x="1059" y="1026"/>
                  </a:lnTo>
                  <a:lnTo>
                    <a:pt x="1394" y="2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9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660;p40">
              <a:extLst>
                <a:ext uri="{FF2B5EF4-FFF2-40B4-BE49-F238E27FC236}">
                  <a16:creationId xmlns:a16="http://schemas.microsoft.com/office/drawing/2014/main" id="{C0B319C4-30B6-D9D3-28BD-E0962F2A14C7}"/>
                </a:ext>
              </a:extLst>
            </p:cNvPr>
            <p:cNvSpPr/>
            <p:nvPr/>
          </p:nvSpPr>
          <p:spPr>
            <a:xfrm>
              <a:off x="1972564" y="2390956"/>
              <a:ext cx="249314" cy="217028"/>
            </a:xfrm>
            <a:custGeom>
              <a:avLst/>
              <a:gdLst/>
              <a:ahLst/>
              <a:cxnLst/>
              <a:rect l="l" t="t" r="r" b="b"/>
              <a:pathLst>
                <a:path w="4467" h="3884" extrusionOk="0">
                  <a:moveTo>
                    <a:pt x="3078" y="0"/>
                  </a:moveTo>
                  <a:cubicBezTo>
                    <a:pt x="2848" y="0"/>
                    <a:pt x="2632" y="98"/>
                    <a:pt x="2479" y="269"/>
                  </a:cubicBezTo>
                  <a:lnTo>
                    <a:pt x="457" y="2555"/>
                  </a:lnTo>
                  <a:cubicBezTo>
                    <a:pt x="1" y="3070"/>
                    <a:pt x="367" y="3884"/>
                    <a:pt x="1056" y="3884"/>
                  </a:cubicBezTo>
                  <a:lnTo>
                    <a:pt x="1390" y="3884"/>
                  </a:lnTo>
                  <a:cubicBezTo>
                    <a:pt x="1619" y="3884"/>
                    <a:pt x="1837" y="3785"/>
                    <a:pt x="1988" y="3615"/>
                  </a:cubicBezTo>
                  <a:lnTo>
                    <a:pt x="4010" y="1329"/>
                  </a:lnTo>
                  <a:cubicBezTo>
                    <a:pt x="4466" y="812"/>
                    <a:pt x="4101" y="0"/>
                    <a:pt x="3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661;p40">
              <a:extLst>
                <a:ext uri="{FF2B5EF4-FFF2-40B4-BE49-F238E27FC236}">
                  <a16:creationId xmlns:a16="http://schemas.microsoft.com/office/drawing/2014/main" id="{A6347605-6DAA-400D-4588-7B018CF08C2A}"/>
                </a:ext>
              </a:extLst>
            </p:cNvPr>
            <p:cNvSpPr/>
            <p:nvPr/>
          </p:nvSpPr>
          <p:spPr>
            <a:xfrm>
              <a:off x="2050031" y="2390956"/>
              <a:ext cx="407152" cy="217028"/>
            </a:xfrm>
            <a:custGeom>
              <a:avLst/>
              <a:gdLst/>
              <a:ahLst/>
              <a:cxnLst/>
              <a:rect l="l" t="t" r="r" b="b"/>
              <a:pathLst>
                <a:path w="7295" h="3884" extrusionOk="0">
                  <a:moveTo>
                    <a:pt x="2023" y="0"/>
                  </a:moveTo>
                  <a:cubicBezTo>
                    <a:pt x="2711" y="0"/>
                    <a:pt x="3078" y="812"/>
                    <a:pt x="2622" y="1329"/>
                  </a:cubicBezTo>
                  <a:lnTo>
                    <a:pt x="598" y="3615"/>
                  </a:lnTo>
                  <a:cubicBezTo>
                    <a:pt x="448" y="3785"/>
                    <a:pt x="229" y="3884"/>
                    <a:pt x="1" y="3884"/>
                  </a:cubicBezTo>
                  <a:lnTo>
                    <a:pt x="4217" y="3884"/>
                  </a:lnTo>
                  <a:cubicBezTo>
                    <a:pt x="4446" y="3884"/>
                    <a:pt x="4664" y="3785"/>
                    <a:pt x="4816" y="3615"/>
                  </a:cubicBezTo>
                  <a:lnTo>
                    <a:pt x="6838" y="1329"/>
                  </a:lnTo>
                  <a:cubicBezTo>
                    <a:pt x="7294" y="812"/>
                    <a:pt x="6929" y="0"/>
                    <a:pt x="6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662;p40">
              <a:extLst>
                <a:ext uri="{FF2B5EF4-FFF2-40B4-BE49-F238E27FC236}">
                  <a16:creationId xmlns:a16="http://schemas.microsoft.com/office/drawing/2014/main" id="{A6C9FBA3-FBF2-D8D9-6B45-55BA49F5D2A7}"/>
                </a:ext>
              </a:extLst>
            </p:cNvPr>
            <p:cNvSpPr/>
            <p:nvPr/>
          </p:nvSpPr>
          <p:spPr>
            <a:xfrm>
              <a:off x="1973066" y="2399114"/>
              <a:ext cx="234301" cy="200824"/>
            </a:xfrm>
            <a:custGeom>
              <a:avLst/>
              <a:gdLst/>
              <a:ahLst/>
              <a:cxnLst/>
              <a:rect l="l" t="t" r="r" b="b"/>
              <a:pathLst>
                <a:path w="4198" h="3594" extrusionOk="0">
                  <a:moveTo>
                    <a:pt x="1695" y="1"/>
                  </a:moveTo>
                  <a:lnTo>
                    <a:pt x="63" y="876"/>
                  </a:lnTo>
                  <a:lnTo>
                    <a:pt x="0" y="1911"/>
                  </a:lnTo>
                  <a:cubicBezTo>
                    <a:pt x="0" y="1911"/>
                    <a:pt x="1853" y="3197"/>
                    <a:pt x="2372" y="3557"/>
                  </a:cubicBezTo>
                  <a:cubicBezTo>
                    <a:pt x="2407" y="3582"/>
                    <a:pt x="2447" y="3594"/>
                    <a:pt x="2486" y="3594"/>
                  </a:cubicBezTo>
                  <a:cubicBezTo>
                    <a:pt x="2536" y="3594"/>
                    <a:pt x="2586" y="3574"/>
                    <a:pt x="2626" y="3537"/>
                  </a:cubicBezTo>
                  <a:lnTo>
                    <a:pt x="2629" y="3534"/>
                  </a:lnTo>
                  <a:cubicBezTo>
                    <a:pt x="2710" y="3457"/>
                    <a:pt x="2709" y="3328"/>
                    <a:pt x="2627" y="3252"/>
                  </a:cubicBezTo>
                  <a:lnTo>
                    <a:pt x="1405" y="2124"/>
                  </a:lnTo>
                  <a:lnTo>
                    <a:pt x="1405" y="2124"/>
                  </a:lnTo>
                  <a:cubicBezTo>
                    <a:pt x="1406" y="2124"/>
                    <a:pt x="2606" y="2984"/>
                    <a:pt x="3022" y="3286"/>
                  </a:cubicBezTo>
                  <a:cubicBezTo>
                    <a:pt x="3060" y="3312"/>
                    <a:pt x="3104" y="3325"/>
                    <a:pt x="3147" y="3325"/>
                  </a:cubicBezTo>
                  <a:cubicBezTo>
                    <a:pt x="3200" y="3325"/>
                    <a:pt x="3252" y="3307"/>
                    <a:pt x="3293" y="3269"/>
                  </a:cubicBezTo>
                  <a:lnTo>
                    <a:pt x="3297" y="3265"/>
                  </a:lnTo>
                  <a:cubicBezTo>
                    <a:pt x="3390" y="3179"/>
                    <a:pt x="3388" y="3033"/>
                    <a:pt x="3292" y="2951"/>
                  </a:cubicBezTo>
                  <a:lnTo>
                    <a:pt x="1776" y="1655"/>
                  </a:lnTo>
                  <a:lnTo>
                    <a:pt x="3605" y="2881"/>
                  </a:lnTo>
                  <a:cubicBezTo>
                    <a:pt x="3639" y="2903"/>
                    <a:pt x="3677" y="2914"/>
                    <a:pt x="3715" y="2914"/>
                  </a:cubicBezTo>
                  <a:cubicBezTo>
                    <a:pt x="3781" y="2914"/>
                    <a:pt x="3845" y="2882"/>
                    <a:pt x="3884" y="2823"/>
                  </a:cubicBezTo>
                  <a:cubicBezTo>
                    <a:pt x="3940" y="2734"/>
                    <a:pt x="3921" y="2618"/>
                    <a:pt x="3838" y="2553"/>
                  </a:cubicBezTo>
                  <a:lnTo>
                    <a:pt x="2079" y="1200"/>
                  </a:lnTo>
                  <a:lnTo>
                    <a:pt x="3868" y="2283"/>
                  </a:lnTo>
                  <a:cubicBezTo>
                    <a:pt x="3900" y="2302"/>
                    <a:pt x="3936" y="2312"/>
                    <a:pt x="3972" y="2312"/>
                  </a:cubicBezTo>
                  <a:cubicBezTo>
                    <a:pt x="4031" y="2312"/>
                    <a:pt x="4089" y="2286"/>
                    <a:pt x="4128" y="2239"/>
                  </a:cubicBezTo>
                  <a:cubicBezTo>
                    <a:pt x="4198" y="2152"/>
                    <a:pt x="4185" y="2025"/>
                    <a:pt x="4099" y="1954"/>
                  </a:cubicBezTo>
                  <a:lnTo>
                    <a:pt x="1695" y="1"/>
                  </a:lnTo>
                  <a:close/>
                </a:path>
              </a:pathLst>
            </a:custGeom>
            <a:solidFill>
              <a:srgbClr val="FC9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663;p40">
              <a:extLst>
                <a:ext uri="{FF2B5EF4-FFF2-40B4-BE49-F238E27FC236}">
                  <a16:creationId xmlns:a16="http://schemas.microsoft.com/office/drawing/2014/main" id="{A78C313B-FAA9-8908-5486-D03AE66B089C}"/>
                </a:ext>
              </a:extLst>
            </p:cNvPr>
            <p:cNvSpPr/>
            <p:nvPr/>
          </p:nvSpPr>
          <p:spPr>
            <a:xfrm>
              <a:off x="1916807" y="2359441"/>
              <a:ext cx="174861" cy="153943"/>
            </a:xfrm>
            <a:custGeom>
              <a:avLst/>
              <a:gdLst/>
              <a:ahLst/>
              <a:cxnLst/>
              <a:rect l="l" t="t" r="r" b="b"/>
              <a:pathLst>
                <a:path w="3133" h="2755" extrusionOk="0">
                  <a:moveTo>
                    <a:pt x="585" y="0"/>
                  </a:moveTo>
                  <a:lnTo>
                    <a:pt x="0" y="1955"/>
                  </a:lnTo>
                  <a:lnTo>
                    <a:pt x="820" y="2510"/>
                  </a:lnTo>
                  <a:cubicBezTo>
                    <a:pt x="1062" y="2672"/>
                    <a:pt x="1342" y="2754"/>
                    <a:pt x="1622" y="2754"/>
                  </a:cubicBezTo>
                  <a:cubicBezTo>
                    <a:pt x="1889" y="2754"/>
                    <a:pt x="2157" y="2680"/>
                    <a:pt x="2393" y="2531"/>
                  </a:cubicBezTo>
                  <a:cubicBezTo>
                    <a:pt x="2912" y="2203"/>
                    <a:pt x="3132" y="1555"/>
                    <a:pt x="2919" y="979"/>
                  </a:cubicBezTo>
                  <a:cubicBezTo>
                    <a:pt x="2644" y="296"/>
                    <a:pt x="585" y="0"/>
                    <a:pt x="585" y="0"/>
                  </a:cubicBezTo>
                  <a:close/>
                </a:path>
              </a:pathLst>
            </a:custGeom>
            <a:solidFill>
              <a:srgbClr val="FEB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664;p40">
              <a:extLst>
                <a:ext uri="{FF2B5EF4-FFF2-40B4-BE49-F238E27FC236}">
                  <a16:creationId xmlns:a16="http://schemas.microsoft.com/office/drawing/2014/main" id="{3A05C223-8900-BD86-6768-FA41CF531ADD}"/>
                </a:ext>
              </a:extLst>
            </p:cNvPr>
            <p:cNvSpPr/>
            <p:nvPr/>
          </p:nvSpPr>
          <p:spPr>
            <a:xfrm>
              <a:off x="1339539" y="2198233"/>
              <a:ext cx="609863" cy="270447"/>
            </a:xfrm>
            <a:custGeom>
              <a:avLst/>
              <a:gdLst/>
              <a:ahLst/>
              <a:cxnLst/>
              <a:rect l="l" t="t" r="r" b="b"/>
              <a:pathLst>
                <a:path w="10927" h="4840" extrusionOk="0">
                  <a:moveTo>
                    <a:pt x="1981" y="0"/>
                  </a:moveTo>
                  <a:cubicBezTo>
                    <a:pt x="927" y="6"/>
                    <a:pt x="30" y="923"/>
                    <a:pt x="1" y="953"/>
                  </a:cubicBezTo>
                  <a:lnTo>
                    <a:pt x="0" y="953"/>
                  </a:lnTo>
                  <a:cubicBezTo>
                    <a:pt x="0" y="953"/>
                    <a:pt x="5" y="1432"/>
                    <a:pt x="150" y="1923"/>
                  </a:cubicBezTo>
                  <a:cubicBezTo>
                    <a:pt x="272" y="2336"/>
                    <a:pt x="493" y="2758"/>
                    <a:pt x="893" y="2912"/>
                  </a:cubicBezTo>
                  <a:cubicBezTo>
                    <a:pt x="1728" y="3234"/>
                    <a:pt x="3113" y="3606"/>
                    <a:pt x="9382" y="4677"/>
                  </a:cubicBezTo>
                  <a:cubicBezTo>
                    <a:pt x="9690" y="4729"/>
                    <a:pt x="10010" y="4783"/>
                    <a:pt x="10341" y="4840"/>
                  </a:cubicBezTo>
                  <a:lnTo>
                    <a:pt x="10927" y="2885"/>
                  </a:lnTo>
                  <a:cubicBezTo>
                    <a:pt x="8522" y="2040"/>
                    <a:pt x="6739" y="1406"/>
                    <a:pt x="5391" y="947"/>
                  </a:cubicBezTo>
                  <a:cubicBezTo>
                    <a:pt x="4045" y="488"/>
                    <a:pt x="3134" y="206"/>
                    <a:pt x="2475" y="63"/>
                  </a:cubicBezTo>
                  <a:cubicBezTo>
                    <a:pt x="2281" y="21"/>
                    <a:pt x="2118" y="0"/>
                    <a:pt x="1981" y="0"/>
                  </a:cubicBezTo>
                  <a:close/>
                </a:path>
              </a:pathLst>
            </a:custGeom>
            <a:solidFill>
              <a:srgbClr val="FEB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665;p40">
              <a:extLst>
                <a:ext uri="{FF2B5EF4-FFF2-40B4-BE49-F238E27FC236}">
                  <a16:creationId xmlns:a16="http://schemas.microsoft.com/office/drawing/2014/main" id="{95EAB39F-D3A6-9966-5227-E8017DD3361D}"/>
                </a:ext>
              </a:extLst>
            </p:cNvPr>
            <p:cNvSpPr/>
            <p:nvPr/>
          </p:nvSpPr>
          <p:spPr>
            <a:xfrm>
              <a:off x="1336302" y="2190857"/>
              <a:ext cx="141429" cy="60683"/>
            </a:xfrm>
            <a:custGeom>
              <a:avLst/>
              <a:gdLst/>
              <a:ahLst/>
              <a:cxnLst/>
              <a:rect l="l" t="t" r="r" b="b"/>
              <a:pathLst>
                <a:path w="2534" h="1086" extrusionOk="0">
                  <a:moveTo>
                    <a:pt x="1579" y="1"/>
                  </a:moveTo>
                  <a:cubicBezTo>
                    <a:pt x="919" y="1"/>
                    <a:pt x="288" y="221"/>
                    <a:pt x="1" y="337"/>
                  </a:cubicBezTo>
                  <a:cubicBezTo>
                    <a:pt x="16" y="604"/>
                    <a:pt x="36" y="854"/>
                    <a:pt x="61" y="1086"/>
                  </a:cubicBezTo>
                  <a:cubicBezTo>
                    <a:pt x="89" y="1056"/>
                    <a:pt x="987" y="140"/>
                    <a:pt x="2041" y="133"/>
                  </a:cubicBezTo>
                  <a:cubicBezTo>
                    <a:pt x="2176" y="133"/>
                    <a:pt x="2340" y="154"/>
                    <a:pt x="2534" y="197"/>
                  </a:cubicBezTo>
                  <a:cubicBezTo>
                    <a:pt x="2233" y="54"/>
                    <a:pt x="1903" y="1"/>
                    <a:pt x="1579" y="1"/>
                  </a:cubicBezTo>
                  <a:close/>
                </a:path>
              </a:pathLst>
            </a:custGeom>
            <a:solidFill>
              <a:srgbClr val="FC9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666;p40">
              <a:extLst>
                <a:ext uri="{FF2B5EF4-FFF2-40B4-BE49-F238E27FC236}">
                  <a16:creationId xmlns:a16="http://schemas.microsoft.com/office/drawing/2014/main" id="{126D81D4-C1CB-A8D7-70EA-A729BAF8A93E}"/>
                </a:ext>
              </a:extLst>
            </p:cNvPr>
            <p:cNvSpPr/>
            <p:nvPr/>
          </p:nvSpPr>
          <p:spPr>
            <a:xfrm>
              <a:off x="2418170" y="2443146"/>
              <a:ext cx="28855" cy="28106"/>
            </a:xfrm>
            <a:custGeom>
              <a:avLst/>
              <a:gdLst/>
              <a:ahLst/>
              <a:cxnLst/>
              <a:rect l="l" t="t" r="r" b="b"/>
              <a:pathLst>
                <a:path w="517" h="503" extrusionOk="0">
                  <a:moveTo>
                    <a:pt x="270" y="0"/>
                  </a:moveTo>
                  <a:cubicBezTo>
                    <a:pt x="222" y="0"/>
                    <a:pt x="174" y="20"/>
                    <a:pt x="139" y="59"/>
                  </a:cubicBezTo>
                  <a:lnTo>
                    <a:pt x="91" y="114"/>
                  </a:lnTo>
                  <a:cubicBezTo>
                    <a:pt x="1" y="216"/>
                    <a:pt x="10" y="370"/>
                    <a:pt x="112" y="459"/>
                  </a:cubicBezTo>
                  <a:cubicBezTo>
                    <a:pt x="145" y="488"/>
                    <a:pt x="185" y="502"/>
                    <a:pt x="226" y="502"/>
                  </a:cubicBezTo>
                  <a:cubicBezTo>
                    <a:pt x="275" y="502"/>
                    <a:pt x="323" y="482"/>
                    <a:pt x="358" y="443"/>
                  </a:cubicBezTo>
                  <a:lnTo>
                    <a:pt x="453" y="336"/>
                  </a:lnTo>
                  <a:cubicBezTo>
                    <a:pt x="517" y="264"/>
                    <a:pt x="510" y="154"/>
                    <a:pt x="438" y="90"/>
                  </a:cubicBezTo>
                  <a:lnTo>
                    <a:pt x="386" y="43"/>
                  </a:lnTo>
                  <a:cubicBezTo>
                    <a:pt x="352" y="15"/>
                    <a:pt x="311" y="0"/>
                    <a:pt x="270" y="0"/>
                  </a:cubicBezTo>
                  <a:close/>
                </a:path>
              </a:pathLst>
            </a:custGeom>
            <a:solidFill>
              <a:srgbClr val="FCA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667;p40">
              <a:extLst>
                <a:ext uri="{FF2B5EF4-FFF2-40B4-BE49-F238E27FC236}">
                  <a16:creationId xmlns:a16="http://schemas.microsoft.com/office/drawing/2014/main" id="{300C4D0A-12B7-81CF-CB6A-71CFD5EC340B}"/>
                </a:ext>
              </a:extLst>
            </p:cNvPr>
            <p:cNvSpPr/>
            <p:nvPr/>
          </p:nvSpPr>
          <p:spPr>
            <a:xfrm>
              <a:off x="2398468" y="2468626"/>
              <a:ext cx="32985" cy="32353"/>
            </a:xfrm>
            <a:custGeom>
              <a:avLst/>
              <a:gdLst/>
              <a:ahLst/>
              <a:cxnLst/>
              <a:rect l="l" t="t" r="r" b="b"/>
              <a:pathLst>
                <a:path w="591" h="579" extrusionOk="0">
                  <a:moveTo>
                    <a:pt x="309" y="0"/>
                  </a:moveTo>
                  <a:cubicBezTo>
                    <a:pt x="254" y="0"/>
                    <a:pt x="198" y="23"/>
                    <a:pt x="159" y="67"/>
                  </a:cubicBezTo>
                  <a:lnTo>
                    <a:pt x="103" y="131"/>
                  </a:lnTo>
                  <a:cubicBezTo>
                    <a:pt x="0" y="247"/>
                    <a:pt x="11" y="425"/>
                    <a:pt x="127" y="528"/>
                  </a:cubicBezTo>
                  <a:cubicBezTo>
                    <a:pt x="165" y="562"/>
                    <a:pt x="213" y="579"/>
                    <a:pt x="260" y="579"/>
                  </a:cubicBezTo>
                  <a:cubicBezTo>
                    <a:pt x="315" y="579"/>
                    <a:pt x="370" y="556"/>
                    <a:pt x="408" y="510"/>
                  </a:cubicBezTo>
                  <a:lnTo>
                    <a:pt x="518" y="386"/>
                  </a:lnTo>
                  <a:cubicBezTo>
                    <a:pt x="591" y="304"/>
                    <a:pt x="584" y="177"/>
                    <a:pt x="502" y="104"/>
                  </a:cubicBezTo>
                  <a:lnTo>
                    <a:pt x="441" y="50"/>
                  </a:lnTo>
                  <a:cubicBezTo>
                    <a:pt x="403" y="17"/>
                    <a:pt x="356" y="0"/>
                    <a:pt x="309" y="0"/>
                  </a:cubicBezTo>
                  <a:close/>
                </a:path>
              </a:pathLst>
            </a:custGeom>
            <a:solidFill>
              <a:srgbClr val="FCA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668;p40">
              <a:extLst>
                <a:ext uri="{FF2B5EF4-FFF2-40B4-BE49-F238E27FC236}">
                  <a16:creationId xmlns:a16="http://schemas.microsoft.com/office/drawing/2014/main" id="{D95D2A89-D4B5-A9EA-07EC-4B8EE412E9E0}"/>
                </a:ext>
              </a:extLst>
            </p:cNvPr>
            <p:cNvSpPr/>
            <p:nvPr/>
          </p:nvSpPr>
          <p:spPr>
            <a:xfrm>
              <a:off x="2379771" y="2496174"/>
              <a:ext cx="29636" cy="29056"/>
            </a:xfrm>
            <a:custGeom>
              <a:avLst/>
              <a:gdLst/>
              <a:ahLst/>
              <a:cxnLst/>
              <a:rect l="l" t="t" r="r" b="b"/>
              <a:pathLst>
                <a:path w="531" h="520" extrusionOk="0">
                  <a:moveTo>
                    <a:pt x="277" y="1"/>
                  </a:moveTo>
                  <a:cubicBezTo>
                    <a:pt x="227" y="1"/>
                    <a:pt x="178" y="21"/>
                    <a:pt x="143" y="62"/>
                  </a:cubicBezTo>
                  <a:lnTo>
                    <a:pt x="93" y="119"/>
                  </a:lnTo>
                  <a:cubicBezTo>
                    <a:pt x="1" y="223"/>
                    <a:pt x="11" y="382"/>
                    <a:pt x="115" y="474"/>
                  </a:cubicBezTo>
                  <a:cubicBezTo>
                    <a:pt x="149" y="504"/>
                    <a:pt x="192" y="519"/>
                    <a:pt x="234" y="519"/>
                  </a:cubicBezTo>
                  <a:cubicBezTo>
                    <a:pt x="283" y="519"/>
                    <a:pt x="332" y="499"/>
                    <a:pt x="367" y="458"/>
                  </a:cubicBezTo>
                  <a:lnTo>
                    <a:pt x="466" y="348"/>
                  </a:lnTo>
                  <a:cubicBezTo>
                    <a:pt x="531" y="273"/>
                    <a:pt x="525" y="159"/>
                    <a:pt x="451" y="93"/>
                  </a:cubicBezTo>
                  <a:lnTo>
                    <a:pt x="397" y="46"/>
                  </a:lnTo>
                  <a:cubicBezTo>
                    <a:pt x="363" y="16"/>
                    <a:pt x="320" y="1"/>
                    <a:pt x="277" y="1"/>
                  </a:cubicBezTo>
                  <a:close/>
                </a:path>
              </a:pathLst>
            </a:custGeom>
            <a:solidFill>
              <a:srgbClr val="FCA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669;p40">
              <a:extLst>
                <a:ext uri="{FF2B5EF4-FFF2-40B4-BE49-F238E27FC236}">
                  <a16:creationId xmlns:a16="http://schemas.microsoft.com/office/drawing/2014/main" id="{4FEC9715-F07E-543C-85E3-F1D3EE60424E}"/>
                </a:ext>
              </a:extLst>
            </p:cNvPr>
            <p:cNvSpPr/>
            <p:nvPr/>
          </p:nvSpPr>
          <p:spPr>
            <a:xfrm>
              <a:off x="2363306" y="2520816"/>
              <a:ext cx="26232" cy="25648"/>
            </a:xfrm>
            <a:custGeom>
              <a:avLst/>
              <a:gdLst/>
              <a:ahLst/>
              <a:cxnLst/>
              <a:rect l="l" t="t" r="r" b="b"/>
              <a:pathLst>
                <a:path w="470" h="459" extrusionOk="0">
                  <a:moveTo>
                    <a:pt x="245" y="0"/>
                  </a:moveTo>
                  <a:cubicBezTo>
                    <a:pt x="201" y="0"/>
                    <a:pt x="158" y="19"/>
                    <a:pt x="127" y="53"/>
                  </a:cubicBezTo>
                  <a:lnTo>
                    <a:pt x="81" y="104"/>
                  </a:lnTo>
                  <a:cubicBezTo>
                    <a:pt x="0" y="196"/>
                    <a:pt x="9" y="335"/>
                    <a:pt x="101" y="417"/>
                  </a:cubicBezTo>
                  <a:cubicBezTo>
                    <a:pt x="131" y="445"/>
                    <a:pt x="169" y="458"/>
                    <a:pt x="206" y="458"/>
                  </a:cubicBezTo>
                  <a:cubicBezTo>
                    <a:pt x="249" y="458"/>
                    <a:pt x="292" y="440"/>
                    <a:pt x="322" y="405"/>
                  </a:cubicBezTo>
                  <a:lnTo>
                    <a:pt x="410" y="307"/>
                  </a:lnTo>
                  <a:cubicBezTo>
                    <a:pt x="469" y="241"/>
                    <a:pt x="462" y="141"/>
                    <a:pt x="397" y="83"/>
                  </a:cubicBezTo>
                  <a:lnTo>
                    <a:pt x="349" y="41"/>
                  </a:lnTo>
                  <a:cubicBezTo>
                    <a:pt x="319" y="14"/>
                    <a:pt x="282" y="0"/>
                    <a:pt x="245" y="0"/>
                  </a:cubicBezTo>
                  <a:close/>
                </a:path>
              </a:pathLst>
            </a:custGeom>
            <a:solidFill>
              <a:srgbClr val="FCA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670;p40">
              <a:extLst>
                <a:ext uri="{FF2B5EF4-FFF2-40B4-BE49-F238E27FC236}">
                  <a16:creationId xmlns:a16="http://schemas.microsoft.com/office/drawing/2014/main" id="{96970611-645A-BA85-806E-477700BDE297}"/>
                </a:ext>
              </a:extLst>
            </p:cNvPr>
            <p:cNvSpPr/>
            <p:nvPr/>
          </p:nvSpPr>
          <p:spPr>
            <a:xfrm>
              <a:off x="2270490" y="2135202"/>
              <a:ext cx="245073" cy="295033"/>
            </a:xfrm>
            <a:custGeom>
              <a:avLst/>
              <a:gdLst/>
              <a:ahLst/>
              <a:cxnLst/>
              <a:rect l="l" t="t" r="r" b="b"/>
              <a:pathLst>
                <a:path w="4391" h="5280" extrusionOk="0">
                  <a:moveTo>
                    <a:pt x="4280" y="0"/>
                  </a:moveTo>
                  <a:cubicBezTo>
                    <a:pt x="4253" y="0"/>
                    <a:pt x="4226" y="11"/>
                    <a:pt x="4207" y="34"/>
                  </a:cubicBezTo>
                  <a:lnTo>
                    <a:pt x="3624" y="702"/>
                  </a:lnTo>
                  <a:lnTo>
                    <a:pt x="134" y="4693"/>
                  </a:lnTo>
                  <a:cubicBezTo>
                    <a:pt x="133" y="4696"/>
                    <a:pt x="130" y="4700"/>
                    <a:pt x="128" y="4702"/>
                  </a:cubicBezTo>
                  <a:cubicBezTo>
                    <a:pt x="124" y="4706"/>
                    <a:pt x="120" y="4711"/>
                    <a:pt x="117" y="4717"/>
                  </a:cubicBezTo>
                  <a:cubicBezTo>
                    <a:pt x="1" y="4872"/>
                    <a:pt x="35" y="5095"/>
                    <a:pt x="192" y="5211"/>
                  </a:cubicBezTo>
                  <a:cubicBezTo>
                    <a:pt x="255" y="5257"/>
                    <a:pt x="329" y="5280"/>
                    <a:pt x="402" y="5280"/>
                  </a:cubicBezTo>
                  <a:cubicBezTo>
                    <a:pt x="510" y="5280"/>
                    <a:pt x="618" y="5230"/>
                    <a:pt x="687" y="5136"/>
                  </a:cubicBezTo>
                  <a:lnTo>
                    <a:pt x="4360" y="154"/>
                  </a:lnTo>
                  <a:cubicBezTo>
                    <a:pt x="4390" y="113"/>
                    <a:pt x="4384" y="57"/>
                    <a:pt x="4343" y="24"/>
                  </a:cubicBezTo>
                  <a:cubicBezTo>
                    <a:pt x="4325" y="8"/>
                    <a:pt x="4303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671;p40">
              <a:extLst>
                <a:ext uri="{FF2B5EF4-FFF2-40B4-BE49-F238E27FC236}">
                  <a16:creationId xmlns:a16="http://schemas.microsoft.com/office/drawing/2014/main" id="{795B326A-6078-D4BA-4067-5A3AEF2B7B79}"/>
                </a:ext>
              </a:extLst>
            </p:cNvPr>
            <p:cNvSpPr/>
            <p:nvPr/>
          </p:nvSpPr>
          <p:spPr>
            <a:xfrm>
              <a:off x="2277746" y="2174373"/>
              <a:ext cx="195176" cy="230886"/>
            </a:xfrm>
            <a:custGeom>
              <a:avLst/>
              <a:gdLst/>
              <a:ahLst/>
              <a:cxnLst/>
              <a:rect l="l" t="t" r="r" b="b"/>
              <a:pathLst>
                <a:path w="3497" h="4132" extrusionOk="0">
                  <a:moveTo>
                    <a:pt x="3496" y="1"/>
                  </a:moveTo>
                  <a:lnTo>
                    <a:pt x="7" y="3992"/>
                  </a:lnTo>
                  <a:cubicBezTo>
                    <a:pt x="5" y="3995"/>
                    <a:pt x="3" y="3999"/>
                    <a:pt x="0" y="4001"/>
                  </a:cubicBezTo>
                  <a:cubicBezTo>
                    <a:pt x="19" y="4023"/>
                    <a:pt x="39" y="4043"/>
                    <a:pt x="64" y="4062"/>
                  </a:cubicBezTo>
                  <a:cubicBezTo>
                    <a:pt x="127" y="4109"/>
                    <a:pt x="200" y="4131"/>
                    <a:pt x="273" y="4131"/>
                  </a:cubicBezTo>
                  <a:cubicBezTo>
                    <a:pt x="382" y="4131"/>
                    <a:pt x="489" y="4081"/>
                    <a:pt x="558" y="3986"/>
                  </a:cubicBezTo>
                  <a:lnTo>
                    <a:pt x="34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672;p40">
              <a:extLst>
                <a:ext uri="{FF2B5EF4-FFF2-40B4-BE49-F238E27FC236}">
                  <a16:creationId xmlns:a16="http://schemas.microsoft.com/office/drawing/2014/main" id="{1C350A10-5AD0-9A69-12DB-DAE01F17A0D8}"/>
                </a:ext>
              </a:extLst>
            </p:cNvPr>
            <p:cNvSpPr/>
            <p:nvPr/>
          </p:nvSpPr>
          <p:spPr>
            <a:xfrm>
              <a:off x="1230091" y="1883863"/>
              <a:ext cx="118825" cy="421987"/>
            </a:xfrm>
            <a:custGeom>
              <a:avLst/>
              <a:gdLst/>
              <a:ahLst/>
              <a:cxnLst/>
              <a:rect l="l" t="t" r="r" b="b"/>
              <a:pathLst>
                <a:path w="2129" h="7552" extrusionOk="0">
                  <a:moveTo>
                    <a:pt x="1785" y="1"/>
                  </a:moveTo>
                  <a:lnTo>
                    <a:pt x="1785" y="1"/>
                  </a:lnTo>
                  <a:cubicBezTo>
                    <a:pt x="1346" y="1428"/>
                    <a:pt x="777" y="3303"/>
                    <a:pt x="181" y="5320"/>
                  </a:cubicBezTo>
                  <a:cubicBezTo>
                    <a:pt x="181" y="5320"/>
                    <a:pt x="0" y="7313"/>
                    <a:pt x="2128" y="7551"/>
                  </a:cubicBezTo>
                  <a:cubicBezTo>
                    <a:pt x="2018" y="7127"/>
                    <a:pt x="1944" y="6534"/>
                    <a:pt x="1905" y="5830"/>
                  </a:cubicBezTo>
                  <a:cubicBezTo>
                    <a:pt x="1834" y="4566"/>
                    <a:pt x="1875" y="2943"/>
                    <a:pt x="2013" y="1298"/>
                  </a:cubicBezTo>
                  <a:cubicBezTo>
                    <a:pt x="2026" y="1135"/>
                    <a:pt x="2039" y="971"/>
                    <a:pt x="2057" y="808"/>
                  </a:cubicBezTo>
                  <a:cubicBezTo>
                    <a:pt x="1860" y="738"/>
                    <a:pt x="1744" y="667"/>
                    <a:pt x="1744" y="605"/>
                  </a:cubicBezTo>
                  <a:cubicBezTo>
                    <a:pt x="1744" y="605"/>
                    <a:pt x="1750" y="374"/>
                    <a:pt x="1785" y="1"/>
                  </a:cubicBez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673;p40">
              <a:extLst>
                <a:ext uri="{FF2B5EF4-FFF2-40B4-BE49-F238E27FC236}">
                  <a16:creationId xmlns:a16="http://schemas.microsoft.com/office/drawing/2014/main" id="{9A28F5DD-6DCE-8126-69D5-43F0E6821392}"/>
                </a:ext>
              </a:extLst>
            </p:cNvPr>
            <p:cNvSpPr/>
            <p:nvPr/>
          </p:nvSpPr>
          <p:spPr>
            <a:xfrm>
              <a:off x="1170874" y="2181078"/>
              <a:ext cx="670029" cy="285925"/>
            </a:xfrm>
            <a:custGeom>
              <a:avLst/>
              <a:gdLst/>
              <a:ahLst/>
              <a:cxnLst/>
              <a:rect l="l" t="t" r="r" b="b"/>
              <a:pathLst>
                <a:path w="12005" h="5117" extrusionOk="0">
                  <a:moveTo>
                    <a:pt x="1242" y="1"/>
                  </a:moveTo>
                  <a:lnTo>
                    <a:pt x="1239" y="6"/>
                  </a:lnTo>
                  <a:cubicBezTo>
                    <a:pt x="824" y="1272"/>
                    <a:pt x="395" y="2719"/>
                    <a:pt x="0" y="4118"/>
                  </a:cubicBezTo>
                  <a:lnTo>
                    <a:pt x="7" y="4246"/>
                  </a:lnTo>
                  <a:lnTo>
                    <a:pt x="11651" y="5090"/>
                  </a:lnTo>
                  <a:lnTo>
                    <a:pt x="11995" y="5116"/>
                  </a:lnTo>
                  <a:cubicBezTo>
                    <a:pt x="11997" y="5049"/>
                    <a:pt x="12001" y="4983"/>
                    <a:pt x="12004" y="4916"/>
                  </a:cubicBezTo>
                  <a:cubicBezTo>
                    <a:pt x="6076" y="3898"/>
                    <a:pt x="4733" y="3534"/>
                    <a:pt x="3916" y="3216"/>
                  </a:cubicBezTo>
                  <a:cubicBezTo>
                    <a:pt x="3516" y="3062"/>
                    <a:pt x="3295" y="2640"/>
                    <a:pt x="3174" y="2227"/>
                  </a:cubicBezTo>
                  <a:cubicBezTo>
                    <a:pt x="3124" y="2222"/>
                    <a:pt x="3077" y="2215"/>
                    <a:pt x="3028" y="2207"/>
                  </a:cubicBezTo>
                  <a:cubicBezTo>
                    <a:pt x="2888" y="2184"/>
                    <a:pt x="2759" y="2154"/>
                    <a:pt x="2639" y="2116"/>
                  </a:cubicBezTo>
                  <a:cubicBezTo>
                    <a:pt x="2616" y="2109"/>
                    <a:pt x="2595" y="2101"/>
                    <a:pt x="2572" y="2094"/>
                  </a:cubicBezTo>
                  <a:cubicBezTo>
                    <a:pt x="2478" y="2061"/>
                    <a:pt x="2390" y="2024"/>
                    <a:pt x="2309" y="1983"/>
                  </a:cubicBezTo>
                  <a:cubicBezTo>
                    <a:pt x="2294" y="1976"/>
                    <a:pt x="2282" y="1969"/>
                    <a:pt x="2269" y="1962"/>
                  </a:cubicBezTo>
                  <a:cubicBezTo>
                    <a:pt x="2249" y="1953"/>
                    <a:pt x="2232" y="1944"/>
                    <a:pt x="2213" y="1933"/>
                  </a:cubicBezTo>
                  <a:cubicBezTo>
                    <a:pt x="2196" y="1922"/>
                    <a:pt x="2177" y="1913"/>
                    <a:pt x="2161" y="1902"/>
                  </a:cubicBezTo>
                  <a:cubicBezTo>
                    <a:pt x="1851" y="1712"/>
                    <a:pt x="1643" y="1463"/>
                    <a:pt x="1506" y="1210"/>
                  </a:cubicBezTo>
                  <a:cubicBezTo>
                    <a:pt x="1490" y="1183"/>
                    <a:pt x="1477" y="1155"/>
                    <a:pt x="1463" y="1129"/>
                  </a:cubicBezTo>
                  <a:cubicBezTo>
                    <a:pt x="1369" y="932"/>
                    <a:pt x="1313" y="733"/>
                    <a:pt x="1280" y="558"/>
                  </a:cubicBezTo>
                  <a:cubicBezTo>
                    <a:pt x="1278" y="549"/>
                    <a:pt x="1277" y="539"/>
                    <a:pt x="1274" y="529"/>
                  </a:cubicBezTo>
                  <a:cubicBezTo>
                    <a:pt x="1270" y="501"/>
                    <a:pt x="1265" y="472"/>
                    <a:pt x="1261" y="446"/>
                  </a:cubicBezTo>
                  <a:cubicBezTo>
                    <a:pt x="1256" y="414"/>
                    <a:pt x="1252" y="384"/>
                    <a:pt x="1249" y="354"/>
                  </a:cubicBezTo>
                  <a:cubicBezTo>
                    <a:pt x="1229" y="142"/>
                    <a:pt x="1242" y="1"/>
                    <a:pt x="1242" y="1"/>
                  </a:cubicBez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674;p40">
              <a:extLst>
                <a:ext uri="{FF2B5EF4-FFF2-40B4-BE49-F238E27FC236}">
                  <a16:creationId xmlns:a16="http://schemas.microsoft.com/office/drawing/2014/main" id="{AA1578DA-42DC-DB11-0108-3198C1A52C49}"/>
                </a:ext>
              </a:extLst>
            </p:cNvPr>
            <p:cNvSpPr/>
            <p:nvPr/>
          </p:nvSpPr>
          <p:spPr>
            <a:xfrm>
              <a:off x="1548780" y="1584133"/>
              <a:ext cx="181949" cy="398574"/>
            </a:xfrm>
            <a:custGeom>
              <a:avLst/>
              <a:gdLst/>
              <a:ahLst/>
              <a:cxnLst/>
              <a:rect l="l" t="t" r="r" b="b"/>
              <a:pathLst>
                <a:path w="3260" h="7133" extrusionOk="0">
                  <a:moveTo>
                    <a:pt x="47" y="0"/>
                  </a:moveTo>
                  <a:lnTo>
                    <a:pt x="1" y="64"/>
                  </a:lnTo>
                  <a:cubicBezTo>
                    <a:pt x="194" y="150"/>
                    <a:pt x="364" y="294"/>
                    <a:pt x="506" y="504"/>
                  </a:cubicBezTo>
                  <a:lnTo>
                    <a:pt x="506" y="505"/>
                  </a:lnTo>
                  <a:cubicBezTo>
                    <a:pt x="1422" y="1095"/>
                    <a:pt x="2999" y="2764"/>
                    <a:pt x="2445" y="7132"/>
                  </a:cubicBezTo>
                  <a:cubicBezTo>
                    <a:pt x="2550" y="6929"/>
                    <a:pt x="2717" y="6775"/>
                    <a:pt x="2912" y="6682"/>
                  </a:cubicBezTo>
                  <a:cubicBezTo>
                    <a:pt x="3260" y="4332"/>
                    <a:pt x="2949" y="2481"/>
                    <a:pt x="2001" y="1277"/>
                  </a:cubicBezTo>
                  <a:cubicBezTo>
                    <a:pt x="1508" y="652"/>
                    <a:pt x="845" y="221"/>
                    <a:pt x="47" y="0"/>
                  </a:cubicBez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675;p40">
              <a:extLst>
                <a:ext uri="{FF2B5EF4-FFF2-40B4-BE49-F238E27FC236}">
                  <a16:creationId xmlns:a16="http://schemas.microsoft.com/office/drawing/2014/main" id="{13DDD6B2-0A87-8804-8536-F3BDDB4E4D44}"/>
                </a:ext>
              </a:extLst>
            </p:cNvPr>
            <p:cNvSpPr/>
            <p:nvPr/>
          </p:nvSpPr>
          <p:spPr>
            <a:xfrm>
              <a:off x="1955429" y="1742045"/>
              <a:ext cx="131717" cy="291457"/>
            </a:xfrm>
            <a:custGeom>
              <a:avLst/>
              <a:gdLst/>
              <a:ahLst/>
              <a:cxnLst/>
              <a:rect l="l" t="t" r="r" b="b"/>
              <a:pathLst>
                <a:path w="2360" h="5216" extrusionOk="0">
                  <a:moveTo>
                    <a:pt x="1902" y="1"/>
                  </a:moveTo>
                  <a:lnTo>
                    <a:pt x="1902" y="1"/>
                  </a:lnTo>
                  <a:cubicBezTo>
                    <a:pt x="1911" y="697"/>
                    <a:pt x="1809" y="3212"/>
                    <a:pt x="0" y="5067"/>
                  </a:cubicBezTo>
                  <a:cubicBezTo>
                    <a:pt x="98" y="5116"/>
                    <a:pt x="195" y="5164"/>
                    <a:pt x="294" y="5216"/>
                  </a:cubicBezTo>
                  <a:cubicBezTo>
                    <a:pt x="2359" y="2430"/>
                    <a:pt x="2017" y="188"/>
                    <a:pt x="2001" y="127"/>
                  </a:cubicBezTo>
                  <a:cubicBezTo>
                    <a:pt x="1968" y="86"/>
                    <a:pt x="1937" y="43"/>
                    <a:pt x="1902" y="1"/>
                  </a:cubicBez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1688;p41">
            <a:extLst>
              <a:ext uri="{FF2B5EF4-FFF2-40B4-BE49-F238E27FC236}">
                <a16:creationId xmlns:a16="http://schemas.microsoft.com/office/drawing/2014/main" id="{B2FEA519-9E33-26DD-D328-9E14DE3AA959}"/>
              </a:ext>
            </a:extLst>
          </p:cNvPr>
          <p:cNvGrpSpPr/>
          <p:nvPr/>
        </p:nvGrpSpPr>
        <p:grpSpPr>
          <a:xfrm>
            <a:off x="5410567" y="3380384"/>
            <a:ext cx="659265" cy="269230"/>
            <a:chOff x="3183903" y="395477"/>
            <a:chExt cx="1096805" cy="447933"/>
          </a:xfrm>
        </p:grpSpPr>
        <p:sp>
          <p:nvSpPr>
            <p:cNvPr id="431" name="Google Shape;1689;p41">
              <a:extLst>
                <a:ext uri="{FF2B5EF4-FFF2-40B4-BE49-F238E27FC236}">
                  <a16:creationId xmlns:a16="http://schemas.microsoft.com/office/drawing/2014/main" id="{D75FE20B-B7F1-CF5B-5D79-1EBF510A97F5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2" name="Google Shape;1690;p41">
              <a:extLst>
                <a:ext uri="{FF2B5EF4-FFF2-40B4-BE49-F238E27FC236}">
                  <a16:creationId xmlns:a16="http://schemas.microsoft.com/office/drawing/2014/main" id="{9E0C83A5-9691-FE98-2EE2-B9D583C9C32B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3" name="Google Shape;1691;p41">
              <a:extLst>
                <a:ext uri="{FF2B5EF4-FFF2-40B4-BE49-F238E27FC236}">
                  <a16:creationId xmlns:a16="http://schemas.microsoft.com/office/drawing/2014/main" id="{F4EA0CFE-9463-FD4B-6A07-A876A65E9C27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4" name="Google Shape;1692;p41">
              <a:extLst>
                <a:ext uri="{FF2B5EF4-FFF2-40B4-BE49-F238E27FC236}">
                  <a16:creationId xmlns:a16="http://schemas.microsoft.com/office/drawing/2014/main" id="{DB4CD7E7-FF50-39F7-E1B2-02F209E31E11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5" name="Google Shape;1693;p41">
              <a:extLst>
                <a:ext uri="{FF2B5EF4-FFF2-40B4-BE49-F238E27FC236}">
                  <a16:creationId xmlns:a16="http://schemas.microsoft.com/office/drawing/2014/main" id="{F20073BB-EA18-649A-35FB-3064AAEDC55A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6" name="Google Shape;1694;p41">
              <a:extLst>
                <a:ext uri="{FF2B5EF4-FFF2-40B4-BE49-F238E27FC236}">
                  <a16:creationId xmlns:a16="http://schemas.microsoft.com/office/drawing/2014/main" id="{93CAA30C-4FD8-C999-2398-729858AEC526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7" name="Google Shape;1695;p41">
              <a:extLst>
                <a:ext uri="{FF2B5EF4-FFF2-40B4-BE49-F238E27FC236}">
                  <a16:creationId xmlns:a16="http://schemas.microsoft.com/office/drawing/2014/main" id="{5B6CE52E-EA97-A3EA-2067-B40D99051223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8" name="Google Shape;1696;p41">
              <a:extLst>
                <a:ext uri="{FF2B5EF4-FFF2-40B4-BE49-F238E27FC236}">
                  <a16:creationId xmlns:a16="http://schemas.microsoft.com/office/drawing/2014/main" id="{DF23A38D-21A4-EF22-F174-0A452566B860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9" name="Google Shape;1697;p41">
              <a:extLst>
                <a:ext uri="{FF2B5EF4-FFF2-40B4-BE49-F238E27FC236}">
                  <a16:creationId xmlns:a16="http://schemas.microsoft.com/office/drawing/2014/main" id="{96F9691E-6B0D-65BE-0CCD-429536F8E12D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0" name="Google Shape;1698;p41">
              <a:extLst>
                <a:ext uri="{FF2B5EF4-FFF2-40B4-BE49-F238E27FC236}">
                  <a16:creationId xmlns:a16="http://schemas.microsoft.com/office/drawing/2014/main" id="{A20406E4-9865-CDC9-0372-F2DAEDB78DCA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1" name="Google Shape;1699;p41">
              <a:extLst>
                <a:ext uri="{FF2B5EF4-FFF2-40B4-BE49-F238E27FC236}">
                  <a16:creationId xmlns:a16="http://schemas.microsoft.com/office/drawing/2014/main" id="{A43AC7C2-8CA1-A2B5-7F2F-85A0637D3B52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2" name="Google Shape;1700;p41">
              <a:extLst>
                <a:ext uri="{FF2B5EF4-FFF2-40B4-BE49-F238E27FC236}">
                  <a16:creationId xmlns:a16="http://schemas.microsoft.com/office/drawing/2014/main" id="{767A5DC3-8146-8302-028F-BB8531190693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3" name="Google Shape;1701;p41">
              <a:extLst>
                <a:ext uri="{FF2B5EF4-FFF2-40B4-BE49-F238E27FC236}">
                  <a16:creationId xmlns:a16="http://schemas.microsoft.com/office/drawing/2014/main" id="{0C3C6416-F475-822F-013C-6A37DE3D0453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4" name="Google Shape;1702;p41">
              <a:extLst>
                <a:ext uri="{FF2B5EF4-FFF2-40B4-BE49-F238E27FC236}">
                  <a16:creationId xmlns:a16="http://schemas.microsoft.com/office/drawing/2014/main" id="{A6F5547D-2CA3-8075-AA61-C3D32DA8BBD9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2" name="Google Shape;1703;p41">
              <a:extLst>
                <a:ext uri="{FF2B5EF4-FFF2-40B4-BE49-F238E27FC236}">
                  <a16:creationId xmlns:a16="http://schemas.microsoft.com/office/drawing/2014/main" id="{E691BE9B-CA56-2BEE-C6BF-1979051A42C3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3" name="Google Shape;1704;p41">
              <a:extLst>
                <a:ext uri="{FF2B5EF4-FFF2-40B4-BE49-F238E27FC236}">
                  <a16:creationId xmlns:a16="http://schemas.microsoft.com/office/drawing/2014/main" id="{D9D362B7-9AE4-24F8-390C-1CD1A9AB67D8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4" name="Google Shape;1705;p41">
              <a:extLst>
                <a:ext uri="{FF2B5EF4-FFF2-40B4-BE49-F238E27FC236}">
                  <a16:creationId xmlns:a16="http://schemas.microsoft.com/office/drawing/2014/main" id="{67FC457E-0F55-5076-F688-A4B3FB5A2AE0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5" name="Google Shape;1706;p41">
              <a:extLst>
                <a:ext uri="{FF2B5EF4-FFF2-40B4-BE49-F238E27FC236}">
                  <a16:creationId xmlns:a16="http://schemas.microsoft.com/office/drawing/2014/main" id="{488737D0-29E4-E766-6127-F266CB1D5D2C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6" name="Google Shape;1707;p41">
              <a:extLst>
                <a:ext uri="{FF2B5EF4-FFF2-40B4-BE49-F238E27FC236}">
                  <a16:creationId xmlns:a16="http://schemas.microsoft.com/office/drawing/2014/main" id="{9B9A63D7-D327-78F8-7125-E425BE49FCBD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7" name="Google Shape;1708;p41">
              <a:extLst>
                <a:ext uri="{FF2B5EF4-FFF2-40B4-BE49-F238E27FC236}">
                  <a16:creationId xmlns:a16="http://schemas.microsoft.com/office/drawing/2014/main" id="{1469D040-6800-F545-5416-405804647697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8" name="Google Shape;1709;p41">
              <a:extLst>
                <a:ext uri="{FF2B5EF4-FFF2-40B4-BE49-F238E27FC236}">
                  <a16:creationId xmlns:a16="http://schemas.microsoft.com/office/drawing/2014/main" id="{85C49B1D-0A55-353C-50C5-2E98D1011272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9" name="Google Shape;1710;p41">
              <a:extLst>
                <a:ext uri="{FF2B5EF4-FFF2-40B4-BE49-F238E27FC236}">
                  <a16:creationId xmlns:a16="http://schemas.microsoft.com/office/drawing/2014/main" id="{EC525A5B-F3FF-8C13-E55D-E989819F31F7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0" name="Google Shape;1711;p41">
              <a:extLst>
                <a:ext uri="{FF2B5EF4-FFF2-40B4-BE49-F238E27FC236}">
                  <a16:creationId xmlns:a16="http://schemas.microsoft.com/office/drawing/2014/main" id="{4E1EF317-F2A7-49ED-3304-C31243BF5C1C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1" name="Google Shape;1712;p41">
              <a:extLst>
                <a:ext uri="{FF2B5EF4-FFF2-40B4-BE49-F238E27FC236}">
                  <a16:creationId xmlns:a16="http://schemas.microsoft.com/office/drawing/2014/main" id="{87A50FE5-F3B3-8F77-CCDD-C2F321DA69D4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2" name="Google Shape;1713;p41">
              <a:extLst>
                <a:ext uri="{FF2B5EF4-FFF2-40B4-BE49-F238E27FC236}">
                  <a16:creationId xmlns:a16="http://schemas.microsoft.com/office/drawing/2014/main" id="{94F70A34-A436-BEF3-6E6A-E50A4F67A152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3" name="Google Shape;1714;p41">
              <a:extLst>
                <a:ext uri="{FF2B5EF4-FFF2-40B4-BE49-F238E27FC236}">
                  <a16:creationId xmlns:a16="http://schemas.microsoft.com/office/drawing/2014/main" id="{A2BB90B3-3C93-2CAD-F6C0-CFA8A8B6CB9F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4" name="Google Shape;1715;p41">
              <a:extLst>
                <a:ext uri="{FF2B5EF4-FFF2-40B4-BE49-F238E27FC236}">
                  <a16:creationId xmlns:a16="http://schemas.microsoft.com/office/drawing/2014/main" id="{E0F57B68-7FEB-10D8-F62C-7153279D5E8E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525" name="Google Shape;1716;p41">
              <a:extLst>
                <a:ext uri="{FF2B5EF4-FFF2-40B4-BE49-F238E27FC236}">
                  <a16:creationId xmlns:a16="http://schemas.microsoft.com/office/drawing/2014/main" id="{6A39384E-1B3F-BBFF-90E9-C4A8C1652604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599" name="Google Shape;1717;p41">
                <a:extLst>
                  <a:ext uri="{FF2B5EF4-FFF2-40B4-BE49-F238E27FC236}">
                    <a16:creationId xmlns:a16="http://schemas.microsoft.com/office/drawing/2014/main" id="{30F1D0D2-F250-C5DE-73B6-C3628EA81A95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00" name="Google Shape;1718;p41">
                <a:extLst>
                  <a:ext uri="{FF2B5EF4-FFF2-40B4-BE49-F238E27FC236}">
                    <a16:creationId xmlns:a16="http://schemas.microsoft.com/office/drawing/2014/main" id="{65CC5A09-A877-F7BB-47EA-C8B37DB7DBC7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526" name="Google Shape;1719;p41">
              <a:extLst>
                <a:ext uri="{FF2B5EF4-FFF2-40B4-BE49-F238E27FC236}">
                  <a16:creationId xmlns:a16="http://schemas.microsoft.com/office/drawing/2014/main" id="{C3B655CB-EF0C-CB80-9DEA-8EAB3CDDF4E3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7" name="Google Shape;1720;p41">
              <a:extLst>
                <a:ext uri="{FF2B5EF4-FFF2-40B4-BE49-F238E27FC236}">
                  <a16:creationId xmlns:a16="http://schemas.microsoft.com/office/drawing/2014/main" id="{777EF628-8739-43DF-C881-5704262EF144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8" name="Google Shape;1721;p41">
              <a:extLst>
                <a:ext uri="{FF2B5EF4-FFF2-40B4-BE49-F238E27FC236}">
                  <a16:creationId xmlns:a16="http://schemas.microsoft.com/office/drawing/2014/main" id="{B6732678-0187-A42C-A960-37916C956B79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9" name="Google Shape;1722;p41">
              <a:extLst>
                <a:ext uri="{FF2B5EF4-FFF2-40B4-BE49-F238E27FC236}">
                  <a16:creationId xmlns:a16="http://schemas.microsoft.com/office/drawing/2014/main" id="{C58F8FBE-118C-B879-C0AF-8298A9365647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0" name="Google Shape;1723;p41">
              <a:extLst>
                <a:ext uri="{FF2B5EF4-FFF2-40B4-BE49-F238E27FC236}">
                  <a16:creationId xmlns:a16="http://schemas.microsoft.com/office/drawing/2014/main" id="{35415DCE-6877-64A7-9E7D-4997D20CB2C3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1" name="Google Shape;1724;p41">
              <a:extLst>
                <a:ext uri="{FF2B5EF4-FFF2-40B4-BE49-F238E27FC236}">
                  <a16:creationId xmlns:a16="http://schemas.microsoft.com/office/drawing/2014/main" id="{B79E796A-B381-7AE1-793F-A48C75A78BB4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2" name="Google Shape;1725;p41">
              <a:extLst>
                <a:ext uri="{FF2B5EF4-FFF2-40B4-BE49-F238E27FC236}">
                  <a16:creationId xmlns:a16="http://schemas.microsoft.com/office/drawing/2014/main" id="{B34AEC18-3843-FA4B-E2D1-E7717AC7DE36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3" name="Google Shape;1726;p41">
              <a:extLst>
                <a:ext uri="{FF2B5EF4-FFF2-40B4-BE49-F238E27FC236}">
                  <a16:creationId xmlns:a16="http://schemas.microsoft.com/office/drawing/2014/main" id="{134D25B7-507A-842A-94C0-EED84D1E131B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4" name="Google Shape;1727;p41">
              <a:extLst>
                <a:ext uri="{FF2B5EF4-FFF2-40B4-BE49-F238E27FC236}">
                  <a16:creationId xmlns:a16="http://schemas.microsoft.com/office/drawing/2014/main" id="{1B68E9EA-685A-30B0-5BCE-A73F37AE07FE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5" name="Google Shape;1728;p41">
              <a:extLst>
                <a:ext uri="{FF2B5EF4-FFF2-40B4-BE49-F238E27FC236}">
                  <a16:creationId xmlns:a16="http://schemas.microsoft.com/office/drawing/2014/main" id="{D4363493-56F2-3CBF-2E6F-3A4C1386FD47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6" name="Google Shape;1729;p41">
              <a:extLst>
                <a:ext uri="{FF2B5EF4-FFF2-40B4-BE49-F238E27FC236}">
                  <a16:creationId xmlns:a16="http://schemas.microsoft.com/office/drawing/2014/main" id="{57E79C60-6CE0-8051-93DA-B228B1A81170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7" name="Google Shape;1730;p41">
              <a:extLst>
                <a:ext uri="{FF2B5EF4-FFF2-40B4-BE49-F238E27FC236}">
                  <a16:creationId xmlns:a16="http://schemas.microsoft.com/office/drawing/2014/main" id="{D13A2FB4-3BEF-0E2F-ABCF-D0C9E8246526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8" name="Google Shape;1731;p41">
              <a:extLst>
                <a:ext uri="{FF2B5EF4-FFF2-40B4-BE49-F238E27FC236}">
                  <a16:creationId xmlns:a16="http://schemas.microsoft.com/office/drawing/2014/main" id="{3A1B96F2-9FB8-F97B-86C0-20FCE68FB8C2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9" name="Google Shape;1732;p41">
              <a:extLst>
                <a:ext uri="{FF2B5EF4-FFF2-40B4-BE49-F238E27FC236}">
                  <a16:creationId xmlns:a16="http://schemas.microsoft.com/office/drawing/2014/main" id="{38D59DB1-9CA8-441C-4927-2E4F8685FA86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0" name="Google Shape;1733;p41">
              <a:extLst>
                <a:ext uri="{FF2B5EF4-FFF2-40B4-BE49-F238E27FC236}">
                  <a16:creationId xmlns:a16="http://schemas.microsoft.com/office/drawing/2014/main" id="{04CD1E30-64D9-6EBF-F64C-227C8ACFBDD4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1" name="Google Shape;1734;p41">
              <a:extLst>
                <a:ext uri="{FF2B5EF4-FFF2-40B4-BE49-F238E27FC236}">
                  <a16:creationId xmlns:a16="http://schemas.microsoft.com/office/drawing/2014/main" id="{7CDF2E47-BD56-B937-0073-CB5CF906D44D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2" name="Google Shape;1735;p41">
              <a:extLst>
                <a:ext uri="{FF2B5EF4-FFF2-40B4-BE49-F238E27FC236}">
                  <a16:creationId xmlns:a16="http://schemas.microsoft.com/office/drawing/2014/main" id="{AF61D92F-A12D-A699-A774-B77022D33C2B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3" name="Google Shape;1736;p41">
              <a:extLst>
                <a:ext uri="{FF2B5EF4-FFF2-40B4-BE49-F238E27FC236}">
                  <a16:creationId xmlns:a16="http://schemas.microsoft.com/office/drawing/2014/main" id="{822D05A6-B170-C34C-8FB4-1BC71AAA7CC1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4" name="Google Shape;1737;p41">
              <a:extLst>
                <a:ext uri="{FF2B5EF4-FFF2-40B4-BE49-F238E27FC236}">
                  <a16:creationId xmlns:a16="http://schemas.microsoft.com/office/drawing/2014/main" id="{DD8B503A-9ED8-6547-059C-E0AB52F91899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5" name="Google Shape;1738;p41">
              <a:extLst>
                <a:ext uri="{FF2B5EF4-FFF2-40B4-BE49-F238E27FC236}">
                  <a16:creationId xmlns:a16="http://schemas.microsoft.com/office/drawing/2014/main" id="{523267F0-CD28-2B01-11C2-881C9185334C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6" name="Google Shape;1739;p41">
              <a:extLst>
                <a:ext uri="{FF2B5EF4-FFF2-40B4-BE49-F238E27FC236}">
                  <a16:creationId xmlns:a16="http://schemas.microsoft.com/office/drawing/2014/main" id="{E81D8AC7-2468-6F03-7E81-88CB9EE9D031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7" name="Google Shape;1740;p41">
              <a:extLst>
                <a:ext uri="{FF2B5EF4-FFF2-40B4-BE49-F238E27FC236}">
                  <a16:creationId xmlns:a16="http://schemas.microsoft.com/office/drawing/2014/main" id="{39285210-9F82-67B0-38A0-7FB12EC716CA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8" name="Google Shape;1741;p41">
              <a:extLst>
                <a:ext uri="{FF2B5EF4-FFF2-40B4-BE49-F238E27FC236}">
                  <a16:creationId xmlns:a16="http://schemas.microsoft.com/office/drawing/2014/main" id="{9F63042C-81D3-3D4F-984E-32D1559552B9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9" name="Google Shape;1742;p41">
              <a:extLst>
                <a:ext uri="{FF2B5EF4-FFF2-40B4-BE49-F238E27FC236}">
                  <a16:creationId xmlns:a16="http://schemas.microsoft.com/office/drawing/2014/main" id="{12EC637A-E2B3-5EF5-D60C-47209593E8B5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0" name="Google Shape;1743;p41">
              <a:extLst>
                <a:ext uri="{FF2B5EF4-FFF2-40B4-BE49-F238E27FC236}">
                  <a16:creationId xmlns:a16="http://schemas.microsoft.com/office/drawing/2014/main" id="{6844472B-5F7F-B780-0FCA-FCE143CD991C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1" name="Google Shape;1744;p41">
              <a:extLst>
                <a:ext uri="{FF2B5EF4-FFF2-40B4-BE49-F238E27FC236}">
                  <a16:creationId xmlns:a16="http://schemas.microsoft.com/office/drawing/2014/main" id="{308EB2A6-A20A-B3FE-6AA7-21AA52AE96C6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2" name="Google Shape;1745;p41">
              <a:extLst>
                <a:ext uri="{FF2B5EF4-FFF2-40B4-BE49-F238E27FC236}">
                  <a16:creationId xmlns:a16="http://schemas.microsoft.com/office/drawing/2014/main" id="{CEF6BADD-E68F-0D95-9859-D0278E80E14D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3" name="Google Shape;1746;p41">
              <a:extLst>
                <a:ext uri="{FF2B5EF4-FFF2-40B4-BE49-F238E27FC236}">
                  <a16:creationId xmlns:a16="http://schemas.microsoft.com/office/drawing/2014/main" id="{BCCA0E3A-2D4C-523E-B1E7-4209F12F50B7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4" name="Google Shape;1747;p41">
              <a:extLst>
                <a:ext uri="{FF2B5EF4-FFF2-40B4-BE49-F238E27FC236}">
                  <a16:creationId xmlns:a16="http://schemas.microsoft.com/office/drawing/2014/main" id="{5CA74688-6D0C-FFB4-8BC6-D624DCC1962B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5" name="Google Shape;1748;p41">
              <a:extLst>
                <a:ext uri="{FF2B5EF4-FFF2-40B4-BE49-F238E27FC236}">
                  <a16:creationId xmlns:a16="http://schemas.microsoft.com/office/drawing/2014/main" id="{FE8CDB28-9752-F24C-F2F7-654D36F342A1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6" name="Google Shape;1749;p41">
              <a:extLst>
                <a:ext uri="{FF2B5EF4-FFF2-40B4-BE49-F238E27FC236}">
                  <a16:creationId xmlns:a16="http://schemas.microsoft.com/office/drawing/2014/main" id="{D7367059-EEC1-8C9C-08F5-3E99D9BDD284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7" name="Google Shape;1750;p41">
              <a:extLst>
                <a:ext uri="{FF2B5EF4-FFF2-40B4-BE49-F238E27FC236}">
                  <a16:creationId xmlns:a16="http://schemas.microsoft.com/office/drawing/2014/main" id="{FBA4127F-9D00-C292-BB2B-C958B03C89A3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8" name="Google Shape;1751;p41">
              <a:extLst>
                <a:ext uri="{FF2B5EF4-FFF2-40B4-BE49-F238E27FC236}">
                  <a16:creationId xmlns:a16="http://schemas.microsoft.com/office/drawing/2014/main" id="{65B4E564-4C33-AE90-196A-8FBB435D8B74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9" name="Google Shape;1752;p41">
              <a:extLst>
                <a:ext uri="{FF2B5EF4-FFF2-40B4-BE49-F238E27FC236}">
                  <a16:creationId xmlns:a16="http://schemas.microsoft.com/office/drawing/2014/main" id="{777BA44B-0DB6-7DC5-5312-A99D76978FB1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0" name="Google Shape;1753;p41">
              <a:extLst>
                <a:ext uri="{FF2B5EF4-FFF2-40B4-BE49-F238E27FC236}">
                  <a16:creationId xmlns:a16="http://schemas.microsoft.com/office/drawing/2014/main" id="{6857974C-4F7B-D5AF-689A-205D9C7EED57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1" name="Google Shape;1754;p41">
              <a:extLst>
                <a:ext uri="{FF2B5EF4-FFF2-40B4-BE49-F238E27FC236}">
                  <a16:creationId xmlns:a16="http://schemas.microsoft.com/office/drawing/2014/main" id="{9AAF291E-66B8-1351-226C-040D864185D6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2" name="Google Shape;1755;p41">
              <a:extLst>
                <a:ext uri="{FF2B5EF4-FFF2-40B4-BE49-F238E27FC236}">
                  <a16:creationId xmlns:a16="http://schemas.microsoft.com/office/drawing/2014/main" id="{D2BFB8F4-62F7-950A-B6AE-2B4AA7B95B49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3" name="Google Shape;1756;p41">
              <a:extLst>
                <a:ext uri="{FF2B5EF4-FFF2-40B4-BE49-F238E27FC236}">
                  <a16:creationId xmlns:a16="http://schemas.microsoft.com/office/drawing/2014/main" id="{ADA3CE75-AA0D-A583-1D25-004E20616CBA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4" name="Google Shape;1757;p41">
              <a:extLst>
                <a:ext uri="{FF2B5EF4-FFF2-40B4-BE49-F238E27FC236}">
                  <a16:creationId xmlns:a16="http://schemas.microsoft.com/office/drawing/2014/main" id="{2F175BAF-ED87-D123-2281-D02C18190D00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5" name="Google Shape;1758;p41">
              <a:extLst>
                <a:ext uri="{FF2B5EF4-FFF2-40B4-BE49-F238E27FC236}">
                  <a16:creationId xmlns:a16="http://schemas.microsoft.com/office/drawing/2014/main" id="{BF60E069-F7B8-3DD3-4C43-DD7F9D06656E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6" name="Google Shape;1759;p41">
              <a:extLst>
                <a:ext uri="{FF2B5EF4-FFF2-40B4-BE49-F238E27FC236}">
                  <a16:creationId xmlns:a16="http://schemas.microsoft.com/office/drawing/2014/main" id="{25111358-E205-0D9E-ECE2-43082EB8E9DF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7" name="Google Shape;1760;p41">
              <a:extLst>
                <a:ext uri="{FF2B5EF4-FFF2-40B4-BE49-F238E27FC236}">
                  <a16:creationId xmlns:a16="http://schemas.microsoft.com/office/drawing/2014/main" id="{0D4BD066-4E41-775A-7729-073E84495324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8" name="Google Shape;1761;p41">
              <a:extLst>
                <a:ext uri="{FF2B5EF4-FFF2-40B4-BE49-F238E27FC236}">
                  <a16:creationId xmlns:a16="http://schemas.microsoft.com/office/drawing/2014/main" id="{557312C2-926E-DD3C-0021-594C9ADE16C0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9" name="Google Shape;1762;p41">
              <a:extLst>
                <a:ext uri="{FF2B5EF4-FFF2-40B4-BE49-F238E27FC236}">
                  <a16:creationId xmlns:a16="http://schemas.microsoft.com/office/drawing/2014/main" id="{54309BE3-41DE-A2F6-5679-17A0A0280BFB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0" name="Google Shape;1763;p41">
              <a:extLst>
                <a:ext uri="{FF2B5EF4-FFF2-40B4-BE49-F238E27FC236}">
                  <a16:creationId xmlns:a16="http://schemas.microsoft.com/office/drawing/2014/main" id="{5A5982B5-7B73-D038-4C44-D0B917777A59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1" name="Google Shape;1764;p41">
              <a:extLst>
                <a:ext uri="{FF2B5EF4-FFF2-40B4-BE49-F238E27FC236}">
                  <a16:creationId xmlns:a16="http://schemas.microsoft.com/office/drawing/2014/main" id="{C1191372-6BDA-0937-ADA7-1CB85A969CD9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2" name="Google Shape;1765;p41">
              <a:extLst>
                <a:ext uri="{FF2B5EF4-FFF2-40B4-BE49-F238E27FC236}">
                  <a16:creationId xmlns:a16="http://schemas.microsoft.com/office/drawing/2014/main" id="{6CBFCB59-BA66-E146-8125-85DD045A23CD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3" name="Google Shape;1766;p41">
              <a:extLst>
                <a:ext uri="{FF2B5EF4-FFF2-40B4-BE49-F238E27FC236}">
                  <a16:creationId xmlns:a16="http://schemas.microsoft.com/office/drawing/2014/main" id="{55FDCCF0-78F2-C95C-97A2-66806F375E74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4" name="Google Shape;1767;p41">
              <a:extLst>
                <a:ext uri="{FF2B5EF4-FFF2-40B4-BE49-F238E27FC236}">
                  <a16:creationId xmlns:a16="http://schemas.microsoft.com/office/drawing/2014/main" id="{F0EBC7A6-D918-D531-49FC-916F451D7AD7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5" name="Google Shape;1768;p41">
              <a:extLst>
                <a:ext uri="{FF2B5EF4-FFF2-40B4-BE49-F238E27FC236}">
                  <a16:creationId xmlns:a16="http://schemas.microsoft.com/office/drawing/2014/main" id="{BC60C78D-7885-00E3-9342-FDAA05A574A9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6" name="Google Shape;1769;p41">
              <a:extLst>
                <a:ext uri="{FF2B5EF4-FFF2-40B4-BE49-F238E27FC236}">
                  <a16:creationId xmlns:a16="http://schemas.microsoft.com/office/drawing/2014/main" id="{6F66C8D6-B131-7CC5-11C3-25365822563C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7" name="Google Shape;1770;p41">
              <a:extLst>
                <a:ext uri="{FF2B5EF4-FFF2-40B4-BE49-F238E27FC236}">
                  <a16:creationId xmlns:a16="http://schemas.microsoft.com/office/drawing/2014/main" id="{BB9976A4-62FA-E5A6-89FA-750D26760D3B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8" name="Google Shape;1771;p41">
              <a:extLst>
                <a:ext uri="{FF2B5EF4-FFF2-40B4-BE49-F238E27FC236}">
                  <a16:creationId xmlns:a16="http://schemas.microsoft.com/office/drawing/2014/main" id="{67C6325D-0590-0FB6-8C2C-3332A5F51E88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9" name="Google Shape;1772;p41">
              <a:extLst>
                <a:ext uri="{FF2B5EF4-FFF2-40B4-BE49-F238E27FC236}">
                  <a16:creationId xmlns:a16="http://schemas.microsoft.com/office/drawing/2014/main" id="{14F010E7-44A2-AC67-DBB3-3BCF8F879728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0" name="Google Shape;1773;p41">
              <a:extLst>
                <a:ext uri="{FF2B5EF4-FFF2-40B4-BE49-F238E27FC236}">
                  <a16:creationId xmlns:a16="http://schemas.microsoft.com/office/drawing/2014/main" id="{12497AB0-B685-6131-8045-B44119133DB9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1" name="Google Shape;1774;p41">
              <a:extLst>
                <a:ext uri="{FF2B5EF4-FFF2-40B4-BE49-F238E27FC236}">
                  <a16:creationId xmlns:a16="http://schemas.microsoft.com/office/drawing/2014/main" id="{2DD5C7A5-F82A-B3B3-5C58-5FFC51CB1EDB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2" name="Google Shape;1775;p41">
              <a:extLst>
                <a:ext uri="{FF2B5EF4-FFF2-40B4-BE49-F238E27FC236}">
                  <a16:creationId xmlns:a16="http://schemas.microsoft.com/office/drawing/2014/main" id="{2F2D699A-FB98-73B0-A477-0A91E324126B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3" name="Google Shape;1776;p41">
              <a:extLst>
                <a:ext uri="{FF2B5EF4-FFF2-40B4-BE49-F238E27FC236}">
                  <a16:creationId xmlns:a16="http://schemas.microsoft.com/office/drawing/2014/main" id="{85031FF9-AAA0-6BBE-D252-1BB40F954116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4" name="Google Shape;1777;p41">
              <a:extLst>
                <a:ext uri="{FF2B5EF4-FFF2-40B4-BE49-F238E27FC236}">
                  <a16:creationId xmlns:a16="http://schemas.microsoft.com/office/drawing/2014/main" id="{874C2CDC-5048-0037-F420-A41DED3F6778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5" name="Google Shape;1778;p41">
              <a:extLst>
                <a:ext uri="{FF2B5EF4-FFF2-40B4-BE49-F238E27FC236}">
                  <a16:creationId xmlns:a16="http://schemas.microsoft.com/office/drawing/2014/main" id="{C269798A-5C21-CEEE-AABC-73DEEF0BDCAB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6" name="Google Shape;1779;p41">
              <a:extLst>
                <a:ext uri="{FF2B5EF4-FFF2-40B4-BE49-F238E27FC236}">
                  <a16:creationId xmlns:a16="http://schemas.microsoft.com/office/drawing/2014/main" id="{481C605C-4A55-5FAD-D6A9-DCDD6BE38FD6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7" name="Google Shape;1780;p41">
              <a:extLst>
                <a:ext uri="{FF2B5EF4-FFF2-40B4-BE49-F238E27FC236}">
                  <a16:creationId xmlns:a16="http://schemas.microsoft.com/office/drawing/2014/main" id="{A39E9331-A229-9C62-BBAD-5A5016BC2047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8" name="Google Shape;1781;p41">
              <a:extLst>
                <a:ext uri="{FF2B5EF4-FFF2-40B4-BE49-F238E27FC236}">
                  <a16:creationId xmlns:a16="http://schemas.microsoft.com/office/drawing/2014/main" id="{387758EA-BE49-7D09-563E-6D540501DDCA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9" name="Google Shape;1782;p41">
              <a:extLst>
                <a:ext uri="{FF2B5EF4-FFF2-40B4-BE49-F238E27FC236}">
                  <a16:creationId xmlns:a16="http://schemas.microsoft.com/office/drawing/2014/main" id="{909C4518-E617-C037-0267-123AB1AFA3D5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0" name="Google Shape;1783;p41">
              <a:extLst>
                <a:ext uri="{FF2B5EF4-FFF2-40B4-BE49-F238E27FC236}">
                  <a16:creationId xmlns:a16="http://schemas.microsoft.com/office/drawing/2014/main" id="{A9EA6B89-6062-5DCB-340F-7EBB96F0ABDC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1" name="Google Shape;1784;p41">
              <a:extLst>
                <a:ext uri="{FF2B5EF4-FFF2-40B4-BE49-F238E27FC236}">
                  <a16:creationId xmlns:a16="http://schemas.microsoft.com/office/drawing/2014/main" id="{C3A495E2-3AE3-B62B-3F37-5954AA4D4F7E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2" name="Google Shape;1785;p41">
              <a:extLst>
                <a:ext uri="{FF2B5EF4-FFF2-40B4-BE49-F238E27FC236}">
                  <a16:creationId xmlns:a16="http://schemas.microsoft.com/office/drawing/2014/main" id="{8CC1E740-217F-ACB3-9522-06A37DEE35B3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3" name="Google Shape;1786;p41">
              <a:extLst>
                <a:ext uri="{FF2B5EF4-FFF2-40B4-BE49-F238E27FC236}">
                  <a16:creationId xmlns:a16="http://schemas.microsoft.com/office/drawing/2014/main" id="{5BC670B7-5346-0DE8-687D-B796A1DF98A6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4" name="Google Shape;1787;p41">
              <a:extLst>
                <a:ext uri="{FF2B5EF4-FFF2-40B4-BE49-F238E27FC236}">
                  <a16:creationId xmlns:a16="http://schemas.microsoft.com/office/drawing/2014/main" id="{1C5F8097-68B3-7CA3-324C-78085FA3797C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5" name="Google Shape;1788;p41">
              <a:extLst>
                <a:ext uri="{FF2B5EF4-FFF2-40B4-BE49-F238E27FC236}">
                  <a16:creationId xmlns:a16="http://schemas.microsoft.com/office/drawing/2014/main" id="{C26689A1-77A3-2883-4742-5151A545759B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6" name="Google Shape;1789;p41">
              <a:extLst>
                <a:ext uri="{FF2B5EF4-FFF2-40B4-BE49-F238E27FC236}">
                  <a16:creationId xmlns:a16="http://schemas.microsoft.com/office/drawing/2014/main" id="{9A63FB68-3BB3-FFC8-3A99-E3DFCDA3CC60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7" name="Google Shape;1790;p41">
              <a:extLst>
                <a:ext uri="{FF2B5EF4-FFF2-40B4-BE49-F238E27FC236}">
                  <a16:creationId xmlns:a16="http://schemas.microsoft.com/office/drawing/2014/main" id="{8571E10A-8392-51C1-E133-0B5D4CCDE9A2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8" name="Google Shape;1791;p41">
              <a:extLst>
                <a:ext uri="{FF2B5EF4-FFF2-40B4-BE49-F238E27FC236}">
                  <a16:creationId xmlns:a16="http://schemas.microsoft.com/office/drawing/2014/main" id="{ABD3FBB3-2FE5-7F37-DF5D-0DB01BB26C64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grpSp>
        <p:nvGrpSpPr>
          <p:cNvPr id="601" name="Google Shape;2946;p50">
            <a:extLst>
              <a:ext uri="{FF2B5EF4-FFF2-40B4-BE49-F238E27FC236}">
                <a16:creationId xmlns:a16="http://schemas.microsoft.com/office/drawing/2014/main" id="{00E7A925-6F6E-3103-5A5A-EACF9B2056D0}"/>
              </a:ext>
            </a:extLst>
          </p:cNvPr>
          <p:cNvGrpSpPr/>
          <p:nvPr/>
        </p:nvGrpSpPr>
        <p:grpSpPr>
          <a:xfrm>
            <a:off x="7259187" y="3675589"/>
            <a:ext cx="539589" cy="791705"/>
            <a:chOff x="784697" y="2789940"/>
            <a:chExt cx="255497" cy="374874"/>
          </a:xfrm>
        </p:grpSpPr>
        <p:sp>
          <p:nvSpPr>
            <p:cNvPr id="602" name="Google Shape;2947;p50">
              <a:extLst>
                <a:ext uri="{FF2B5EF4-FFF2-40B4-BE49-F238E27FC236}">
                  <a16:creationId xmlns:a16="http://schemas.microsoft.com/office/drawing/2014/main" id="{2896AF92-ADDE-3FE4-908D-D200BD4B4C16}"/>
                </a:ext>
              </a:extLst>
            </p:cNvPr>
            <p:cNvSpPr/>
            <p:nvPr/>
          </p:nvSpPr>
          <p:spPr>
            <a:xfrm>
              <a:off x="890007" y="2872163"/>
              <a:ext cx="11033" cy="244464"/>
            </a:xfrm>
            <a:custGeom>
              <a:avLst/>
              <a:gdLst/>
              <a:ahLst/>
              <a:cxnLst/>
              <a:rect l="l" t="t" r="r" b="b"/>
              <a:pathLst>
                <a:path w="400" h="8863" extrusionOk="0">
                  <a:moveTo>
                    <a:pt x="201" y="0"/>
                  </a:moveTo>
                  <a:cubicBezTo>
                    <a:pt x="193" y="0"/>
                    <a:pt x="184" y="1"/>
                    <a:pt x="176" y="2"/>
                  </a:cubicBezTo>
                  <a:cubicBezTo>
                    <a:pt x="74" y="15"/>
                    <a:pt x="0" y="106"/>
                    <a:pt x="0" y="208"/>
                  </a:cubicBezTo>
                  <a:lnTo>
                    <a:pt x="0" y="8653"/>
                  </a:lnTo>
                  <a:cubicBezTo>
                    <a:pt x="0" y="8755"/>
                    <a:pt x="74" y="8846"/>
                    <a:pt x="176" y="8861"/>
                  </a:cubicBezTo>
                  <a:cubicBezTo>
                    <a:pt x="184" y="8862"/>
                    <a:pt x="191" y="8862"/>
                    <a:pt x="199" y="8862"/>
                  </a:cubicBezTo>
                  <a:cubicBezTo>
                    <a:pt x="309" y="8862"/>
                    <a:pt x="399" y="8771"/>
                    <a:pt x="399" y="8660"/>
                  </a:cubicBezTo>
                  <a:lnTo>
                    <a:pt x="399" y="204"/>
                  </a:lnTo>
                  <a:cubicBezTo>
                    <a:pt x="399" y="91"/>
                    <a:pt x="310" y="0"/>
                    <a:pt x="201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948;p50">
              <a:extLst>
                <a:ext uri="{FF2B5EF4-FFF2-40B4-BE49-F238E27FC236}">
                  <a16:creationId xmlns:a16="http://schemas.microsoft.com/office/drawing/2014/main" id="{03067D03-D8D5-934C-ADE0-E3F23DCD4B77}"/>
                </a:ext>
              </a:extLst>
            </p:cNvPr>
            <p:cNvSpPr/>
            <p:nvPr/>
          </p:nvSpPr>
          <p:spPr>
            <a:xfrm>
              <a:off x="875609" y="2891637"/>
              <a:ext cx="40160" cy="11061"/>
            </a:xfrm>
            <a:custGeom>
              <a:avLst/>
              <a:gdLst/>
              <a:ahLst/>
              <a:cxnLst/>
              <a:rect l="l" t="t" r="r" b="b"/>
              <a:pathLst>
                <a:path w="1456" h="401" extrusionOk="0">
                  <a:moveTo>
                    <a:pt x="203" y="1"/>
                  </a:moveTo>
                  <a:cubicBezTo>
                    <a:pt x="92" y="1"/>
                    <a:pt x="1" y="95"/>
                    <a:pt x="4" y="206"/>
                  </a:cubicBezTo>
                  <a:cubicBezTo>
                    <a:pt x="8" y="316"/>
                    <a:pt x="103" y="401"/>
                    <a:pt x="213" y="401"/>
                  </a:cubicBezTo>
                  <a:lnTo>
                    <a:pt x="1255" y="401"/>
                  </a:lnTo>
                  <a:cubicBezTo>
                    <a:pt x="1367" y="401"/>
                    <a:pt x="1456" y="307"/>
                    <a:pt x="1454" y="196"/>
                  </a:cubicBezTo>
                  <a:cubicBezTo>
                    <a:pt x="1452" y="86"/>
                    <a:pt x="1356" y="1"/>
                    <a:pt x="1246" y="1"/>
                  </a:cubicBezTo>
                  <a:close/>
                </a:path>
              </a:pathLst>
            </a:custGeom>
            <a:solidFill>
              <a:srgbClr val="424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949;p50">
              <a:extLst>
                <a:ext uri="{FF2B5EF4-FFF2-40B4-BE49-F238E27FC236}">
                  <a16:creationId xmlns:a16="http://schemas.microsoft.com/office/drawing/2014/main" id="{D0C26240-24A8-115F-3949-6B893241C536}"/>
                </a:ext>
              </a:extLst>
            </p:cNvPr>
            <p:cNvSpPr/>
            <p:nvPr/>
          </p:nvSpPr>
          <p:spPr>
            <a:xfrm>
              <a:off x="956674" y="3104684"/>
              <a:ext cx="32272" cy="32989"/>
            </a:xfrm>
            <a:custGeom>
              <a:avLst/>
              <a:gdLst/>
              <a:ahLst/>
              <a:cxnLst/>
              <a:rect l="l" t="t" r="r" b="b"/>
              <a:pathLst>
                <a:path w="1170" h="1196" extrusionOk="0">
                  <a:moveTo>
                    <a:pt x="224" y="0"/>
                  </a:moveTo>
                  <a:cubicBezTo>
                    <a:pt x="100" y="0"/>
                    <a:pt x="0" y="101"/>
                    <a:pt x="0" y="226"/>
                  </a:cubicBezTo>
                  <a:lnTo>
                    <a:pt x="0" y="1196"/>
                  </a:lnTo>
                  <a:lnTo>
                    <a:pt x="1170" y="1196"/>
                  </a:lnTo>
                  <a:lnTo>
                    <a:pt x="1170" y="226"/>
                  </a:lnTo>
                  <a:cubicBezTo>
                    <a:pt x="1170" y="101"/>
                    <a:pt x="1070" y="0"/>
                    <a:pt x="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950;p50">
              <a:extLst>
                <a:ext uri="{FF2B5EF4-FFF2-40B4-BE49-F238E27FC236}">
                  <a16:creationId xmlns:a16="http://schemas.microsoft.com/office/drawing/2014/main" id="{F0D1F605-2C8B-832B-A7A5-E64C2D3DDA73}"/>
                </a:ext>
              </a:extLst>
            </p:cNvPr>
            <p:cNvSpPr/>
            <p:nvPr/>
          </p:nvSpPr>
          <p:spPr>
            <a:xfrm>
              <a:off x="956674" y="3115744"/>
              <a:ext cx="32244" cy="22011"/>
            </a:xfrm>
            <a:custGeom>
              <a:avLst/>
              <a:gdLst/>
              <a:ahLst/>
              <a:cxnLst/>
              <a:rect l="l" t="t" r="r" b="b"/>
              <a:pathLst>
                <a:path w="1169" h="798" extrusionOk="0">
                  <a:moveTo>
                    <a:pt x="0" y="1"/>
                  </a:moveTo>
                  <a:lnTo>
                    <a:pt x="0" y="798"/>
                  </a:lnTo>
                  <a:lnTo>
                    <a:pt x="1168" y="79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6555E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951;p50">
              <a:extLst>
                <a:ext uri="{FF2B5EF4-FFF2-40B4-BE49-F238E27FC236}">
                  <a16:creationId xmlns:a16="http://schemas.microsoft.com/office/drawing/2014/main" id="{8539DFFC-D36C-0F1E-6DF3-8D06A3C2B4E9}"/>
                </a:ext>
              </a:extLst>
            </p:cNvPr>
            <p:cNvSpPr/>
            <p:nvPr/>
          </p:nvSpPr>
          <p:spPr>
            <a:xfrm>
              <a:off x="829739" y="2826845"/>
              <a:ext cx="23749" cy="70859"/>
            </a:xfrm>
            <a:custGeom>
              <a:avLst/>
              <a:gdLst/>
              <a:ahLst/>
              <a:cxnLst/>
              <a:rect l="l" t="t" r="r" b="b"/>
              <a:pathLst>
                <a:path w="861" h="2569" extrusionOk="0">
                  <a:moveTo>
                    <a:pt x="637" y="0"/>
                  </a:moveTo>
                  <a:cubicBezTo>
                    <a:pt x="586" y="0"/>
                    <a:pt x="535" y="19"/>
                    <a:pt x="496" y="56"/>
                  </a:cubicBezTo>
                  <a:cubicBezTo>
                    <a:pt x="181" y="363"/>
                    <a:pt x="0" y="809"/>
                    <a:pt x="0" y="1284"/>
                  </a:cubicBezTo>
                  <a:cubicBezTo>
                    <a:pt x="0" y="1758"/>
                    <a:pt x="181" y="2205"/>
                    <a:pt x="496" y="2511"/>
                  </a:cubicBezTo>
                  <a:cubicBezTo>
                    <a:pt x="537" y="2549"/>
                    <a:pt x="587" y="2568"/>
                    <a:pt x="638" y="2568"/>
                  </a:cubicBezTo>
                  <a:cubicBezTo>
                    <a:pt x="691" y="2568"/>
                    <a:pt x="743" y="2546"/>
                    <a:pt x="781" y="2504"/>
                  </a:cubicBezTo>
                  <a:cubicBezTo>
                    <a:pt x="861" y="2423"/>
                    <a:pt x="859" y="2296"/>
                    <a:pt x="778" y="2218"/>
                  </a:cubicBezTo>
                  <a:cubicBezTo>
                    <a:pt x="540" y="1989"/>
                    <a:pt x="405" y="1646"/>
                    <a:pt x="405" y="1283"/>
                  </a:cubicBezTo>
                  <a:cubicBezTo>
                    <a:pt x="405" y="918"/>
                    <a:pt x="543" y="575"/>
                    <a:pt x="778" y="346"/>
                  </a:cubicBezTo>
                  <a:cubicBezTo>
                    <a:pt x="858" y="269"/>
                    <a:pt x="859" y="141"/>
                    <a:pt x="781" y="61"/>
                  </a:cubicBezTo>
                  <a:cubicBezTo>
                    <a:pt x="743" y="20"/>
                    <a:pt x="690" y="0"/>
                    <a:pt x="637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952;p50">
              <a:extLst>
                <a:ext uri="{FF2B5EF4-FFF2-40B4-BE49-F238E27FC236}">
                  <a16:creationId xmlns:a16="http://schemas.microsoft.com/office/drawing/2014/main" id="{7ABAE1D0-CDB9-6E14-B279-405E7E71FBAB}"/>
                </a:ext>
              </a:extLst>
            </p:cNvPr>
            <p:cNvSpPr/>
            <p:nvPr/>
          </p:nvSpPr>
          <p:spPr>
            <a:xfrm>
              <a:off x="807976" y="2806793"/>
              <a:ext cx="31803" cy="110964"/>
            </a:xfrm>
            <a:custGeom>
              <a:avLst/>
              <a:gdLst/>
              <a:ahLst/>
              <a:cxnLst/>
              <a:rect l="l" t="t" r="r" b="b"/>
              <a:pathLst>
                <a:path w="1153" h="4023" extrusionOk="0">
                  <a:moveTo>
                    <a:pt x="930" y="0"/>
                  </a:moveTo>
                  <a:cubicBezTo>
                    <a:pt x="880" y="0"/>
                    <a:pt x="829" y="19"/>
                    <a:pt x="789" y="56"/>
                  </a:cubicBezTo>
                  <a:cubicBezTo>
                    <a:pt x="288" y="541"/>
                    <a:pt x="1" y="1255"/>
                    <a:pt x="1" y="2011"/>
                  </a:cubicBezTo>
                  <a:cubicBezTo>
                    <a:pt x="1" y="2768"/>
                    <a:pt x="288" y="3480"/>
                    <a:pt x="789" y="3966"/>
                  </a:cubicBezTo>
                  <a:cubicBezTo>
                    <a:pt x="829" y="4004"/>
                    <a:pt x="879" y="4022"/>
                    <a:pt x="930" y="4022"/>
                  </a:cubicBezTo>
                  <a:cubicBezTo>
                    <a:pt x="983" y="4022"/>
                    <a:pt x="1035" y="4000"/>
                    <a:pt x="1075" y="3959"/>
                  </a:cubicBezTo>
                  <a:cubicBezTo>
                    <a:pt x="1153" y="3878"/>
                    <a:pt x="1151" y="3749"/>
                    <a:pt x="1071" y="3673"/>
                  </a:cubicBezTo>
                  <a:cubicBezTo>
                    <a:pt x="647" y="3263"/>
                    <a:pt x="405" y="2656"/>
                    <a:pt x="405" y="2010"/>
                  </a:cubicBezTo>
                  <a:cubicBezTo>
                    <a:pt x="405" y="1362"/>
                    <a:pt x="647" y="757"/>
                    <a:pt x="1071" y="346"/>
                  </a:cubicBezTo>
                  <a:cubicBezTo>
                    <a:pt x="1150" y="269"/>
                    <a:pt x="1151" y="141"/>
                    <a:pt x="1075" y="61"/>
                  </a:cubicBezTo>
                  <a:cubicBezTo>
                    <a:pt x="1035" y="20"/>
                    <a:pt x="983" y="0"/>
                    <a:pt x="930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953;p50">
              <a:extLst>
                <a:ext uri="{FF2B5EF4-FFF2-40B4-BE49-F238E27FC236}">
                  <a16:creationId xmlns:a16="http://schemas.microsoft.com/office/drawing/2014/main" id="{0B40E73A-7415-A1BD-E837-BD26A531D969}"/>
                </a:ext>
              </a:extLst>
            </p:cNvPr>
            <p:cNvSpPr/>
            <p:nvPr/>
          </p:nvSpPr>
          <p:spPr>
            <a:xfrm>
              <a:off x="784697" y="2789940"/>
              <a:ext cx="38588" cy="144615"/>
            </a:xfrm>
            <a:custGeom>
              <a:avLst/>
              <a:gdLst/>
              <a:ahLst/>
              <a:cxnLst/>
              <a:rect l="l" t="t" r="r" b="b"/>
              <a:pathLst>
                <a:path w="1399" h="5243" extrusionOk="0">
                  <a:moveTo>
                    <a:pt x="1176" y="0"/>
                  </a:moveTo>
                  <a:cubicBezTo>
                    <a:pt x="1125" y="0"/>
                    <a:pt x="1074" y="19"/>
                    <a:pt x="1034" y="58"/>
                  </a:cubicBezTo>
                  <a:cubicBezTo>
                    <a:pt x="377" y="695"/>
                    <a:pt x="1" y="1629"/>
                    <a:pt x="1" y="2622"/>
                  </a:cubicBezTo>
                  <a:cubicBezTo>
                    <a:pt x="1" y="3614"/>
                    <a:pt x="377" y="4549"/>
                    <a:pt x="1034" y="5187"/>
                  </a:cubicBezTo>
                  <a:cubicBezTo>
                    <a:pt x="1073" y="5225"/>
                    <a:pt x="1123" y="5243"/>
                    <a:pt x="1175" y="5243"/>
                  </a:cubicBezTo>
                  <a:cubicBezTo>
                    <a:pt x="1226" y="5243"/>
                    <a:pt x="1279" y="5222"/>
                    <a:pt x="1320" y="5180"/>
                  </a:cubicBezTo>
                  <a:cubicBezTo>
                    <a:pt x="1399" y="5099"/>
                    <a:pt x="1396" y="4970"/>
                    <a:pt x="1315" y="4894"/>
                  </a:cubicBezTo>
                  <a:cubicBezTo>
                    <a:pt x="736" y="4333"/>
                    <a:pt x="405" y="3505"/>
                    <a:pt x="405" y="2621"/>
                  </a:cubicBezTo>
                  <a:cubicBezTo>
                    <a:pt x="405" y="1737"/>
                    <a:pt x="736" y="908"/>
                    <a:pt x="1315" y="346"/>
                  </a:cubicBezTo>
                  <a:cubicBezTo>
                    <a:pt x="1394" y="270"/>
                    <a:pt x="1396" y="141"/>
                    <a:pt x="1320" y="61"/>
                  </a:cubicBezTo>
                  <a:cubicBezTo>
                    <a:pt x="1280" y="20"/>
                    <a:pt x="1228" y="0"/>
                    <a:pt x="1176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954;p50">
              <a:extLst>
                <a:ext uri="{FF2B5EF4-FFF2-40B4-BE49-F238E27FC236}">
                  <a16:creationId xmlns:a16="http://schemas.microsoft.com/office/drawing/2014/main" id="{5C8C49C5-4CDC-B8C6-FB46-C0C2A9202407}"/>
                </a:ext>
              </a:extLst>
            </p:cNvPr>
            <p:cNvSpPr/>
            <p:nvPr/>
          </p:nvSpPr>
          <p:spPr>
            <a:xfrm>
              <a:off x="935711" y="2826845"/>
              <a:ext cx="23804" cy="70859"/>
            </a:xfrm>
            <a:custGeom>
              <a:avLst/>
              <a:gdLst/>
              <a:ahLst/>
              <a:cxnLst/>
              <a:rect l="l" t="t" r="r" b="b"/>
              <a:pathLst>
                <a:path w="863" h="2569" extrusionOk="0">
                  <a:moveTo>
                    <a:pt x="224" y="0"/>
                  </a:moveTo>
                  <a:cubicBezTo>
                    <a:pt x="171" y="0"/>
                    <a:pt x="119" y="21"/>
                    <a:pt x="80" y="62"/>
                  </a:cubicBezTo>
                  <a:cubicBezTo>
                    <a:pt x="1" y="143"/>
                    <a:pt x="2" y="270"/>
                    <a:pt x="83" y="348"/>
                  </a:cubicBezTo>
                  <a:cubicBezTo>
                    <a:pt x="322" y="576"/>
                    <a:pt x="457" y="919"/>
                    <a:pt x="457" y="1284"/>
                  </a:cubicBezTo>
                  <a:cubicBezTo>
                    <a:pt x="457" y="1649"/>
                    <a:pt x="320" y="1991"/>
                    <a:pt x="83" y="2219"/>
                  </a:cubicBezTo>
                  <a:cubicBezTo>
                    <a:pt x="5" y="2297"/>
                    <a:pt x="2" y="2426"/>
                    <a:pt x="80" y="2507"/>
                  </a:cubicBezTo>
                  <a:cubicBezTo>
                    <a:pt x="118" y="2548"/>
                    <a:pt x="171" y="2568"/>
                    <a:pt x="225" y="2568"/>
                  </a:cubicBezTo>
                  <a:cubicBezTo>
                    <a:pt x="273" y="2568"/>
                    <a:pt x="325" y="2548"/>
                    <a:pt x="366" y="2512"/>
                  </a:cubicBezTo>
                  <a:cubicBezTo>
                    <a:pt x="681" y="2208"/>
                    <a:pt x="863" y="1761"/>
                    <a:pt x="863" y="1286"/>
                  </a:cubicBezTo>
                  <a:cubicBezTo>
                    <a:pt x="863" y="811"/>
                    <a:pt x="681" y="364"/>
                    <a:pt x="366" y="58"/>
                  </a:cubicBezTo>
                  <a:cubicBezTo>
                    <a:pt x="326" y="20"/>
                    <a:pt x="275" y="0"/>
                    <a:pt x="224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955;p50">
              <a:extLst>
                <a:ext uri="{FF2B5EF4-FFF2-40B4-BE49-F238E27FC236}">
                  <a16:creationId xmlns:a16="http://schemas.microsoft.com/office/drawing/2014/main" id="{B3B9276C-A47C-3A71-C372-81563EFB8E54}"/>
                </a:ext>
              </a:extLst>
            </p:cNvPr>
            <p:cNvSpPr/>
            <p:nvPr/>
          </p:nvSpPr>
          <p:spPr>
            <a:xfrm>
              <a:off x="949420" y="2806793"/>
              <a:ext cx="31803" cy="110964"/>
            </a:xfrm>
            <a:custGeom>
              <a:avLst/>
              <a:gdLst/>
              <a:ahLst/>
              <a:cxnLst/>
              <a:rect l="l" t="t" r="r" b="b"/>
              <a:pathLst>
                <a:path w="1153" h="4023" extrusionOk="0">
                  <a:moveTo>
                    <a:pt x="225" y="0"/>
                  </a:moveTo>
                  <a:cubicBezTo>
                    <a:pt x="172" y="0"/>
                    <a:pt x="119" y="21"/>
                    <a:pt x="80" y="62"/>
                  </a:cubicBezTo>
                  <a:cubicBezTo>
                    <a:pt x="1" y="143"/>
                    <a:pt x="2" y="270"/>
                    <a:pt x="83" y="348"/>
                  </a:cubicBezTo>
                  <a:cubicBezTo>
                    <a:pt x="506" y="758"/>
                    <a:pt x="748" y="1365"/>
                    <a:pt x="748" y="2011"/>
                  </a:cubicBezTo>
                  <a:cubicBezTo>
                    <a:pt x="748" y="2658"/>
                    <a:pt x="506" y="3264"/>
                    <a:pt x="83" y="3675"/>
                  </a:cubicBezTo>
                  <a:cubicBezTo>
                    <a:pt x="4" y="3751"/>
                    <a:pt x="2" y="3880"/>
                    <a:pt x="80" y="3960"/>
                  </a:cubicBezTo>
                  <a:cubicBezTo>
                    <a:pt x="118" y="4003"/>
                    <a:pt x="171" y="4022"/>
                    <a:pt x="223" y="4022"/>
                  </a:cubicBezTo>
                  <a:cubicBezTo>
                    <a:pt x="273" y="4022"/>
                    <a:pt x="325" y="4003"/>
                    <a:pt x="366" y="3968"/>
                  </a:cubicBezTo>
                  <a:cubicBezTo>
                    <a:pt x="865" y="3481"/>
                    <a:pt x="1153" y="2769"/>
                    <a:pt x="1153" y="2013"/>
                  </a:cubicBezTo>
                  <a:cubicBezTo>
                    <a:pt x="1153" y="1257"/>
                    <a:pt x="865" y="544"/>
                    <a:pt x="366" y="58"/>
                  </a:cubicBezTo>
                  <a:cubicBezTo>
                    <a:pt x="326" y="19"/>
                    <a:pt x="275" y="0"/>
                    <a:pt x="225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956;p50">
              <a:extLst>
                <a:ext uri="{FF2B5EF4-FFF2-40B4-BE49-F238E27FC236}">
                  <a16:creationId xmlns:a16="http://schemas.microsoft.com/office/drawing/2014/main" id="{150E4427-675F-480F-C9D3-42B58E48058B}"/>
                </a:ext>
              </a:extLst>
            </p:cNvPr>
            <p:cNvSpPr/>
            <p:nvPr/>
          </p:nvSpPr>
          <p:spPr>
            <a:xfrm>
              <a:off x="965969" y="2789940"/>
              <a:ext cx="38533" cy="144615"/>
            </a:xfrm>
            <a:custGeom>
              <a:avLst/>
              <a:gdLst/>
              <a:ahLst/>
              <a:cxnLst/>
              <a:rect l="l" t="t" r="r" b="b"/>
              <a:pathLst>
                <a:path w="1397" h="5243" extrusionOk="0">
                  <a:moveTo>
                    <a:pt x="222" y="1"/>
                  </a:moveTo>
                  <a:cubicBezTo>
                    <a:pt x="169" y="1"/>
                    <a:pt x="117" y="21"/>
                    <a:pt x="78" y="62"/>
                  </a:cubicBezTo>
                  <a:cubicBezTo>
                    <a:pt x="0" y="143"/>
                    <a:pt x="2" y="272"/>
                    <a:pt x="82" y="348"/>
                  </a:cubicBezTo>
                  <a:cubicBezTo>
                    <a:pt x="661" y="909"/>
                    <a:pt x="992" y="1737"/>
                    <a:pt x="992" y="2622"/>
                  </a:cubicBezTo>
                  <a:cubicBezTo>
                    <a:pt x="992" y="3505"/>
                    <a:pt x="661" y="4334"/>
                    <a:pt x="82" y="4895"/>
                  </a:cubicBezTo>
                  <a:cubicBezTo>
                    <a:pt x="3" y="4973"/>
                    <a:pt x="2" y="5101"/>
                    <a:pt x="78" y="5181"/>
                  </a:cubicBezTo>
                  <a:cubicBezTo>
                    <a:pt x="117" y="5224"/>
                    <a:pt x="170" y="5243"/>
                    <a:pt x="223" y="5243"/>
                  </a:cubicBezTo>
                  <a:cubicBezTo>
                    <a:pt x="274" y="5243"/>
                    <a:pt x="325" y="5224"/>
                    <a:pt x="364" y="5188"/>
                  </a:cubicBezTo>
                  <a:cubicBezTo>
                    <a:pt x="1020" y="4551"/>
                    <a:pt x="1397" y="3617"/>
                    <a:pt x="1397" y="2624"/>
                  </a:cubicBezTo>
                  <a:cubicBezTo>
                    <a:pt x="1397" y="1630"/>
                    <a:pt x="1020" y="697"/>
                    <a:pt x="364" y="59"/>
                  </a:cubicBezTo>
                  <a:cubicBezTo>
                    <a:pt x="324" y="20"/>
                    <a:pt x="273" y="1"/>
                    <a:pt x="222" y="1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2" name="Google Shape;2957;p50">
              <a:extLst>
                <a:ext uri="{FF2B5EF4-FFF2-40B4-BE49-F238E27FC236}">
                  <a16:creationId xmlns:a16="http://schemas.microsoft.com/office/drawing/2014/main" id="{43F4338A-8956-5A71-BEA2-BE5382CAD850}"/>
                </a:ext>
              </a:extLst>
            </p:cNvPr>
            <p:cNvGrpSpPr/>
            <p:nvPr/>
          </p:nvGrpSpPr>
          <p:grpSpPr>
            <a:xfrm>
              <a:off x="875333" y="2840719"/>
              <a:ext cx="39912" cy="37098"/>
              <a:chOff x="875333" y="2840719"/>
              <a:chExt cx="39912" cy="37098"/>
            </a:xfrm>
          </p:grpSpPr>
          <p:sp>
            <p:nvSpPr>
              <p:cNvPr id="619" name="Google Shape;2958;p50">
                <a:extLst>
                  <a:ext uri="{FF2B5EF4-FFF2-40B4-BE49-F238E27FC236}">
                    <a16:creationId xmlns:a16="http://schemas.microsoft.com/office/drawing/2014/main" id="{BBAF72AE-15DF-506C-AB1E-80872C37043D}"/>
                  </a:ext>
                </a:extLst>
              </p:cNvPr>
              <p:cNvSpPr/>
              <p:nvPr/>
            </p:nvSpPr>
            <p:spPr>
              <a:xfrm>
                <a:off x="875333" y="2840719"/>
                <a:ext cx="39912" cy="3709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345" extrusionOk="0">
                    <a:moveTo>
                      <a:pt x="722" y="0"/>
                    </a:moveTo>
                    <a:cubicBezTo>
                      <a:pt x="399" y="0"/>
                      <a:pt x="113" y="235"/>
                      <a:pt x="60" y="564"/>
                    </a:cubicBezTo>
                    <a:cubicBezTo>
                      <a:pt x="0" y="931"/>
                      <a:pt x="250" y="1277"/>
                      <a:pt x="616" y="1335"/>
                    </a:cubicBezTo>
                    <a:cubicBezTo>
                      <a:pt x="653" y="1341"/>
                      <a:pt x="689" y="1344"/>
                      <a:pt x="725" y="1344"/>
                    </a:cubicBezTo>
                    <a:cubicBezTo>
                      <a:pt x="1049" y="1344"/>
                      <a:pt x="1334" y="1109"/>
                      <a:pt x="1387" y="780"/>
                    </a:cubicBezTo>
                    <a:cubicBezTo>
                      <a:pt x="1447" y="413"/>
                      <a:pt x="1198" y="68"/>
                      <a:pt x="831" y="9"/>
                    </a:cubicBezTo>
                    <a:cubicBezTo>
                      <a:pt x="795" y="3"/>
                      <a:pt x="758" y="0"/>
                      <a:pt x="7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2959;p50">
                <a:extLst>
                  <a:ext uri="{FF2B5EF4-FFF2-40B4-BE49-F238E27FC236}">
                    <a16:creationId xmlns:a16="http://schemas.microsoft.com/office/drawing/2014/main" id="{AAFFF658-B244-EFE6-1AA4-7893066612DF}"/>
                  </a:ext>
                </a:extLst>
              </p:cNvPr>
              <p:cNvSpPr/>
              <p:nvPr/>
            </p:nvSpPr>
            <p:spPr>
              <a:xfrm>
                <a:off x="875333" y="2840719"/>
                <a:ext cx="39912" cy="3709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345" extrusionOk="0">
                    <a:moveTo>
                      <a:pt x="722" y="0"/>
                    </a:moveTo>
                    <a:cubicBezTo>
                      <a:pt x="399" y="0"/>
                      <a:pt x="113" y="235"/>
                      <a:pt x="60" y="564"/>
                    </a:cubicBezTo>
                    <a:cubicBezTo>
                      <a:pt x="0" y="931"/>
                      <a:pt x="250" y="1277"/>
                      <a:pt x="616" y="1335"/>
                    </a:cubicBezTo>
                    <a:cubicBezTo>
                      <a:pt x="653" y="1341"/>
                      <a:pt x="689" y="1344"/>
                      <a:pt x="725" y="1344"/>
                    </a:cubicBezTo>
                    <a:cubicBezTo>
                      <a:pt x="1049" y="1344"/>
                      <a:pt x="1334" y="1109"/>
                      <a:pt x="1387" y="780"/>
                    </a:cubicBezTo>
                    <a:cubicBezTo>
                      <a:pt x="1447" y="413"/>
                      <a:pt x="1198" y="68"/>
                      <a:pt x="831" y="9"/>
                    </a:cubicBezTo>
                    <a:cubicBezTo>
                      <a:pt x="795" y="3"/>
                      <a:pt x="758" y="0"/>
                      <a:pt x="722" y="0"/>
                    </a:cubicBezTo>
                    <a:close/>
                  </a:path>
                </a:pathLst>
              </a:custGeom>
              <a:solidFill>
                <a:srgbClr val="424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13" name="Google Shape;2960;p50">
              <a:extLst>
                <a:ext uri="{FF2B5EF4-FFF2-40B4-BE49-F238E27FC236}">
                  <a16:creationId xmlns:a16="http://schemas.microsoft.com/office/drawing/2014/main" id="{9E582E1C-A8DF-9C44-9501-153EAEE43AE3}"/>
                </a:ext>
              </a:extLst>
            </p:cNvPr>
            <p:cNvSpPr/>
            <p:nvPr/>
          </p:nvSpPr>
          <p:spPr>
            <a:xfrm>
              <a:off x="889207" y="2840664"/>
              <a:ext cx="24548" cy="37154"/>
            </a:xfrm>
            <a:custGeom>
              <a:avLst/>
              <a:gdLst/>
              <a:ahLst/>
              <a:cxnLst/>
              <a:rect l="l" t="t" r="r" b="b"/>
              <a:pathLst>
                <a:path w="890" h="1347" extrusionOk="0">
                  <a:moveTo>
                    <a:pt x="218" y="1"/>
                  </a:moveTo>
                  <a:cubicBezTo>
                    <a:pt x="141" y="1"/>
                    <a:pt x="67" y="14"/>
                    <a:pt x="0" y="37"/>
                  </a:cubicBezTo>
                  <a:cubicBezTo>
                    <a:pt x="264" y="130"/>
                    <a:pt x="453" y="379"/>
                    <a:pt x="453" y="673"/>
                  </a:cubicBezTo>
                  <a:cubicBezTo>
                    <a:pt x="453" y="968"/>
                    <a:pt x="264" y="1217"/>
                    <a:pt x="0" y="1309"/>
                  </a:cubicBezTo>
                  <a:cubicBezTo>
                    <a:pt x="67" y="1333"/>
                    <a:pt x="141" y="1346"/>
                    <a:pt x="218" y="1346"/>
                  </a:cubicBezTo>
                  <a:cubicBezTo>
                    <a:pt x="589" y="1346"/>
                    <a:pt x="890" y="1043"/>
                    <a:pt x="890" y="673"/>
                  </a:cubicBezTo>
                  <a:cubicBezTo>
                    <a:pt x="890" y="303"/>
                    <a:pt x="589" y="1"/>
                    <a:pt x="218" y="1"/>
                  </a:cubicBez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961;p50">
              <a:extLst>
                <a:ext uri="{FF2B5EF4-FFF2-40B4-BE49-F238E27FC236}">
                  <a16:creationId xmlns:a16="http://schemas.microsoft.com/office/drawing/2014/main" id="{E2E71307-1E02-5ED6-600F-E6F49CC19998}"/>
                </a:ext>
              </a:extLst>
            </p:cNvPr>
            <p:cNvSpPr/>
            <p:nvPr/>
          </p:nvSpPr>
          <p:spPr>
            <a:xfrm>
              <a:off x="854122" y="3104684"/>
              <a:ext cx="75438" cy="32989"/>
            </a:xfrm>
            <a:custGeom>
              <a:avLst/>
              <a:gdLst/>
              <a:ahLst/>
              <a:cxnLst/>
              <a:rect l="l" t="t" r="r" b="b"/>
              <a:pathLst>
                <a:path w="2735" h="1196" extrusionOk="0">
                  <a:moveTo>
                    <a:pt x="226" y="0"/>
                  </a:moveTo>
                  <a:cubicBezTo>
                    <a:pt x="101" y="0"/>
                    <a:pt x="0" y="101"/>
                    <a:pt x="0" y="226"/>
                  </a:cubicBezTo>
                  <a:lnTo>
                    <a:pt x="0" y="1196"/>
                  </a:lnTo>
                  <a:lnTo>
                    <a:pt x="2735" y="1196"/>
                  </a:lnTo>
                  <a:lnTo>
                    <a:pt x="2735" y="226"/>
                  </a:lnTo>
                  <a:cubicBezTo>
                    <a:pt x="2735" y="101"/>
                    <a:pt x="2635" y="0"/>
                    <a:pt x="2510" y="0"/>
                  </a:cubicBezTo>
                  <a:close/>
                </a:path>
              </a:pathLst>
            </a:custGeom>
            <a:solidFill>
              <a:srgbClr val="424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962;p50">
              <a:extLst>
                <a:ext uri="{FF2B5EF4-FFF2-40B4-BE49-F238E27FC236}">
                  <a16:creationId xmlns:a16="http://schemas.microsoft.com/office/drawing/2014/main" id="{42F7C34F-5FE4-5FA0-F874-AB60818C3569}"/>
                </a:ext>
              </a:extLst>
            </p:cNvPr>
            <p:cNvSpPr/>
            <p:nvPr/>
          </p:nvSpPr>
          <p:spPr>
            <a:xfrm>
              <a:off x="854122" y="3115744"/>
              <a:ext cx="75493" cy="22011"/>
            </a:xfrm>
            <a:custGeom>
              <a:avLst/>
              <a:gdLst/>
              <a:ahLst/>
              <a:cxnLst/>
              <a:rect l="l" t="t" r="r" b="b"/>
              <a:pathLst>
                <a:path w="2737" h="798" extrusionOk="0">
                  <a:moveTo>
                    <a:pt x="0" y="1"/>
                  </a:moveTo>
                  <a:lnTo>
                    <a:pt x="0" y="798"/>
                  </a:lnTo>
                  <a:lnTo>
                    <a:pt x="2736" y="79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963;p50">
              <a:extLst>
                <a:ext uri="{FF2B5EF4-FFF2-40B4-BE49-F238E27FC236}">
                  <a16:creationId xmlns:a16="http://schemas.microsoft.com/office/drawing/2014/main" id="{8C47B049-4EE3-FE3D-323E-857F98A72533}"/>
                </a:ext>
              </a:extLst>
            </p:cNvPr>
            <p:cNvSpPr/>
            <p:nvPr/>
          </p:nvSpPr>
          <p:spPr>
            <a:xfrm>
              <a:off x="808721" y="3128846"/>
              <a:ext cx="231445" cy="35968"/>
            </a:xfrm>
            <a:custGeom>
              <a:avLst/>
              <a:gdLst/>
              <a:ahLst/>
              <a:cxnLst/>
              <a:rect l="l" t="t" r="r" b="b"/>
              <a:pathLst>
                <a:path w="8391" h="1304" extrusionOk="0">
                  <a:moveTo>
                    <a:pt x="224" y="0"/>
                  </a:moveTo>
                  <a:cubicBezTo>
                    <a:pt x="100" y="0"/>
                    <a:pt x="0" y="100"/>
                    <a:pt x="0" y="226"/>
                  </a:cubicBezTo>
                  <a:lnTo>
                    <a:pt x="0" y="1078"/>
                  </a:lnTo>
                  <a:cubicBezTo>
                    <a:pt x="0" y="1202"/>
                    <a:pt x="100" y="1303"/>
                    <a:pt x="224" y="1303"/>
                  </a:cubicBezTo>
                  <a:lnTo>
                    <a:pt x="8166" y="1303"/>
                  </a:lnTo>
                  <a:cubicBezTo>
                    <a:pt x="8289" y="1303"/>
                    <a:pt x="8390" y="1204"/>
                    <a:pt x="8389" y="1078"/>
                  </a:cubicBezTo>
                  <a:lnTo>
                    <a:pt x="8389" y="226"/>
                  </a:lnTo>
                  <a:cubicBezTo>
                    <a:pt x="8389" y="100"/>
                    <a:pt x="8289" y="0"/>
                    <a:pt x="8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964;p50">
              <a:extLst>
                <a:ext uri="{FF2B5EF4-FFF2-40B4-BE49-F238E27FC236}">
                  <a16:creationId xmlns:a16="http://schemas.microsoft.com/office/drawing/2014/main" id="{F16655E8-A3BC-0200-F71E-8A279C0E3921}"/>
                </a:ext>
              </a:extLst>
            </p:cNvPr>
            <p:cNvSpPr/>
            <p:nvPr/>
          </p:nvSpPr>
          <p:spPr>
            <a:xfrm>
              <a:off x="1024058" y="3128874"/>
              <a:ext cx="16136" cy="35940"/>
            </a:xfrm>
            <a:custGeom>
              <a:avLst/>
              <a:gdLst/>
              <a:ahLst/>
              <a:cxnLst/>
              <a:rect l="l" t="t" r="r" b="b"/>
              <a:pathLst>
                <a:path w="585" h="1303" extrusionOk="0">
                  <a:moveTo>
                    <a:pt x="0" y="1"/>
                  </a:moveTo>
                  <a:lnTo>
                    <a:pt x="0" y="1302"/>
                  </a:lnTo>
                  <a:lnTo>
                    <a:pt x="359" y="1302"/>
                  </a:lnTo>
                  <a:cubicBezTo>
                    <a:pt x="482" y="1302"/>
                    <a:pt x="583" y="1203"/>
                    <a:pt x="585" y="1078"/>
                  </a:cubicBezTo>
                  <a:lnTo>
                    <a:pt x="585" y="227"/>
                  </a:lnTo>
                  <a:cubicBezTo>
                    <a:pt x="585" y="102"/>
                    <a:pt x="484" y="1"/>
                    <a:pt x="359" y="1"/>
                  </a:cubicBez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965;p50">
              <a:extLst>
                <a:ext uri="{FF2B5EF4-FFF2-40B4-BE49-F238E27FC236}">
                  <a16:creationId xmlns:a16="http://schemas.microsoft.com/office/drawing/2014/main" id="{957C67F9-98E6-38A8-1BEA-ED311F0B0CC5}"/>
                </a:ext>
              </a:extLst>
            </p:cNvPr>
            <p:cNvSpPr/>
            <p:nvPr/>
          </p:nvSpPr>
          <p:spPr>
            <a:xfrm>
              <a:off x="808749" y="3128874"/>
              <a:ext cx="16163" cy="35940"/>
            </a:xfrm>
            <a:custGeom>
              <a:avLst/>
              <a:gdLst/>
              <a:ahLst/>
              <a:cxnLst/>
              <a:rect l="l" t="t" r="r" b="b"/>
              <a:pathLst>
                <a:path w="586" h="1303" extrusionOk="0">
                  <a:moveTo>
                    <a:pt x="225" y="1"/>
                  </a:moveTo>
                  <a:cubicBezTo>
                    <a:pt x="100" y="1"/>
                    <a:pt x="1" y="102"/>
                    <a:pt x="1" y="227"/>
                  </a:cubicBezTo>
                  <a:lnTo>
                    <a:pt x="1" y="1077"/>
                  </a:lnTo>
                  <a:cubicBezTo>
                    <a:pt x="1" y="1201"/>
                    <a:pt x="103" y="1302"/>
                    <a:pt x="229" y="1302"/>
                  </a:cubicBezTo>
                  <a:lnTo>
                    <a:pt x="585" y="1302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1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4E990BC5-910A-03C8-E062-DB14658A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622" name="Google Shape;870;p39">
            <a:extLst>
              <a:ext uri="{FF2B5EF4-FFF2-40B4-BE49-F238E27FC236}">
                <a16:creationId xmlns:a16="http://schemas.microsoft.com/office/drawing/2014/main" id="{081544BD-DF07-7E37-8D81-EF42B2D5DF8C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339104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0154 L -0.075 0.08581 L -0.19618 -0.03549 L -0.29323 0.01914 " pathEditMode="relative" ptsTypes="AAAA">
                                      <p:cBhvr>
                                        <p:cTn id="6" dur="10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>
          <a:extLst>
            <a:ext uri="{FF2B5EF4-FFF2-40B4-BE49-F238E27FC236}">
              <a16:creationId xmlns:a16="http://schemas.microsoft.com/office/drawing/2014/main" id="{2A8488D2-F617-CD21-EE08-BD603613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" name="Google Shape;952;p41">
            <a:extLst>
              <a:ext uri="{FF2B5EF4-FFF2-40B4-BE49-F238E27FC236}">
                <a16:creationId xmlns:a16="http://schemas.microsoft.com/office/drawing/2014/main" id="{EE6A5E87-54F5-771B-8750-13B81DB36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239930"/>
              </p:ext>
            </p:extLst>
          </p:nvPr>
        </p:nvGraphicFramePr>
        <p:xfrm>
          <a:off x="715100" y="1518700"/>
          <a:ext cx="7704000" cy="2941954"/>
        </p:xfrm>
        <a:graphic>
          <a:graphicData uri="http://schemas.openxmlformats.org/drawingml/2006/table">
            <a:tbl>
              <a:tblPr>
                <a:noFill/>
                <a:tableStyleId>{D1388671-F600-4A09-A914-C09C9167764A}</a:tableStyleId>
              </a:tblPr>
              <a:tblGrid>
                <a:gridCol w="2168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noProof="0" dirty="0">
                          <a:solidFill>
                            <a:schemeClr val="dk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Producto/Servicio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noProof="0" dirty="0">
                          <a:solidFill>
                            <a:schemeClr val="dk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Precio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noProof="0" dirty="0">
                          <a:solidFill>
                            <a:schemeClr val="dk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Descripción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AerokeeperXXXX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9.999 – 29.999 </a:t>
                      </a:r>
                      <a:r>
                        <a:rPr lang="es-ES" sz="1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100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Serie de drones de distintas características.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Inspección y valoración del campo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Gratis</a:t>
                      </a:r>
                      <a:endParaRPr lang="es-ES" sz="100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Inspección profesional para realizar un presupuesto adecuado.</a:t>
                      </a:r>
                      <a:endParaRPr lang="es-ES" sz="10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Instalación y configuración inicial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800 </a:t>
                      </a:r>
                      <a:r>
                        <a:rPr lang="es-ES" sz="1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100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Instalación de antena, prueba inicial de dron en el campo y configuración.</a:t>
                      </a:r>
                      <a:endParaRPr lang="es-ES" sz="10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Suscripción de vigilancia y almacenamiento en nube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69 </a:t>
                      </a:r>
                      <a:r>
                        <a:rPr lang="es-ES" sz="1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100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Suscripción a servicio en la nube de guardado de videovigilancia con una duración de 30 días de grabación.</a:t>
                      </a:r>
                      <a:endParaRPr lang="es-ES" sz="10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Terminal de control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549 </a:t>
                      </a:r>
                      <a:r>
                        <a:rPr lang="es-ES" sz="1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100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Terminal de monitorización y control de drones. Cada terminal puede conectarse a varios drones.</a:t>
                      </a:r>
                      <a:endParaRPr lang="es-ES" sz="10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4495107"/>
                  </a:ext>
                </a:extLst>
              </a:tr>
              <a:tr h="392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Antena de radio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000" noProof="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699 </a:t>
                      </a:r>
                      <a:r>
                        <a:rPr lang="es-ES" sz="1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100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Estación de antena para el control de drones</a:t>
                      </a:r>
                      <a:endParaRPr lang="es-ES" sz="10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3675724"/>
                  </a:ext>
                </a:extLst>
              </a:tr>
            </a:tbl>
          </a:graphicData>
        </a:graphic>
      </p:graphicFrame>
      <p:sp>
        <p:nvSpPr>
          <p:cNvPr id="4" name="Google Shape;613;p33">
            <a:extLst>
              <a:ext uri="{FF2B5EF4-FFF2-40B4-BE49-F238E27FC236}">
                <a16:creationId xmlns:a16="http://schemas.microsoft.com/office/drawing/2014/main" id="{78A42059-1356-8EDB-FFAC-EB7ACC1B028A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Precios</a:t>
            </a:r>
          </a:p>
        </p:txBody>
      </p:sp>
      <p:sp>
        <p:nvSpPr>
          <p:cNvPr id="5" name="Google Shape;429;p28">
            <a:extLst>
              <a:ext uri="{FF2B5EF4-FFF2-40B4-BE49-F238E27FC236}">
                <a16:creationId xmlns:a16="http://schemas.microsoft.com/office/drawing/2014/main" id="{DB9FB18E-B352-5ED9-69AA-A5C56ADFFF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04</a:t>
            </a:r>
            <a:r>
              <a:rPr lang="es-ES" sz="3500" noProof="0" dirty="0"/>
              <a:t> Estrategias de marketing</a:t>
            </a:r>
          </a:p>
        </p:txBody>
      </p:sp>
      <p:pic>
        <p:nvPicPr>
          <p:cNvPr id="7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C46D03A6-C956-C4BD-0F47-314830B9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8" name="Google Shape;870;p39">
            <a:extLst>
              <a:ext uri="{FF2B5EF4-FFF2-40B4-BE49-F238E27FC236}">
                <a16:creationId xmlns:a16="http://schemas.microsoft.com/office/drawing/2014/main" id="{7FFF4EC9-1A02-5005-C157-36B939592B71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329094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>
          <a:extLst>
            <a:ext uri="{FF2B5EF4-FFF2-40B4-BE49-F238E27FC236}">
              <a16:creationId xmlns:a16="http://schemas.microsoft.com/office/drawing/2014/main" id="{976094C2-CE43-4D1C-9C66-234622257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4">
            <a:extLst>
              <a:ext uri="{FF2B5EF4-FFF2-40B4-BE49-F238E27FC236}">
                <a16:creationId xmlns:a16="http://schemas.microsoft.com/office/drawing/2014/main" id="{FFF4DFD8-B742-125B-4D89-451D7954B3D5}"/>
              </a:ext>
            </a:extLst>
          </p:cNvPr>
          <p:cNvSpPr/>
          <p:nvPr/>
        </p:nvSpPr>
        <p:spPr>
          <a:xfrm>
            <a:off x="7801629" y="654599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18" name="Google Shape;613;p33">
            <a:extLst>
              <a:ext uri="{FF2B5EF4-FFF2-40B4-BE49-F238E27FC236}">
                <a16:creationId xmlns:a16="http://schemas.microsoft.com/office/drawing/2014/main" id="{40E8AA05-6DD7-76EB-EF32-AD224D8EE781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381451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Promoción</a:t>
            </a:r>
            <a:r>
              <a:rPr lang="es-ES" sz="2000" dirty="0">
                <a:solidFill>
                  <a:srgbClr val="424727"/>
                </a:solidFill>
              </a:rPr>
              <a:t> y servicio postventa</a:t>
            </a:r>
            <a:endParaRPr lang="es-ES" sz="2000" noProof="0" dirty="0">
              <a:solidFill>
                <a:srgbClr val="424727"/>
              </a:solidFill>
            </a:endParaRPr>
          </a:p>
        </p:txBody>
      </p:sp>
      <p:sp>
        <p:nvSpPr>
          <p:cNvPr id="19" name="Google Shape;429;p28">
            <a:extLst>
              <a:ext uri="{FF2B5EF4-FFF2-40B4-BE49-F238E27FC236}">
                <a16:creationId xmlns:a16="http://schemas.microsoft.com/office/drawing/2014/main" id="{4FE8624C-56FF-FEAE-BB86-997849E5F4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04</a:t>
            </a:r>
            <a:r>
              <a:rPr lang="es-ES" sz="3500" noProof="0" dirty="0"/>
              <a:t> Estrategias de marketing</a:t>
            </a:r>
          </a:p>
        </p:txBody>
      </p:sp>
      <p:sp>
        <p:nvSpPr>
          <p:cNvPr id="25" name="Google Shape;445;p29">
            <a:extLst>
              <a:ext uri="{FF2B5EF4-FFF2-40B4-BE49-F238E27FC236}">
                <a16:creationId xmlns:a16="http://schemas.microsoft.com/office/drawing/2014/main" id="{7A5F5BA1-1F62-1A3F-E9FA-610A4ED666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88110"/>
            <a:ext cx="3597000" cy="238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indent="-215900" algn="l">
              <a:buFont typeface="Lato"/>
              <a:buChar char="●"/>
            </a:pPr>
            <a:r>
              <a:rPr lang="es-ES" noProof="0" dirty="0"/>
              <a:t>Página web optimizada.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dirty="0"/>
              <a:t>Perfil activo en redes</a:t>
            </a:r>
            <a:r>
              <a:rPr lang="es-ES" noProof="0" dirty="0"/>
              <a:t> sociales.</a:t>
            </a:r>
            <a:endParaRPr lang="es-ES" dirty="0"/>
          </a:p>
        </p:txBody>
      </p:sp>
      <p:sp>
        <p:nvSpPr>
          <p:cNvPr id="27" name="Google Shape;445;p29">
            <a:extLst>
              <a:ext uri="{FF2B5EF4-FFF2-40B4-BE49-F238E27FC236}">
                <a16:creationId xmlns:a16="http://schemas.microsoft.com/office/drawing/2014/main" id="{35AF4900-0A5D-F293-5530-FDBE6D47E870}"/>
              </a:ext>
            </a:extLst>
          </p:cNvPr>
          <p:cNvSpPr txBox="1">
            <a:spLocks/>
          </p:cNvSpPr>
          <p:nvPr/>
        </p:nvSpPr>
        <p:spPr>
          <a:xfrm>
            <a:off x="4820637" y="1497237"/>
            <a:ext cx="3597000" cy="237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41300" indent="-215900" algn="l">
              <a:buFont typeface="Lato"/>
              <a:buChar char="●"/>
            </a:pPr>
            <a:r>
              <a:rPr lang="es-ES" dirty="0"/>
              <a:t>Soporte técnico remoto y físico.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dirty="0"/>
              <a:t>Garantía extendida.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dirty="0"/>
              <a:t>Cursos y capacitaciones.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dirty="0"/>
              <a:t>Actualizaciones de software.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dirty="0"/>
              <a:t>Revisión gratuita.</a:t>
            </a:r>
          </a:p>
        </p:txBody>
      </p:sp>
      <p:grpSp>
        <p:nvGrpSpPr>
          <p:cNvPr id="1183" name="Google Shape;2073;p43">
            <a:extLst>
              <a:ext uri="{FF2B5EF4-FFF2-40B4-BE49-F238E27FC236}">
                <a16:creationId xmlns:a16="http://schemas.microsoft.com/office/drawing/2014/main" id="{5E1172C1-032D-903A-63D7-5F7B30440E3B}"/>
              </a:ext>
            </a:extLst>
          </p:cNvPr>
          <p:cNvGrpSpPr/>
          <p:nvPr/>
        </p:nvGrpSpPr>
        <p:grpSpPr>
          <a:xfrm>
            <a:off x="976313" y="3412284"/>
            <a:ext cx="841236" cy="1206115"/>
            <a:chOff x="400162" y="2428334"/>
            <a:chExt cx="1653900" cy="2371266"/>
          </a:xfrm>
        </p:grpSpPr>
        <p:grpSp>
          <p:nvGrpSpPr>
            <p:cNvPr id="1186" name="Google Shape;2075;p43">
              <a:extLst>
                <a:ext uri="{FF2B5EF4-FFF2-40B4-BE49-F238E27FC236}">
                  <a16:creationId xmlns:a16="http://schemas.microsoft.com/office/drawing/2014/main" id="{5684BA88-2C08-ACF3-A0A5-694CDACBA4CE}"/>
                </a:ext>
              </a:extLst>
            </p:cNvPr>
            <p:cNvGrpSpPr/>
            <p:nvPr/>
          </p:nvGrpSpPr>
          <p:grpSpPr>
            <a:xfrm>
              <a:off x="455461" y="2428334"/>
              <a:ext cx="1451135" cy="2305319"/>
              <a:chOff x="3084885" y="3618195"/>
              <a:chExt cx="839970" cy="1334405"/>
            </a:xfrm>
          </p:grpSpPr>
          <p:sp>
            <p:nvSpPr>
              <p:cNvPr id="1188" name="Google Shape;2076;p43">
                <a:extLst>
                  <a:ext uri="{FF2B5EF4-FFF2-40B4-BE49-F238E27FC236}">
                    <a16:creationId xmlns:a16="http://schemas.microsoft.com/office/drawing/2014/main" id="{4996966F-D867-F436-6A70-34DBD293EB4A}"/>
                  </a:ext>
                </a:extLst>
              </p:cNvPr>
              <p:cNvSpPr/>
              <p:nvPr/>
            </p:nvSpPr>
            <p:spPr>
              <a:xfrm>
                <a:off x="3506976" y="4035886"/>
                <a:ext cx="192983" cy="308812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3183" extrusionOk="0">
                    <a:moveTo>
                      <a:pt x="2265" y="1"/>
                    </a:moveTo>
                    <a:cubicBezTo>
                      <a:pt x="2265" y="1"/>
                      <a:pt x="1" y="1644"/>
                      <a:pt x="101" y="5088"/>
                    </a:cubicBezTo>
                    <a:cubicBezTo>
                      <a:pt x="1098" y="8463"/>
                      <a:pt x="6149" y="13182"/>
                      <a:pt x="6149" y="13182"/>
                    </a:cubicBezTo>
                    <a:lnTo>
                      <a:pt x="8247" y="10105"/>
                    </a:lnTo>
                    <a:cubicBezTo>
                      <a:pt x="5891" y="6093"/>
                      <a:pt x="6248" y="5977"/>
                      <a:pt x="2265" y="1"/>
                    </a:cubicBezTo>
                    <a:close/>
                  </a:path>
                </a:pathLst>
              </a:custGeom>
              <a:solidFill>
                <a:srgbClr val="FC9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2077;p43">
                <a:extLst>
                  <a:ext uri="{FF2B5EF4-FFF2-40B4-BE49-F238E27FC236}">
                    <a16:creationId xmlns:a16="http://schemas.microsoft.com/office/drawing/2014/main" id="{D9A11B27-4358-5EFB-3CFB-3B7CE16C6FDA}"/>
                  </a:ext>
                </a:extLst>
              </p:cNvPr>
              <p:cNvSpPr/>
              <p:nvPr/>
            </p:nvSpPr>
            <p:spPr>
              <a:xfrm>
                <a:off x="3149789" y="3967321"/>
                <a:ext cx="419985" cy="530740"/>
              </a:xfrm>
              <a:custGeom>
                <a:avLst/>
                <a:gdLst/>
                <a:ahLst/>
                <a:cxnLst/>
                <a:rect l="l" t="t" r="r" b="b"/>
                <a:pathLst>
                  <a:path w="17950" h="22657" extrusionOk="0">
                    <a:moveTo>
                      <a:pt x="8493" y="0"/>
                    </a:moveTo>
                    <a:cubicBezTo>
                      <a:pt x="7133" y="0"/>
                      <a:pt x="5846" y="67"/>
                      <a:pt x="5304" y="288"/>
                    </a:cubicBezTo>
                    <a:cubicBezTo>
                      <a:pt x="5100" y="370"/>
                      <a:pt x="4896" y="459"/>
                      <a:pt x="4684" y="561"/>
                    </a:cubicBezTo>
                    <a:cubicBezTo>
                      <a:pt x="4152" y="813"/>
                      <a:pt x="3571" y="1140"/>
                      <a:pt x="2797" y="1620"/>
                    </a:cubicBezTo>
                    <a:cubicBezTo>
                      <a:pt x="2442" y="1841"/>
                      <a:pt x="2048" y="2092"/>
                      <a:pt x="1598" y="2384"/>
                    </a:cubicBezTo>
                    <a:cubicBezTo>
                      <a:pt x="1340" y="2549"/>
                      <a:pt x="1063" y="2733"/>
                      <a:pt x="767" y="2928"/>
                    </a:cubicBezTo>
                    <a:cubicBezTo>
                      <a:pt x="1" y="9341"/>
                      <a:pt x="2103" y="11684"/>
                      <a:pt x="1877" y="17547"/>
                    </a:cubicBezTo>
                    <a:cubicBezTo>
                      <a:pt x="1822" y="18996"/>
                      <a:pt x="1626" y="20662"/>
                      <a:pt x="1208" y="22656"/>
                    </a:cubicBezTo>
                    <a:lnTo>
                      <a:pt x="17832" y="22656"/>
                    </a:lnTo>
                    <a:cubicBezTo>
                      <a:pt x="17644" y="21352"/>
                      <a:pt x="17509" y="20219"/>
                      <a:pt x="17416" y="19217"/>
                    </a:cubicBezTo>
                    <a:cubicBezTo>
                      <a:pt x="17306" y="18048"/>
                      <a:pt x="17251" y="17057"/>
                      <a:pt x="17237" y="16181"/>
                    </a:cubicBezTo>
                    <a:cubicBezTo>
                      <a:pt x="17224" y="15395"/>
                      <a:pt x="17238" y="14701"/>
                      <a:pt x="17272" y="14052"/>
                    </a:cubicBezTo>
                    <a:cubicBezTo>
                      <a:pt x="17285" y="13814"/>
                      <a:pt x="17302" y="13580"/>
                      <a:pt x="17317" y="13354"/>
                    </a:cubicBezTo>
                    <a:cubicBezTo>
                      <a:pt x="17514" y="10632"/>
                      <a:pt x="17950" y="8461"/>
                      <a:pt x="17531" y="2929"/>
                    </a:cubicBezTo>
                    <a:cubicBezTo>
                      <a:pt x="17357" y="2826"/>
                      <a:pt x="17180" y="2721"/>
                      <a:pt x="16994" y="2611"/>
                    </a:cubicBezTo>
                    <a:cubicBezTo>
                      <a:pt x="16507" y="2320"/>
                      <a:pt x="15965" y="2003"/>
                      <a:pt x="15292" y="1656"/>
                    </a:cubicBezTo>
                    <a:cubicBezTo>
                      <a:pt x="15102" y="1559"/>
                      <a:pt x="14901" y="1458"/>
                      <a:pt x="14688" y="1356"/>
                    </a:cubicBezTo>
                    <a:cubicBezTo>
                      <a:pt x="14339" y="1187"/>
                      <a:pt x="13991" y="1020"/>
                      <a:pt x="13641" y="863"/>
                    </a:cubicBezTo>
                    <a:cubicBezTo>
                      <a:pt x="12674" y="432"/>
                      <a:pt x="11690" y="85"/>
                      <a:pt x="10626" y="44"/>
                    </a:cubicBezTo>
                    <a:cubicBezTo>
                      <a:pt x="9962" y="19"/>
                      <a:pt x="9217" y="0"/>
                      <a:pt x="84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2078;p43">
                <a:extLst>
                  <a:ext uri="{FF2B5EF4-FFF2-40B4-BE49-F238E27FC236}">
                    <a16:creationId xmlns:a16="http://schemas.microsoft.com/office/drawing/2014/main" id="{EFF73752-CA67-F47B-CCE4-685321498B10}"/>
                  </a:ext>
                </a:extLst>
              </p:cNvPr>
              <p:cNvSpPr/>
              <p:nvPr/>
            </p:nvSpPr>
            <p:spPr>
              <a:xfrm>
                <a:off x="3187202" y="4005270"/>
                <a:ext cx="188631" cy="207944"/>
              </a:xfrm>
              <a:custGeom>
                <a:avLst/>
                <a:gdLst/>
                <a:ahLst/>
                <a:cxnLst/>
                <a:rect l="l" t="t" r="r" b="b"/>
                <a:pathLst>
                  <a:path w="8062" h="8877" extrusionOk="0">
                    <a:moveTo>
                      <a:pt x="1198" y="0"/>
                    </a:moveTo>
                    <a:cubicBezTo>
                      <a:pt x="782" y="95"/>
                      <a:pt x="321" y="270"/>
                      <a:pt x="0" y="764"/>
                    </a:cubicBezTo>
                    <a:cubicBezTo>
                      <a:pt x="1449" y="1305"/>
                      <a:pt x="6848" y="3668"/>
                      <a:pt x="6903" y="8876"/>
                    </a:cubicBezTo>
                    <a:lnTo>
                      <a:pt x="8061" y="8864"/>
                    </a:lnTo>
                    <a:cubicBezTo>
                      <a:pt x="8032" y="6023"/>
                      <a:pt x="6615" y="3505"/>
                      <a:pt x="3962" y="1581"/>
                    </a:cubicBezTo>
                    <a:cubicBezTo>
                      <a:pt x="2950" y="843"/>
                      <a:pt x="1945" y="328"/>
                      <a:pt x="1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2079;p43">
                <a:extLst>
                  <a:ext uri="{FF2B5EF4-FFF2-40B4-BE49-F238E27FC236}">
                    <a16:creationId xmlns:a16="http://schemas.microsoft.com/office/drawing/2014/main" id="{8EA838CD-7112-FD15-8705-DEC3AC5D844A}"/>
                  </a:ext>
                </a:extLst>
              </p:cNvPr>
              <p:cNvSpPr/>
              <p:nvPr/>
            </p:nvSpPr>
            <p:spPr>
              <a:xfrm>
                <a:off x="3506391" y="4006066"/>
                <a:ext cx="69795" cy="190961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8152" extrusionOk="0">
                    <a:moveTo>
                      <a:pt x="50" y="0"/>
                    </a:moveTo>
                    <a:cubicBezTo>
                      <a:pt x="2178" y="3602"/>
                      <a:pt x="57" y="7479"/>
                      <a:pt x="0" y="7579"/>
                    </a:cubicBezTo>
                    <a:lnTo>
                      <a:pt x="504" y="7865"/>
                    </a:lnTo>
                    <a:lnTo>
                      <a:pt x="1006" y="8151"/>
                    </a:lnTo>
                    <a:cubicBezTo>
                      <a:pt x="1102" y="7988"/>
                      <a:pt x="2983" y="4623"/>
                      <a:pt x="1752" y="956"/>
                    </a:cubicBezTo>
                    <a:cubicBezTo>
                      <a:pt x="1401" y="500"/>
                      <a:pt x="835" y="49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2080;p43">
                <a:extLst>
                  <a:ext uri="{FF2B5EF4-FFF2-40B4-BE49-F238E27FC236}">
                    <a16:creationId xmlns:a16="http://schemas.microsoft.com/office/drawing/2014/main" id="{4D10DFF9-2507-C030-618C-055FEBCD3CB5}"/>
                  </a:ext>
                </a:extLst>
              </p:cNvPr>
              <p:cNvSpPr/>
              <p:nvPr/>
            </p:nvSpPr>
            <p:spPr>
              <a:xfrm>
                <a:off x="3148854" y="4484569"/>
                <a:ext cx="267667" cy="221460"/>
              </a:xfrm>
              <a:custGeom>
                <a:avLst/>
                <a:gdLst/>
                <a:ahLst/>
                <a:cxnLst/>
                <a:rect l="l" t="t" r="r" b="b"/>
                <a:pathLst>
                  <a:path w="11440" h="9454" extrusionOk="0">
                    <a:moveTo>
                      <a:pt x="6916" y="0"/>
                    </a:moveTo>
                    <a:cubicBezTo>
                      <a:pt x="2569" y="0"/>
                      <a:pt x="1" y="636"/>
                      <a:pt x="1" y="636"/>
                    </a:cubicBezTo>
                    <a:lnTo>
                      <a:pt x="2041" y="5415"/>
                    </a:lnTo>
                    <a:lnTo>
                      <a:pt x="3496" y="8820"/>
                    </a:lnTo>
                    <a:cubicBezTo>
                      <a:pt x="3496" y="8820"/>
                      <a:pt x="4698" y="9454"/>
                      <a:pt x="7707" y="9454"/>
                    </a:cubicBezTo>
                    <a:cubicBezTo>
                      <a:pt x="8728" y="9454"/>
                      <a:pt x="9958" y="9381"/>
                      <a:pt x="11420" y="9185"/>
                    </a:cubicBezTo>
                    <a:cubicBezTo>
                      <a:pt x="11426" y="9184"/>
                      <a:pt x="11433" y="9183"/>
                      <a:pt x="11440" y="9183"/>
                    </a:cubicBezTo>
                    <a:lnTo>
                      <a:pt x="11439" y="9076"/>
                    </a:lnTo>
                    <a:lnTo>
                      <a:pt x="11375" y="214"/>
                    </a:lnTo>
                    <a:cubicBezTo>
                      <a:pt x="11358" y="211"/>
                      <a:pt x="11338" y="210"/>
                      <a:pt x="11321" y="209"/>
                    </a:cubicBezTo>
                    <a:cubicBezTo>
                      <a:pt x="9705" y="58"/>
                      <a:pt x="8229" y="0"/>
                      <a:pt x="6916" y="0"/>
                    </a:cubicBezTo>
                    <a:close/>
                  </a:path>
                </a:pathLst>
              </a:custGeom>
              <a:solidFill>
                <a:schemeClr val="accent4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2081;p43">
                <a:extLst>
                  <a:ext uri="{FF2B5EF4-FFF2-40B4-BE49-F238E27FC236}">
                    <a16:creationId xmlns:a16="http://schemas.microsoft.com/office/drawing/2014/main" id="{81150806-537C-7EFC-E514-B36046179387}"/>
                  </a:ext>
                </a:extLst>
              </p:cNvPr>
              <p:cNvSpPr/>
              <p:nvPr/>
            </p:nvSpPr>
            <p:spPr>
              <a:xfrm>
                <a:off x="3635919" y="4267185"/>
                <a:ext cx="74919" cy="7978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3406" extrusionOk="0">
                    <a:moveTo>
                      <a:pt x="2119" y="1"/>
                    </a:moveTo>
                    <a:cubicBezTo>
                      <a:pt x="1553" y="1"/>
                      <a:pt x="915" y="451"/>
                      <a:pt x="540" y="1174"/>
                    </a:cubicBezTo>
                    <a:cubicBezTo>
                      <a:pt x="62" y="2096"/>
                      <a:pt x="0" y="2977"/>
                      <a:pt x="639" y="3308"/>
                    </a:cubicBezTo>
                    <a:cubicBezTo>
                      <a:pt x="767" y="3375"/>
                      <a:pt x="896" y="3406"/>
                      <a:pt x="1024" y="3406"/>
                    </a:cubicBezTo>
                    <a:cubicBezTo>
                      <a:pt x="1539" y="3406"/>
                      <a:pt x="2045" y="2904"/>
                      <a:pt x="2428" y="2167"/>
                    </a:cubicBezTo>
                    <a:cubicBezTo>
                      <a:pt x="2906" y="1245"/>
                      <a:pt x="3201" y="437"/>
                      <a:pt x="2562" y="107"/>
                    </a:cubicBezTo>
                    <a:cubicBezTo>
                      <a:pt x="2424" y="35"/>
                      <a:pt x="2274" y="1"/>
                      <a:pt x="2119" y="1"/>
                    </a:cubicBezTo>
                    <a:close/>
                  </a:path>
                </a:pathLst>
              </a:custGeom>
              <a:solidFill>
                <a:srgbClr val="FC9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2082;p43">
                <a:extLst>
                  <a:ext uri="{FF2B5EF4-FFF2-40B4-BE49-F238E27FC236}">
                    <a16:creationId xmlns:a16="http://schemas.microsoft.com/office/drawing/2014/main" id="{63D448E2-DC5A-E5AA-A706-B19323E10581}"/>
                  </a:ext>
                </a:extLst>
              </p:cNvPr>
              <p:cNvSpPr/>
              <p:nvPr/>
            </p:nvSpPr>
            <p:spPr>
              <a:xfrm>
                <a:off x="3178030" y="4175429"/>
                <a:ext cx="388983" cy="322586"/>
              </a:xfrm>
              <a:custGeom>
                <a:avLst/>
                <a:gdLst/>
                <a:ahLst/>
                <a:cxnLst/>
                <a:rect l="l" t="t" r="r" b="b"/>
                <a:pathLst>
                  <a:path w="16625" h="13771" extrusionOk="0">
                    <a:moveTo>
                      <a:pt x="10742" y="0"/>
                    </a:moveTo>
                    <a:cubicBezTo>
                      <a:pt x="8872" y="0"/>
                      <a:pt x="7262" y="200"/>
                      <a:pt x="6645" y="287"/>
                    </a:cubicBezTo>
                    <a:cubicBezTo>
                      <a:pt x="6495" y="310"/>
                      <a:pt x="6390" y="445"/>
                      <a:pt x="6405" y="599"/>
                    </a:cubicBezTo>
                    <a:cubicBezTo>
                      <a:pt x="6621" y="2944"/>
                      <a:pt x="5525" y="5218"/>
                      <a:pt x="3604" y="6579"/>
                    </a:cubicBezTo>
                    <a:lnTo>
                      <a:pt x="671" y="8661"/>
                    </a:lnTo>
                    <a:cubicBezTo>
                      <a:pt x="616" y="10111"/>
                      <a:pt x="419" y="11777"/>
                      <a:pt x="1" y="13770"/>
                    </a:cubicBezTo>
                    <a:lnTo>
                      <a:pt x="13106" y="13770"/>
                    </a:lnTo>
                    <a:cubicBezTo>
                      <a:pt x="13730" y="13023"/>
                      <a:pt x="14368" y="12247"/>
                      <a:pt x="14368" y="12247"/>
                    </a:cubicBezTo>
                    <a:lnTo>
                      <a:pt x="16209" y="10332"/>
                    </a:lnTo>
                    <a:lnTo>
                      <a:pt x="16438" y="10094"/>
                    </a:lnTo>
                    <a:lnTo>
                      <a:pt x="16625" y="8720"/>
                    </a:lnTo>
                    <a:cubicBezTo>
                      <a:pt x="16625" y="8720"/>
                      <a:pt x="16322" y="8260"/>
                      <a:pt x="16032" y="7295"/>
                    </a:cubicBezTo>
                    <a:cubicBezTo>
                      <a:pt x="15659" y="6072"/>
                      <a:pt x="15304" y="4035"/>
                      <a:pt x="15604" y="1095"/>
                    </a:cubicBezTo>
                    <a:cubicBezTo>
                      <a:pt x="15632" y="824"/>
                      <a:pt x="15460" y="569"/>
                      <a:pt x="15197" y="500"/>
                    </a:cubicBezTo>
                    <a:cubicBezTo>
                      <a:pt x="13782" y="119"/>
                      <a:pt x="12185" y="0"/>
                      <a:pt x="10742" y="0"/>
                    </a:cubicBezTo>
                    <a:close/>
                  </a:path>
                </a:pathLst>
              </a:custGeom>
              <a:solidFill>
                <a:schemeClr val="accent4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2083;p43">
                <a:extLst>
                  <a:ext uri="{FF2B5EF4-FFF2-40B4-BE49-F238E27FC236}">
                    <a16:creationId xmlns:a16="http://schemas.microsoft.com/office/drawing/2014/main" id="{31BE6F9B-A110-9055-B912-A626304E7871}"/>
                  </a:ext>
                </a:extLst>
              </p:cNvPr>
              <p:cNvSpPr/>
              <p:nvPr/>
            </p:nvSpPr>
            <p:spPr>
              <a:xfrm>
                <a:off x="3553490" y="4035886"/>
                <a:ext cx="84956" cy="26020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11108" extrusionOk="0">
                    <a:moveTo>
                      <a:pt x="277" y="1"/>
                    </a:moveTo>
                    <a:cubicBezTo>
                      <a:pt x="284" y="96"/>
                      <a:pt x="291" y="193"/>
                      <a:pt x="298" y="288"/>
                    </a:cubicBezTo>
                    <a:cubicBezTo>
                      <a:pt x="298" y="295"/>
                      <a:pt x="299" y="303"/>
                      <a:pt x="299" y="310"/>
                    </a:cubicBezTo>
                    <a:cubicBezTo>
                      <a:pt x="678" y="5614"/>
                      <a:pt x="192" y="7755"/>
                      <a:pt x="1" y="10424"/>
                    </a:cubicBezTo>
                    <a:lnTo>
                      <a:pt x="329" y="10846"/>
                    </a:lnTo>
                    <a:lnTo>
                      <a:pt x="532" y="11108"/>
                    </a:lnTo>
                    <a:cubicBezTo>
                      <a:pt x="532" y="11108"/>
                      <a:pt x="3414" y="8155"/>
                      <a:pt x="3631" y="5216"/>
                    </a:cubicBezTo>
                    <a:cubicBezTo>
                      <a:pt x="1910" y="1977"/>
                      <a:pt x="334" y="70"/>
                      <a:pt x="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2084;p43">
                <a:extLst>
                  <a:ext uri="{FF2B5EF4-FFF2-40B4-BE49-F238E27FC236}">
                    <a16:creationId xmlns:a16="http://schemas.microsoft.com/office/drawing/2014/main" id="{46D72CB3-CAA6-E93B-A0D7-72B935559B53}"/>
                  </a:ext>
                </a:extLst>
              </p:cNvPr>
              <p:cNvSpPr/>
              <p:nvPr/>
            </p:nvSpPr>
            <p:spPr>
              <a:xfrm>
                <a:off x="3553513" y="4035886"/>
                <a:ext cx="32031" cy="25409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847" extrusionOk="0">
                    <a:moveTo>
                      <a:pt x="277" y="1"/>
                    </a:moveTo>
                    <a:lnTo>
                      <a:pt x="277" y="1"/>
                    </a:lnTo>
                    <a:cubicBezTo>
                      <a:pt x="285" y="96"/>
                      <a:pt x="291" y="193"/>
                      <a:pt x="298" y="288"/>
                    </a:cubicBezTo>
                    <a:cubicBezTo>
                      <a:pt x="298" y="295"/>
                      <a:pt x="299" y="303"/>
                      <a:pt x="299" y="310"/>
                    </a:cubicBezTo>
                    <a:cubicBezTo>
                      <a:pt x="678" y="5614"/>
                      <a:pt x="192" y="7755"/>
                      <a:pt x="1" y="10424"/>
                    </a:cubicBezTo>
                    <a:lnTo>
                      <a:pt x="329" y="10846"/>
                    </a:lnTo>
                    <a:cubicBezTo>
                      <a:pt x="1369" y="5375"/>
                      <a:pt x="299" y="114"/>
                      <a:pt x="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2085;p43">
                <a:extLst>
                  <a:ext uri="{FF2B5EF4-FFF2-40B4-BE49-F238E27FC236}">
                    <a16:creationId xmlns:a16="http://schemas.microsoft.com/office/drawing/2014/main" id="{9B7448D7-B64C-B7A0-9828-3734DBB142E4}"/>
                  </a:ext>
                </a:extLst>
              </p:cNvPr>
              <p:cNvSpPr/>
              <p:nvPr/>
            </p:nvSpPr>
            <p:spPr>
              <a:xfrm>
                <a:off x="3410133" y="4303446"/>
                <a:ext cx="432222" cy="397991"/>
              </a:xfrm>
              <a:custGeom>
                <a:avLst/>
                <a:gdLst/>
                <a:ahLst/>
                <a:cxnLst/>
                <a:rect l="l" t="t" r="r" b="b"/>
                <a:pathLst>
                  <a:path w="18473" h="16990" extrusionOk="0">
                    <a:moveTo>
                      <a:pt x="18472" y="0"/>
                    </a:moveTo>
                    <a:lnTo>
                      <a:pt x="18472" y="0"/>
                    </a:lnTo>
                    <a:cubicBezTo>
                      <a:pt x="15030" y="953"/>
                      <a:pt x="11901" y="2114"/>
                      <a:pt x="9236" y="3253"/>
                    </a:cubicBezTo>
                    <a:cubicBezTo>
                      <a:pt x="8742" y="3463"/>
                      <a:pt x="8265" y="3673"/>
                      <a:pt x="7806" y="3881"/>
                    </a:cubicBezTo>
                    <a:cubicBezTo>
                      <a:pt x="3113" y="6001"/>
                      <a:pt x="172" y="7891"/>
                      <a:pt x="8" y="7998"/>
                    </a:cubicBezTo>
                    <a:cubicBezTo>
                      <a:pt x="3" y="8001"/>
                      <a:pt x="1" y="8003"/>
                      <a:pt x="1" y="8003"/>
                    </a:cubicBezTo>
                    <a:lnTo>
                      <a:pt x="21" y="10944"/>
                    </a:lnTo>
                    <a:lnTo>
                      <a:pt x="23" y="11424"/>
                    </a:lnTo>
                    <a:lnTo>
                      <a:pt x="62" y="16870"/>
                    </a:lnTo>
                    <a:lnTo>
                      <a:pt x="62" y="16972"/>
                    </a:lnTo>
                    <a:cubicBezTo>
                      <a:pt x="62" y="16972"/>
                      <a:pt x="78" y="16973"/>
                      <a:pt x="106" y="16974"/>
                    </a:cubicBezTo>
                    <a:cubicBezTo>
                      <a:pt x="196" y="16979"/>
                      <a:pt x="415" y="16989"/>
                      <a:pt x="740" y="16989"/>
                    </a:cubicBezTo>
                    <a:cubicBezTo>
                      <a:pt x="1685" y="16989"/>
                      <a:pt x="3526" y="16906"/>
                      <a:pt x="5690" y="16382"/>
                    </a:cubicBezTo>
                    <a:cubicBezTo>
                      <a:pt x="6305" y="16233"/>
                      <a:pt x="6910" y="16043"/>
                      <a:pt x="7501" y="15823"/>
                    </a:cubicBezTo>
                    <a:cubicBezTo>
                      <a:pt x="9069" y="15238"/>
                      <a:pt x="10543" y="14433"/>
                      <a:pt x="11867" y="13554"/>
                    </a:cubicBezTo>
                    <a:cubicBezTo>
                      <a:pt x="15753" y="10979"/>
                      <a:pt x="18360" y="7790"/>
                      <a:pt x="18360" y="7790"/>
                    </a:cubicBezTo>
                    <a:lnTo>
                      <a:pt x="18472" y="0"/>
                    </a:lnTo>
                    <a:close/>
                  </a:path>
                </a:pathLst>
              </a:custGeom>
              <a:solidFill>
                <a:schemeClr val="accent4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2086;p43">
                <a:extLst>
                  <a:ext uri="{FF2B5EF4-FFF2-40B4-BE49-F238E27FC236}">
                    <a16:creationId xmlns:a16="http://schemas.microsoft.com/office/drawing/2014/main" id="{C30A960B-C3AC-12C2-9F88-162953ADB3BC}"/>
                  </a:ext>
                </a:extLst>
              </p:cNvPr>
              <p:cNvSpPr/>
              <p:nvPr/>
            </p:nvSpPr>
            <p:spPr>
              <a:xfrm>
                <a:off x="3692354" y="4828354"/>
                <a:ext cx="105499" cy="37129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1585" extrusionOk="0">
                    <a:moveTo>
                      <a:pt x="248" y="1"/>
                    </a:moveTo>
                    <a:cubicBezTo>
                      <a:pt x="175" y="509"/>
                      <a:pt x="94" y="1036"/>
                      <a:pt x="0" y="1584"/>
                    </a:cubicBezTo>
                    <a:lnTo>
                      <a:pt x="4290" y="1584"/>
                    </a:lnTo>
                    <a:cubicBezTo>
                      <a:pt x="4343" y="1360"/>
                      <a:pt x="4393" y="1138"/>
                      <a:pt x="4444" y="919"/>
                    </a:cubicBezTo>
                    <a:cubicBezTo>
                      <a:pt x="4466" y="825"/>
                      <a:pt x="4487" y="732"/>
                      <a:pt x="4509" y="640"/>
                    </a:cubicBezTo>
                    <a:cubicBezTo>
                      <a:pt x="1769" y="581"/>
                      <a:pt x="671" y="224"/>
                      <a:pt x="248" y="1"/>
                    </a:cubicBez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2087;p43">
                <a:extLst>
                  <a:ext uri="{FF2B5EF4-FFF2-40B4-BE49-F238E27FC236}">
                    <a16:creationId xmlns:a16="http://schemas.microsoft.com/office/drawing/2014/main" id="{404669EE-4AF5-7D2C-408D-63193296247D}"/>
                  </a:ext>
                </a:extLst>
              </p:cNvPr>
              <p:cNvSpPr/>
              <p:nvPr/>
            </p:nvSpPr>
            <p:spPr>
              <a:xfrm>
                <a:off x="3172883" y="4056336"/>
                <a:ext cx="354121" cy="426850"/>
              </a:xfrm>
              <a:custGeom>
                <a:avLst/>
                <a:gdLst/>
                <a:ahLst/>
                <a:cxnLst/>
                <a:rect l="l" t="t" r="r" b="b"/>
                <a:pathLst>
                  <a:path w="15135" h="18222" extrusionOk="0">
                    <a:moveTo>
                      <a:pt x="1034" y="1"/>
                    </a:moveTo>
                    <a:cubicBezTo>
                      <a:pt x="1034" y="1"/>
                      <a:pt x="0" y="16986"/>
                      <a:pt x="2053" y="18222"/>
                    </a:cubicBezTo>
                    <a:cubicBezTo>
                      <a:pt x="2809" y="17052"/>
                      <a:pt x="6138" y="14077"/>
                      <a:pt x="9326" y="12117"/>
                    </a:cubicBezTo>
                    <a:cubicBezTo>
                      <a:pt x="11921" y="10519"/>
                      <a:pt x="14459" y="9892"/>
                      <a:pt x="15134" y="9028"/>
                    </a:cubicBezTo>
                    <a:lnTo>
                      <a:pt x="15134" y="9028"/>
                    </a:lnTo>
                    <a:cubicBezTo>
                      <a:pt x="12752" y="9827"/>
                      <a:pt x="10558" y="10205"/>
                      <a:pt x="8735" y="10361"/>
                    </a:cubicBezTo>
                    <a:cubicBezTo>
                      <a:pt x="8591" y="10373"/>
                      <a:pt x="8449" y="10379"/>
                      <a:pt x="8307" y="10379"/>
                    </a:cubicBezTo>
                    <a:cubicBezTo>
                      <a:pt x="5756" y="10379"/>
                      <a:pt x="3595" y="8416"/>
                      <a:pt x="3368" y="5827"/>
                    </a:cubicBezTo>
                    <a:cubicBezTo>
                      <a:pt x="3313" y="5205"/>
                      <a:pt x="3240" y="4547"/>
                      <a:pt x="3140" y="3876"/>
                    </a:cubicBezTo>
                    <a:cubicBezTo>
                      <a:pt x="2643" y="519"/>
                      <a:pt x="1034" y="1"/>
                      <a:pt x="1034" y="1"/>
                    </a:cubicBezTo>
                    <a:close/>
                  </a:path>
                </a:pathLst>
              </a:custGeom>
              <a:solidFill>
                <a:schemeClr val="accent4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2088;p43">
                <a:extLst>
                  <a:ext uri="{FF2B5EF4-FFF2-40B4-BE49-F238E27FC236}">
                    <a16:creationId xmlns:a16="http://schemas.microsoft.com/office/drawing/2014/main" id="{B85D0A1D-09C7-4F48-144F-6218F525AD09}"/>
                  </a:ext>
                </a:extLst>
              </p:cNvPr>
              <p:cNvSpPr/>
              <p:nvPr/>
            </p:nvSpPr>
            <p:spPr>
              <a:xfrm>
                <a:off x="3679743" y="4855902"/>
                <a:ext cx="229974" cy="96698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4128" extrusionOk="0">
                    <a:moveTo>
                      <a:pt x="843" y="1"/>
                    </a:moveTo>
                    <a:cubicBezTo>
                      <a:pt x="751" y="1"/>
                      <a:pt x="669" y="29"/>
                      <a:pt x="596" y="81"/>
                    </a:cubicBezTo>
                    <a:cubicBezTo>
                      <a:pt x="251" y="322"/>
                      <a:pt x="97" y="1070"/>
                      <a:pt x="37" y="1760"/>
                    </a:cubicBezTo>
                    <a:cubicBezTo>
                      <a:pt x="10" y="2054"/>
                      <a:pt x="1" y="2338"/>
                      <a:pt x="1" y="2570"/>
                    </a:cubicBezTo>
                    <a:cubicBezTo>
                      <a:pt x="1" y="2968"/>
                      <a:pt x="51" y="3300"/>
                      <a:pt x="110" y="3554"/>
                    </a:cubicBezTo>
                    <a:cubicBezTo>
                      <a:pt x="196" y="3923"/>
                      <a:pt x="302" y="4127"/>
                      <a:pt x="302" y="4127"/>
                    </a:cubicBezTo>
                    <a:lnTo>
                      <a:pt x="8981" y="4127"/>
                    </a:lnTo>
                    <a:cubicBezTo>
                      <a:pt x="9352" y="4127"/>
                      <a:pt x="9668" y="3889"/>
                      <a:pt x="9783" y="3554"/>
                    </a:cubicBezTo>
                    <a:cubicBezTo>
                      <a:pt x="9806" y="3482"/>
                      <a:pt x="9821" y="3408"/>
                      <a:pt x="9826" y="3330"/>
                    </a:cubicBezTo>
                    <a:cubicBezTo>
                      <a:pt x="9829" y="3300"/>
                      <a:pt x="9829" y="3271"/>
                      <a:pt x="9829" y="3241"/>
                    </a:cubicBezTo>
                    <a:cubicBezTo>
                      <a:pt x="9829" y="2579"/>
                      <a:pt x="9388" y="1994"/>
                      <a:pt x="8744" y="1814"/>
                    </a:cubicBezTo>
                    <a:cubicBezTo>
                      <a:pt x="7948" y="1593"/>
                      <a:pt x="6741" y="1296"/>
                      <a:pt x="5168" y="181"/>
                    </a:cubicBezTo>
                    <a:cubicBezTo>
                      <a:pt x="5005" y="66"/>
                      <a:pt x="4826" y="23"/>
                      <a:pt x="4629" y="23"/>
                    </a:cubicBezTo>
                    <a:cubicBezTo>
                      <a:pt x="4079" y="23"/>
                      <a:pt x="3386" y="353"/>
                      <a:pt x="2496" y="353"/>
                    </a:cubicBezTo>
                    <a:cubicBezTo>
                      <a:pt x="2068" y="353"/>
                      <a:pt x="1595" y="277"/>
                      <a:pt x="1071" y="51"/>
                    </a:cubicBezTo>
                    <a:cubicBezTo>
                      <a:pt x="1037" y="37"/>
                      <a:pt x="1005" y="26"/>
                      <a:pt x="974" y="19"/>
                    </a:cubicBezTo>
                    <a:cubicBezTo>
                      <a:pt x="928" y="6"/>
                      <a:pt x="884" y="1"/>
                      <a:pt x="8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2089;p43">
                <a:extLst>
                  <a:ext uri="{FF2B5EF4-FFF2-40B4-BE49-F238E27FC236}">
                    <a16:creationId xmlns:a16="http://schemas.microsoft.com/office/drawing/2014/main" id="{F218DE65-DE8D-41EE-B4E2-707CF53EE041}"/>
                  </a:ext>
                </a:extLst>
              </p:cNvPr>
              <p:cNvSpPr/>
              <p:nvPr/>
            </p:nvSpPr>
            <p:spPr>
              <a:xfrm>
                <a:off x="3245626" y="3967274"/>
                <a:ext cx="229062" cy="90561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3866" extrusionOk="0">
                    <a:moveTo>
                      <a:pt x="4379" y="0"/>
                    </a:moveTo>
                    <a:cubicBezTo>
                      <a:pt x="3025" y="0"/>
                      <a:pt x="1747" y="67"/>
                      <a:pt x="1208" y="287"/>
                    </a:cubicBezTo>
                    <a:cubicBezTo>
                      <a:pt x="1004" y="371"/>
                      <a:pt x="801" y="460"/>
                      <a:pt x="588" y="562"/>
                    </a:cubicBezTo>
                    <a:cubicBezTo>
                      <a:pt x="568" y="583"/>
                      <a:pt x="1" y="1208"/>
                      <a:pt x="855" y="2013"/>
                    </a:cubicBezTo>
                    <a:cubicBezTo>
                      <a:pt x="1556" y="2673"/>
                      <a:pt x="3961" y="3865"/>
                      <a:pt x="6392" y="3865"/>
                    </a:cubicBezTo>
                    <a:cubicBezTo>
                      <a:pt x="6982" y="3865"/>
                      <a:pt x="7573" y="3795"/>
                      <a:pt x="8141" y="3630"/>
                    </a:cubicBezTo>
                    <a:cubicBezTo>
                      <a:pt x="9684" y="3184"/>
                      <a:pt x="9790" y="1938"/>
                      <a:pt x="9546" y="864"/>
                    </a:cubicBezTo>
                    <a:cubicBezTo>
                      <a:pt x="8580" y="434"/>
                      <a:pt x="7596" y="85"/>
                      <a:pt x="6530" y="45"/>
                    </a:cubicBezTo>
                    <a:cubicBezTo>
                      <a:pt x="5860" y="20"/>
                      <a:pt x="5109" y="0"/>
                      <a:pt x="4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2090;p43">
                <a:extLst>
                  <a:ext uri="{FF2B5EF4-FFF2-40B4-BE49-F238E27FC236}">
                    <a16:creationId xmlns:a16="http://schemas.microsoft.com/office/drawing/2014/main" id="{B92E42E7-54B9-D293-256E-1D93B2FF7C07}"/>
                  </a:ext>
                </a:extLst>
              </p:cNvPr>
              <p:cNvSpPr/>
              <p:nvPr/>
            </p:nvSpPr>
            <p:spPr>
              <a:xfrm>
                <a:off x="3086616" y="4255425"/>
                <a:ext cx="147334" cy="34880"/>
              </a:xfrm>
              <a:custGeom>
                <a:avLst/>
                <a:gdLst/>
                <a:ahLst/>
                <a:cxnLst/>
                <a:rect l="l" t="t" r="r" b="b"/>
                <a:pathLst>
                  <a:path w="6297" h="1489" extrusionOk="0">
                    <a:moveTo>
                      <a:pt x="4500" y="0"/>
                    </a:moveTo>
                    <a:cubicBezTo>
                      <a:pt x="4069" y="0"/>
                      <a:pt x="3583" y="26"/>
                      <a:pt x="3072" y="80"/>
                    </a:cubicBezTo>
                    <a:cubicBezTo>
                      <a:pt x="1944" y="201"/>
                      <a:pt x="967" y="432"/>
                      <a:pt x="434" y="681"/>
                    </a:cubicBezTo>
                    <a:cubicBezTo>
                      <a:pt x="161" y="809"/>
                      <a:pt x="4" y="938"/>
                      <a:pt x="0" y="1061"/>
                    </a:cubicBezTo>
                    <a:lnTo>
                      <a:pt x="0" y="1081"/>
                    </a:lnTo>
                    <a:cubicBezTo>
                      <a:pt x="14" y="1206"/>
                      <a:pt x="193" y="1307"/>
                      <a:pt x="491" y="1377"/>
                    </a:cubicBezTo>
                    <a:cubicBezTo>
                      <a:pt x="807" y="1450"/>
                      <a:pt x="1257" y="1489"/>
                      <a:pt x="1788" y="1489"/>
                    </a:cubicBezTo>
                    <a:cubicBezTo>
                      <a:pt x="2219" y="1489"/>
                      <a:pt x="2704" y="1463"/>
                      <a:pt x="3214" y="1408"/>
                    </a:cubicBezTo>
                    <a:cubicBezTo>
                      <a:pt x="4507" y="1270"/>
                      <a:pt x="5598" y="987"/>
                      <a:pt x="6055" y="700"/>
                    </a:cubicBezTo>
                    <a:cubicBezTo>
                      <a:pt x="6213" y="600"/>
                      <a:pt x="6296" y="502"/>
                      <a:pt x="6286" y="408"/>
                    </a:cubicBezTo>
                    <a:cubicBezTo>
                      <a:pt x="6279" y="325"/>
                      <a:pt x="6199" y="254"/>
                      <a:pt x="6061" y="195"/>
                    </a:cubicBezTo>
                    <a:cubicBezTo>
                      <a:pt x="5768" y="69"/>
                      <a:pt x="5206" y="0"/>
                      <a:pt x="4500" y="0"/>
                    </a:cubicBezTo>
                    <a:close/>
                  </a:path>
                </a:pathLst>
              </a:custGeom>
              <a:solidFill>
                <a:srgbClr val="6F7C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2091;p43">
                <a:extLst>
                  <a:ext uri="{FF2B5EF4-FFF2-40B4-BE49-F238E27FC236}">
                    <a16:creationId xmlns:a16="http://schemas.microsoft.com/office/drawing/2014/main" id="{3869A62B-C203-8180-EEBA-BD161E4D922D}"/>
                  </a:ext>
                </a:extLst>
              </p:cNvPr>
              <p:cNvSpPr/>
              <p:nvPr/>
            </p:nvSpPr>
            <p:spPr>
              <a:xfrm>
                <a:off x="3096794" y="4255378"/>
                <a:ext cx="131705" cy="227761"/>
              </a:xfrm>
              <a:custGeom>
                <a:avLst/>
                <a:gdLst/>
                <a:ahLst/>
                <a:cxnLst/>
                <a:rect l="l" t="t" r="r" b="b"/>
                <a:pathLst>
                  <a:path w="5629" h="9723" extrusionOk="0">
                    <a:moveTo>
                      <a:pt x="4062" y="0"/>
                    </a:moveTo>
                    <a:cubicBezTo>
                      <a:pt x="3632" y="0"/>
                      <a:pt x="3148" y="26"/>
                      <a:pt x="2639" y="79"/>
                    </a:cubicBezTo>
                    <a:cubicBezTo>
                      <a:pt x="1511" y="201"/>
                      <a:pt x="533" y="432"/>
                      <a:pt x="0" y="681"/>
                    </a:cubicBezTo>
                    <a:cubicBezTo>
                      <a:pt x="18" y="913"/>
                      <a:pt x="37" y="1145"/>
                      <a:pt x="58" y="1376"/>
                    </a:cubicBezTo>
                    <a:cubicBezTo>
                      <a:pt x="414" y="5380"/>
                      <a:pt x="1109" y="9165"/>
                      <a:pt x="1109" y="9165"/>
                    </a:cubicBezTo>
                    <a:lnTo>
                      <a:pt x="1667" y="9240"/>
                    </a:lnTo>
                    <a:lnTo>
                      <a:pt x="5305" y="9723"/>
                    </a:lnTo>
                    <a:cubicBezTo>
                      <a:pt x="5305" y="9723"/>
                      <a:pt x="5541" y="5563"/>
                      <a:pt x="5616" y="1061"/>
                    </a:cubicBezTo>
                    <a:cubicBezTo>
                      <a:pt x="5618" y="941"/>
                      <a:pt x="5620" y="821"/>
                      <a:pt x="5621" y="700"/>
                    </a:cubicBezTo>
                    <a:cubicBezTo>
                      <a:pt x="5624" y="533"/>
                      <a:pt x="5625" y="364"/>
                      <a:pt x="5628" y="196"/>
                    </a:cubicBezTo>
                    <a:cubicBezTo>
                      <a:pt x="5334" y="69"/>
                      <a:pt x="4770" y="0"/>
                      <a:pt x="4062" y="0"/>
                    </a:cubicBez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2092;p43">
                <a:extLst>
                  <a:ext uri="{FF2B5EF4-FFF2-40B4-BE49-F238E27FC236}">
                    <a16:creationId xmlns:a16="http://schemas.microsoft.com/office/drawing/2014/main" id="{6D8E7D42-6C47-E525-D11D-30609E59F7B0}"/>
                  </a:ext>
                </a:extLst>
              </p:cNvPr>
              <p:cNvSpPr/>
              <p:nvPr/>
            </p:nvSpPr>
            <p:spPr>
              <a:xfrm>
                <a:off x="3509362" y="4123261"/>
                <a:ext cx="47146" cy="119819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5115" extrusionOk="0">
                    <a:moveTo>
                      <a:pt x="1702" y="1"/>
                    </a:moveTo>
                    <a:cubicBezTo>
                      <a:pt x="1569" y="1"/>
                      <a:pt x="1451" y="89"/>
                      <a:pt x="1413" y="217"/>
                    </a:cubicBezTo>
                    <a:lnTo>
                      <a:pt x="1" y="5114"/>
                    </a:lnTo>
                    <a:lnTo>
                      <a:pt x="1041" y="5114"/>
                    </a:lnTo>
                    <a:lnTo>
                      <a:pt x="1996" y="360"/>
                    </a:lnTo>
                    <a:cubicBezTo>
                      <a:pt x="1999" y="347"/>
                      <a:pt x="2001" y="333"/>
                      <a:pt x="2001" y="320"/>
                    </a:cubicBezTo>
                    <a:cubicBezTo>
                      <a:pt x="2015" y="149"/>
                      <a:pt x="1878" y="1"/>
                      <a:pt x="1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2093;p43">
                <a:extLst>
                  <a:ext uri="{FF2B5EF4-FFF2-40B4-BE49-F238E27FC236}">
                    <a16:creationId xmlns:a16="http://schemas.microsoft.com/office/drawing/2014/main" id="{D19FACB6-145A-3DFF-396C-881C8CB10194}"/>
                  </a:ext>
                </a:extLst>
              </p:cNvPr>
              <p:cNvSpPr/>
              <p:nvPr/>
            </p:nvSpPr>
            <p:spPr>
              <a:xfrm>
                <a:off x="3626209" y="4123261"/>
                <a:ext cx="47123" cy="119819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5115" extrusionOk="0">
                    <a:moveTo>
                      <a:pt x="1702" y="1"/>
                    </a:moveTo>
                    <a:cubicBezTo>
                      <a:pt x="1569" y="1"/>
                      <a:pt x="1451" y="89"/>
                      <a:pt x="1413" y="217"/>
                    </a:cubicBezTo>
                    <a:lnTo>
                      <a:pt x="1" y="5114"/>
                    </a:lnTo>
                    <a:lnTo>
                      <a:pt x="1042" y="5114"/>
                    </a:lnTo>
                    <a:lnTo>
                      <a:pt x="1997" y="360"/>
                    </a:lnTo>
                    <a:cubicBezTo>
                      <a:pt x="2000" y="347"/>
                      <a:pt x="2002" y="333"/>
                      <a:pt x="2002" y="320"/>
                    </a:cubicBezTo>
                    <a:cubicBezTo>
                      <a:pt x="2013" y="149"/>
                      <a:pt x="1878" y="1"/>
                      <a:pt x="1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2094;p43">
                <a:extLst>
                  <a:ext uri="{FF2B5EF4-FFF2-40B4-BE49-F238E27FC236}">
                    <a16:creationId xmlns:a16="http://schemas.microsoft.com/office/drawing/2014/main" id="{D4DABCC6-9F18-029D-7E8B-C39AF3523DFA}"/>
                  </a:ext>
                </a:extLst>
              </p:cNvPr>
              <p:cNvSpPr/>
              <p:nvPr/>
            </p:nvSpPr>
            <p:spPr>
              <a:xfrm>
                <a:off x="3516124" y="4130383"/>
                <a:ext cx="40080" cy="112698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4811" extrusionOk="0">
                    <a:moveTo>
                      <a:pt x="1615" y="0"/>
                    </a:moveTo>
                    <a:cubicBezTo>
                      <a:pt x="1482" y="0"/>
                      <a:pt x="1364" y="88"/>
                      <a:pt x="1327" y="218"/>
                    </a:cubicBezTo>
                    <a:lnTo>
                      <a:pt x="1" y="4810"/>
                    </a:lnTo>
                    <a:lnTo>
                      <a:pt x="752" y="4810"/>
                    </a:lnTo>
                    <a:lnTo>
                      <a:pt x="1707" y="56"/>
                    </a:lnTo>
                    <a:cubicBezTo>
                      <a:pt x="1710" y="43"/>
                      <a:pt x="1712" y="29"/>
                      <a:pt x="1712" y="16"/>
                    </a:cubicBezTo>
                    <a:cubicBezTo>
                      <a:pt x="1683" y="8"/>
                      <a:pt x="1650" y="0"/>
                      <a:pt x="1615" y="0"/>
                    </a:cubicBezTo>
                    <a:close/>
                  </a:path>
                </a:pathLst>
              </a:custGeom>
              <a:solidFill>
                <a:srgbClr val="FFFFFF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2095;p43">
                <a:extLst>
                  <a:ext uri="{FF2B5EF4-FFF2-40B4-BE49-F238E27FC236}">
                    <a16:creationId xmlns:a16="http://schemas.microsoft.com/office/drawing/2014/main" id="{2F8DF07A-BA79-B2B7-7C79-E9B346D4A76F}"/>
                  </a:ext>
                </a:extLst>
              </p:cNvPr>
              <p:cNvSpPr/>
              <p:nvPr/>
            </p:nvSpPr>
            <p:spPr>
              <a:xfrm>
                <a:off x="3632995" y="4130383"/>
                <a:ext cx="40057" cy="112698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4811" extrusionOk="0">
                    <a:moveTo>
                      <a:pt x="1614" y="0"/>
                    </a:moveTo>
                    <a:cubicBezTo>
                      <a:pt x="1481" y="0"/>
                      <a:pt x="1363" y="88"/>
                      <a:pt x="1326" y="218"/>
                    </a:cubicBezTo>
                    <a:lnTo>
                      <a:pt x="0" y="4810"/>
                    </a:lnTo>
                    <a:lnTo>
                      <a:pt x="752" y="4810"/>
                    </a:lnTo>
                    <a:lnTo>
                      <a:pt x="1707" y="56"/>
                    </a:lnTo>
                    <a:cubicBezTo>
                      <a:pt x="1710" y="43"/>
                      <a:pt x="1712" y="29"/>
                      <a:pt x="1712" y="16"/>
                    </a:cubicBezTo>
                    <a:cubicBezTo>
                      <a:pt x="1681" y="8"/>
                      <a:pt x="1649" y="0"/>
                      <a:pt x="1614" y="0"/>
                    </a:cubicBezTo>
                    <a:close/>
                  </a:path>
                </a:pathLst>
              </a:custGeom>
              <a:solidFill>
                <a:srgbClr val="FFFFFF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2096;p43">
                <a:extLst>
                  <a:ext uri="{FF2B5EF4-FFF2-40B4-BE49-F238E27FC236}">
                    <a16:creationId xmlns:a16="http://schemas.microsoft.com/office/drawing/2014/main" id="{ADDAF256-6732-3A5C-A2F5-6225FACCA021}"/>
                  </a:ext>
                </a:extLst>
              </p:cNvPr>
              <p:cNvSpPr/>
              <p:nvPr/>
            </p:nvSpPr>
            <p:spPr>
              <a:xfrm>
                <a:off x="3413152" y="4235444"/>
                <a:ext cx="235940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10084" h="5042" extrusionOk="0">
                    <a:moveTo>
                      <a:pt x="2509" y="0"/>
                    </a:moveTo>
                    <a:cubicBezTo>
                      <a:pt x="2155" y="0"/>
                      <a:pt x="1833" y="210"/>
                      <a:pt x="1691" y="534"/>
                    </a:cubicBezTo>
                    <a:lnTo>
                      <a:pt x="261" y="3789"/>
                    </a:lnTo>
                    <a:cubicBezTo>
                      <a:pt x="0" y="4379"/>
                      <a:pt x="433" y="5042"/>
                      <a:pt x="1078" y="5042"/>
                    </a:cubicBezTo>
                    <a:lnTo>
                      <a:pt x="7575" y="5042"/>
                    </a:lnTo>
                    <a:cubicBezTo>
                      <a:pt x="7930" y="5042"/>
                      <a:pt x="8252" y="4833"/>
                      <a:pt x="8393" y="4507"/>
                    </a:cubicBezTo>
                    <a:lnTo>
                      <a:pt x="9824" y="1253"/>
                    </a:lnTo>
                    <a:cubicBezTo>
                      <a:pt x="10083" y="663"/>
                      <a:pt x="9651" y="0"/>
                      <a:pt x="90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2097;p43">
                <a:extLst>
                  <a:ext uri="{FF2B5EF4-FFF2-40B4-BE49-F238E27FC236}">
                    <a16:creationId xmlns:a16="http://schemas.microsoft.com/office/drawing/2014/main" id="{DA56D848-14D7-1080-B152-E593759B248F}"/>
                  </a:ext>
                </a:extLst>
              </p:cNvPr>
              <p:cNvSpPr/>
              <p:nvPr/>
            </p:nvSpPr>
            <p:spPr>
              <a:xfrm>
                <a:off x="3449043" y="4235444"/>
                <a:ext cx="235917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5042" extrusionOk="0">
                    <a:moveTo>
                      <a:pt x="2508" y="0"/>
                    </a:moveTo>
                    <a:cubicBezTo>
                      <a:pt x="2154" y="0"/>
                      <a:pt x="1832" y="210"/>
                      <a:pt x="1690" y="534"/>
                    </a:cubicBezTo>
                    <a:lnTo>
                      <a:pt x="261" y="3789"/>
                    </a:lnTo>
                    <a:cubicBezTo>
                      <a:pt x="0" y="4379"/>
                      <a:pt x="434" y="5042"/>
                      <a:pt x="1078" y="5042"/>
                    </a:cubicBezTo>
                    <a:lnTo>
                      <a:pt x="7575" y="5042"/>
                    </a:lnTo>
                    <a:cubicBezTo>
                      <a:pt x="7931" y="5042"/>
                      <a:pt x="8251" y="4833"/>
                      <a:pt x="8391" y="4507"/>
                    </a:cubicBezTo>
                    <a:lnTo>
                      <a:pt x="9822" y="1253"/>
                    </a:lnTo>
                    <a:cubicBezTo>
                      <a:pt x="10082" y="663"/>
                      <a:pt x="9650" y="0"/>
                      <a:pt x="9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2098;p43">
                <a:extLst>
                  <a:ext uri="{FF2B5EF4-FFF2-40B4-BE49-F238E27FC236}">
                    <a16:creationId xmlns:a16="http://schemas.microsoft.com/office/drawing/2014/main" id="{72AC6123-214A-5E53-F5F2-480AABECF973}"/>
                  </a:ext>
                </a:extLst>
              </p:cNvPr>
              <p:cNvSpPr/>
              <p:nvPr/>
            </p:nvSpPr>
            <p:spPr>
              <a:xfrm>
                <a:off x="3469540" y="4251279"/>
                <a:ext cx="204564" cy="93419"/>
              </a:xfrm>
              <a:custGeom>
                <a:avLst/>
                <a:gdLst/>
                <a:ahLst/>
                <a:cxnLst/>
                <a:rect l="l" t="t" r="r" b="b"/>
                <a:pathLst>
                  <a:path w="8743" h="3988" extrusionOk="0">
                    <a:moveTo>
                      <a:pt x="1838" y="1"/>
                    </a:moveTo>
                    <a:cubicBezTo>
                      <a:pt x="1692" y="1"/>
                      <a:pt x="1561" y="87"/>
                      <a:pt x="1503" y="220"/>
                    </a:cubicBezTo>
                    <a:lnTo>
                      <a:pt x="73" y="3474"/>
                    </a:lnTo>
                    <a:cubicBezTo>
                      <a:pt x="0" y="3638"/>
                      <a:pt x="69" y="3771"/>
                      <a:pt x="102" y="3821"/>
                    </a:cubicBezTo>
                    <a:cubicBezTo>
                      <a:pt x="133" y="3871"/>
                      <a:pt x="228" y="3987"/>
                      <a:pt x="407" y="3987"/>
                    </a:cubicBezTo>
                    <a:lnTo>
                      <a:pt x="6904" y="3987"/>
                    </a:lnTo>
                    <a:cubicBezTo>
                      <a:pt x="7051" y="3987"/>
                      <a:pt x="7181" y="3902"/>
                      <a:pt x="7241" y="3769"/>
                    </a:cubicBezTo>
                    <a:lnTo>
                      <a:pt x="8670" y="515"/>
                    </a:lnTo>
                    <a:cubicBezTo>
                      <a:pt x="8743" y="351"/>
                      <a:pt x="8673" y="217"/>
                      <a:pt x="8641" y="167"/>
                    </a:cubicBezTo>
                    <a:cubicBezTo>
                      <a:pt x="8610" y="118"/>
                      <a:pt x="8514" y="1"/>
                      <a:pt x="8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2099;p43">
                <a:extLst>
                  <a:ext uri="{FF2B5EF4-FFF2-40B4-BE49-F238E27FC236}">
                    <a16:creationId xmlns:a16="http://schemas.microsoft.com/office/drawing/2014/main" id="{498BD5C2-3043-5CCA-318B-F1CE74D97B9D}"/>
                  </a:ext>
                </a:extLst>
              </p:cNvPr>
              <p:cNvSpPr/>
              <p:nvPr/>
            </p:nvSpPr>
            <p:spPr>
              <a:xfrm>
                <a:off x="3471950" y="4256456"/>
                <a:ext cx="204611" cy="93395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3987" extrusionOk="0">
                    <a:moveTo>
                      <a:pt x="1841" y="0"/>
                    </a:moveTo>
                    <a:cubicBezTo>
                      <a:pt x="1694" y="0"/>
                      <a:pt x="1564" y="87"/>
                      <a:pt x="1504" y="220"/>
                    </a:cubicBezTo>
                    <a:lnTo>
                      <a:pt x="73" y="3473"/>
                    </a:lnTo>
                    <a:cubicBezTo>
                      <a:pt x="1" y="3637"/>
                      <a:pt x="70" y="3770"/>
                      <a:pt x="102" y="3821"/>
                    </a:cubicBezTo>
                    <a:cubicBezTo>
                      <a:pt x="134" y="3871"/>
                      <a:pt x="229" y="3987"/>
                      <a:pt x="409" y="3987"/>
                    </a:cubicBezTo>
                    <a:lnTo>
                      <a:pt x="6906" y="3987"/>
                    </a:lnTo>
                    <a:cubicBezTo>
                      <a:pt x="7051" y="3987"/>
                      <a:pt x="7183" y="3901"/>
                      <a:pt x="7241" y="3768"/>
                    </a:cubicBezTo>
                    <a:lnTo>
                      <a:pt x="8672" y="514"/>
                    </a:lnTo>
                    <a:cubicBezTo>
                      <a:pt x="8745" y="350"/>
                      <a:pt x="8676" y="217"/>
                      <a:pt x="8644" y="167"/>
                    </a:cubicBezTo>
                    <a:cubicBezTo>
                      <a:pt x="8611" y="117"/>
                      <a:pt x="8517" y="0"/>
                      <a:pt x="8337" y="0"/>
                    </a:cubicBezTo>
                    <a:close/>
                  </a:path>
                </a:pathLst>
              </a:custGeom>
              <a:solidFill>
                <a:srgbClr val="000000">
                  <a:alpha val="38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2100;p43">
                <a:extLst>
                  <a:ext uri="{FF2B5EF4-FFF2-40B4-BE49-F238E27FC236}">
                    <a16:creationId xmlns:a16="http://schemas.microsoft.com/office/drawing/2014/main" id="{BFE84FD9-D542-A18F-6CC5-5CDD43100AB0}"/>
                  </a:ext>
                </a:extLst>
              </p:cNvPr>
              <p:cNvSpPr/>
              <p:nvPr/>
            </p:nvSpPr>
            <p:spPr>
              <a:xfrm>
                <a:off x="3402131" y="4263062"/>
                <a:ext cx="124826" cy="7161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3057" extrusionOk="0">
                    <a:moveTo>
                      <a:pt x="473" y="1"/>
                    </a:moveTo>
                    <a:cubicBezTo>
                      <a:pt x="473" y="1"/>
                      <a:pt x="0" y="810"/>
                      <a:pt x="303" y="1663"/>
                    </a:cubicBezTo>
                    <a:cubicBezTo>
                      <a:pt x="606" y="2519"/>
                      <a:pt x="1347" y="3057"/>
                      <a:pt x="1347" y="3057"/>
                    </a:cubicBezTo>
                    <a:lnTo>
                      <a:pt x="4767" y="2836"/>
                    </a:lnTo>
                    <a:cubicBezTo>
                      <a:pt x="4901" y="2827"/>
                      <a:pt x="5006" y="2715"/>
                      <a:pt x="5006" y="2580"/>
                    </a:cubicBezTo>
                    <a:cubicBezTo>
                      <a:pt x="5006" y="2443"/>
                      <a:pt x="4900" y="2331"/>
                      <a:pt x="4763" y="2323"/>
                    </a:cubicBezTo>
                    <a:lnTo>
                      <a:pt x="2060" y="2181"/>
                    </a:lnTo>
                    <a:lnTo>
                      <a:pt x="4941" y="2088"/>
                    </a:lnTo>
                    <a:cubicBezTo>
                      <a:pt x="5086" y="2082"/>
                      <a:pt x="5200" y="1961"/>
                      <a:pt x="5198" y="1817"/>
                    </a:cubicBezTo>
                    <a:cubicBezTo>
                      <a:pt x="5195" y="1674"/>
                      <a:pt x="5081" y="1560"/>
                      <a:pt x="4938" y="1556"/>
                    </a:cubicBezTo>
                    <a:lnTo>
                      <a:pt x="2006" y="1489"/>
                    </a:lnTo>
                    <a:lnTo>
                      <a:pt x="5076" y="1319"/>
                    </a:lnTo>
                    <a:cubicBezTo>
                      <a:pt x="5220" y="1312"/>
                      <a:pt x="5334" y="1191"/>
                      <a:pt x="5334" y="1047"/>
                    </a:cubicBezTo>
                    <a:cubicBezTo>
                      <a:pt x="5334" y="897"/>
                      <a:pt x="5214" y="775"/>
                      <a:pt x="5064" y="774"/>
                    </a:cubicBezTo>
                    <a:lnTo>
                      <a:pt x="1950" y="734"/>
                    </a:lnTo>
                    <a:lnTo>
                      <a:pt x="4732" y="528"/>
                    </a:lnTo>
                    <a:cubicBezTo>
                      <a:pt x="4870" y="517"/>
                      <a:pt x="4975" y="403"/>
                      <a:pt x="4975" y="264"/>
                    </a:cubicBezTo>
                    <a:cubicBezTo>
                      <a:pt x="4975" y="123"/>
                      <a:pt x="4861" y="6"/>
                      <a:pt x="4719" y="2"/>
                    </a:cubicBezTo>
                    <a:lnTo>
                      <a:pt x="473" y="1"/>
                    </a:lnTo>
                    <a:close/>
                  </a:path>
                </a:pathLst>
              </a:custGeom>
              <a:solidFill>
                <a:srgbClr val="FC9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2101;p43">
                <a:extLst>
                  <a:ext uri="{FF2B5EF4-FFF2-40B4-BE49-F238E27FC236}">
                    <a16:creationId xmlns:a16="http://schemas.microsoft.com/office/drawing/2014/main" id="{03C89EF3-2A25-DDE5-442B-B800D5CE522B}"/>
                  </a:ext>
                </a:extLst>
              </p:cNvPr>
              <p:cNvSpPr/>
              <p:nvPr/>
            </p:nvSpPr>
            <p:spPr>
              <a:xfrm>
                <a:off x="3368182" y="4263015"/>
                <a:ext cx="80066" cy="83182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551" extrusionOk="0">
                    <a:moveTo>
                      <a:pt x="2083" y="0"/>
                    </a:moveTo>
                    <a:cubicBezTo>
                      <a:pt x="2065" y="0"/>
                      <a:pt x="2048" y="1"/>
                      <a:pt x="2031" y="1"/>
                    </a:cubicBezTo>
                    <a:lnTo>
                      <a:pt x="1926" y="5"/>
                    </a:lnTo>
                    <a:cubicBezTo>
                      <a:pt x="1385" y="27"/>
                      <a:pt x="868" y="235"/>
                      <a:pt x="463" y="596"/>
                    </a:cubicBezTo>
                    <a:lnTo>
                      <a:pt x="0" y="1008"/>
                    </a:lnTo>
                    <a:lnTo>
                      <a:pt x="1087" y="3551"/>
                    </a:lnTo>
                    <a:lnTo>
                      <a:pt x="1686" y="3475"/>
                    </a:lnTo>
                    <a:cubicBezTo>
                      <a:pt x="2174" y="3412"/>
                      <a:pt x="2635" y="3213"/>
                      <a:pt x="3013" y="2897"/>
                    </a:cubicBezTo>
                    <a:cubicBezTo>
                      <a:pt x="3278" y="2676"/>
                      <a:pt x="3421" y="2342"/>
                      <a:pt x="3399" y="1997"/>
                    </a:cubicBezTo>
                    <a:lnTo>
                      <a:pt x="3343" y="1181"/>
                    </a:lnTo>
                    <a:cubicBezTo>
                      <a:pt x="3298" y="513"/>
                      <a:pt x="2745" y="0"/>
                      <a:pt x="2083" y="0"/>
                    </a:cubicBez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2102;p43">
                <a:extLst>
                  <a:ext uri="{FF2B5EF4-FFF2-40B4-BE49-F238E27FC236}">
                    <a16:creationId xmlns:a16="http://schemas.microsoft.com/office/drawing/2014/main" id="{42F105D7-E482-CA1A-ACEF-2353365BCD8E}"/>
                  </a:ext>
                </a:extLst>
              </p:cNvPr>
              <p:cNvSpPr/>
              <p:nvPr/>
            </p:nvSpPr>
            <p:spPr>
              <a:xfrm>
                <a:off x="3650028" y="4267770"/>
                <a:ext cx="32990" cy="18951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809" extrusionOk="0">
                    <a:moveTo>
                      <a:pt x="1087" y="0"/>
                    </a:moveTo>
                    <a:cubicBezTo>
                      <a:pt x="1077" y="0"/>
                      <a:pt x="1067" y="1"/>
                      <a:pt x="1057" y="2"/>
                    </a:cubicBezTo>
                    <a:lnTo>
                      <a:pt x="293" y="73"/>
                    </a:lnTo>
                    <a:cubicBezTo>
                      <a:pt x="131" y="88"/>
                      <a:pt x="5" y="222"/>
                      <a:pt x="3" y="385"/>
                    </a:cubicBezTo>
                    <a:cubicBezTo>
                      <a:pt x="0" y="548"/>
                      <a:pt x="120" y="687"/>
                      <a:pt x="281" y="707"/>
                    </a:cubicBezTo>
                    <a:lnTo>
                      <a:pt x="1043" y="806"/>
                    </a:lnTo>
                    <a:cubicBezTo>
                      <a:pt x="1057" y="807"/>
                      <a:pt x="1071" y="808"/>
                      <a:pt x="1085" y="808"/>
                    </a:cubicBezTo>
                    <a:cubicBezTo>
                      <a:pt x="1255" y="808"/>
                      <a:pt x="1399" y="671"/>
                      <a:pt x="1403" y="495"/>
                    </a:cubicBezTo>
                    <a:lnTo>
                      <a:pt x="1405" y="325"/>
                    </a:lnTo>
                    <a:cubicBezTo>
                      <a:pt x="1409" y="145"/>
                      <a:pt x="1263" y="0"/>
                      <a:pt x="1087" y="0"/>
                    </a:cubicBez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2103;p43">
                <a:extLst>
                  <a:ext uri="{FF2B5EF4-FFF2-40B4-BE49-F238E27FC236}">
                    <a16:creationId xmlns:a16="http://schemas.microsoft.com/office/drawing/2014/main" id="{6B0FFC39-EC4A-0791-6801-0522E923A931}"/>
                  </a:ext>
                </a:extLst>
              </p:cNvPr>
              <p:cNvSpPr/>
              <p:nvPr/>
            </p:nvSpPr>
            <p:spPr>
              <a:xfrm>
                <a:off x="3645395" y="4284566"/>
                <a:ext cx="38068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984" extrusionOk="0">
                    <a:moveTo>
                      <a:pt x="386" y="1"/>
                    </a:moveTo>
                    <a:cubicBezTo>
                      <a:pt x="221" y="1"/>
                      <a:pt x="76" y="115"/>
                      <a:pt x="39" y="279"/>
                    </a:cubicBezTo>
                    <a:cubicBezTo>
                      <a:pt x="0" y="457"/>
                      <a:pt x="101" y="633"/>
                      <a:pt x="272" y="692"/>
                    </a:cubicBezTo>
                    <a:lnTo>
                      <a:pt x="1079" y="964"/>
                    </a:lnTo>
                    <a:cubicBezTo>
                      <a:pt x="1117" y="977"/>
                      <a:pt x="1155" y="983"/>
                      <a:pt x="1193" y="983"/>
                    </a:cubicBezTo>
                    <a:cubicBezTo>
                      <a:pt x="1354" y="983"/>
                      <a:pt x="1503" y="871"/>
                      <a:pt x="1541" y="704"/>
                    </a:cubicBezTo>
                    <a:lnTo>
                      <a:pt x="1581" y="519"/>
                    </a:lnTo>
                    <a:cubicBezTo>
                      <a:pt x="1627" y="313"/>
                      <a:pt x="1482" y="113"/>
                      <a:pt x="1272" y="92"/>
                    </a:cubicBezTo>
                    <a:lnTo>
                      <a:pt x="423" y="2"/>
                    </a:lnTo>
                    <a:cubicBezTo>
                      <a:pt x="411" y="1"/>
                      <a:pt x="398" y="1"/>
                      <a:pt x="386" y="1"/>
                    </a:cubicBez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2104;p43">
                <a:extLst>
                  <a:ext uri="{FF2B5EF4-FFF2-40B4-BE49-F238E27FC236}">
                    <a16:creationId xmlns:a16="http://schemas.microsoft.com/office/drawing/2014/main" id="{7ACFD62F-8795-8107-66B5-7FE857521C3C}"/>
                  </a:ext>
                </a:extLst>
              </p:cNvPr>
              <p:cNvSpPr/>
              <p:nvPr/>
            </p:nvSpPr>
            <p:spPr>
              <a:xfrm>
                <a:off x="3641605" y="4300753"/>
                <a:ext cx="35166" cy="24901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063" extrusionOk="0">
                    <a:moveTo>
                      <a:pt x="369" y="1"/>
                    </a:moveTo>
                    <a:cubicBezTo>
                      <a:pt x="243" y="1"/>
                      <a:pt x="124" y="74"/>
                      <a:pt x="70" y="193"/>
                    </a:cubicBezTo>
                    <a:cubicBezTo>
                      <a:pt x="0" y="346"/>
                      <a:pt x="58" y="526"/>
                      <a:pt x="201" y="612"/>
                    </a:cubicBezTo>
                    <a:lnTo>
                      <a:pt x="882" y="1017"/>
                    </a:lnTo>
                    <a:cubicBezTo>
                      <a:pt x="935" y="1048"/>
                      <a:pt x="992" y="1063"/>
                      <a:pt x="1049" y="1063"/>
                    </a:cubicBezTo>
                    <a:cubicBezTo>
                      <a:pt x="1173" y="1063"/>
                      <a:pt x="1293" y="992"/>
                      <a:pt x="1349" y="870"/>
                    </a:cubicBezTo>
                    <a:lnTo>
                      <a:pt x="1421" y="710"/>
                    </a:lnTo>
                    <a:cubicBezTo>
                      <a:pt x="1503" y="532"/>
                      <a:pt x="1410" y="322"/>
                      <a:pt x="1224" y="262"/>
                    </a:cubicBezTo>
                    <a:lnTo>
                      <a:pt x="471" y="17"/>
                    </a:lnTo>
                    <a:cubicBezTo>
                      <a:pt x="437" y="6"/>
                      <a:pt x="403" y="1"/>
                      <a:pt x="369" y="1"/>
                    </a:cubicBez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2105;p43">
                <a:extLst>
                  <a:ext uri="{FF2B5EF4-FFF2-40B4-BE49-F238E27FC236}">
                    <a16:creationId xmlns:a16="http://schemas.microsoft.com/office/drawing/2014/main" id="{46F0228A-CF21-0410-8848-E34F54D3C3C7}"/>
                  </a:ext>
                </a:extLst>
              </p:cNvPr>
              <p:cNvSpPr/>
              <p:nvPr/>
            </p:nvSpPr>
            <p:spPr>
              <a:xfrm>
                <a:off x="3634024" y="4313847"/>
                <a:ext cx="30885" cy="26283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337" y="0"/>
                    </a:moveTo>
                    <a:cubicBezTo>
                      <a:pt x="245" y="0"/>
                      <a:pt x="155" y="42"/>
                      <a:pt x="95" y="121"/>
                    </a:cubicBezTo>
                    <a:cubicBezTo>
                      <a:pt x="0" y="245"/>
                      <a:pt x="15" y="419"/>
                      <a:pt x="125" y="527"/>
                    </a:cubicBezTo>
                    <a:lnTo>
                      <a:pt x="657" y="1036"/>
                    </a:lnTo>
                    <a:cubicBezTo>
                      <a:pt x="716" y="1093"/>
                      <a:pt x="791" y="1121"/>
                      <a:pt x="867" y="1121"/>
                    </a:cubicBezTo>
                    <a:cubicBezTo>
                      <a:pt x="958" y="1121"/>
                      <a:pt x="1049" y="1081"/>
                      <a:pt x="1110" y="1001"/>
                    </a:cubicBezTo>
                    <a:lnTo>
                      <a:pt x="1209" y="872"/>
                    </a:lnTo>
                    <a:cubicBezTo>
                      <a:pt x="1319" y="727"/>
                      <a:pt x="1281" y="518"/>
                      <a:pt x="1124" y="424"/>
                    </a:cubicBezTo>
                    <a:lnTo>
                      <a:pt x="495" y="45"/>
                    </a:lnTo>
                    <a:cubicBezTo>
                      <a:pt x="445" y="15"/>
                      <a:pt x="391" y="0"/>
                      <a:pt x="337" y="0"/>
                    </a:cubicBez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2106;p43">
                <a:extLst>
                  <a:ext uri="{FF2B5EF4-FFF2-40B4-BE49-F238E27FC236}">
                    <a16:creationId xmlns:a16="http://schemas.microsoft.com/office/drawing/2014/main" id="{8740BA94-8C6A-6A42-A8A4-CFB1C6D1702E}"/>
                  </a:ext>
                </a:extLst>
              </p:cNvPr>
              <p:cNvSpPr/>
              <p:nvPr/>
            </p:nvSpPr>
            <p:spPr>
              <a:xfrm>
                <a:off x="3085984" y="4035910"/>
                <a:ext cx="148527" cy="244346"/>
              </a:xfrm>
              <a:custGeom>
                <a:avLst/>
                <a:gdLst/>
                <a:ahLst/>
                <a:cxnLst/>
                <a:rect l="l" t="t" r="r" b="b"/>
                <a:pathLst>
                  <a:path w="6348" h="10431" extrusionOk="0">
                    <a:moveTo>
                      <a:pt x="3496" y="1"/>
                    </a:moveTo>
                    <a:cubicBezTo>
                      <a:pt x="1966" y="597"/>
                      <a:pt x="461" y="1764"/>
                      <a:pt x="27" y="4237"/>
                    </a:cubicBezTo>
                    <a:cubicBezTo>
                      <a:pt x="1" y="5466"/>
                      <a:pt x="25" y="10083"/>
                      <a:pt x="27" y="10431"/>
                    </a:cubicBezTo>
                    <a:cubicBezTo>
                      <a:pt x="31" y="10308"/>
                      <a:pt x="189" y="10178"/>
                      <a:pt x="461" y="10051"/>
                    </a:cubicBezTo>
                    <a:cubicBezTo>
                      <a:pt x="675" y="9951"/>
                      <a:pt x="961" y="9855"/>
                      <a:pt x="1299" y="9766"/>
                    </a:cubicBezTo>
                    <a:cubicBezTo>
                      <a:pt x="1804" y="9635"/>
                      <a:pt x="2424" y="9523"/>
                      <a:pt x="3099" y="9450"/>
                    </a:cubicBezTo>
                    <a:cubicBezTo>
                      <a:pt x="3518" y="9405"/>
                      <a:pt x="3919" y="9380"/>
                      <a:pt x="4288" y="9371"/>
                    </a:cubicBezTo>
                    <a:cubicBezTo>
                      <a:pt x="4367" y="9370"/>
                      <a:pt x="4444" y="9369"/>
                      <a:pt x="4520" y="9369"/>
                    </a:cubicBezTo>
                    <a:cubicBezTo>
                      <a:pt x="5230" y="9369"/>
                      <a:pt x="5794" y="9438"/>
                      <a:pt x="6088" y="9565"/>
                    </a:cubicBezTo>
                    <a:cubicBezTo>
                      <a:pt x="6226" y="9625"/>
                      <a:pt x="6304" y="9694"/>
                      <a:pt x="6313" y="9776"/>
                    </a:cubicBezTo>
                    <a:cubicBezTo>
                      <a:pt x="6313" y="9776"/>
                      <a:pt x="6348" y="5081"/>
                      <a:pt x="6099" y="3600"/>
                    </a:cubicBezTo>
                    <a:cubicBezTo>
                      <a:pt x="5851" y="2118"/>
                      <a:pt x="5299" y="977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2107;p43">
                <a:extLst>
                  <a:ext uri="{FF2B5EF4-FFF2-40B4-BE49-F238E27FC236}">
                    <a16:creationId xmlns:a16="http://schemas.microsoft.com/office/drawing/2014/main" id="{8781FC8E-EE86-1202-1306-4027F0D99488}"/>
                  </a:ext>
                </a:extLst>
              </p:cNvPr>
              <p:cNvSpPr/>
              <p:nvPr/>
            </p:nvSpPr>
            <p:spPr>
              <a:xfrm>
                <a:off x="3265607" y="3783552"/>
                <a:ext cx="198434" cy="262594"/>
              </a:xfrm>
              <a:custGeom>
                <a:avLst/>
                <a:gdLst/>
                <a:ahLst/>
                <a:cxnLst/>
                <a:rect l="l" t="t" r="r" b="b"/>
                <a:pathLst>
                  <a:path w="8481" h="11210" extrusionOk="0">
                    <a:moveTo>
                      <a:pt x="1850" y="0"/>
                    </a:moveTo>
                    <a:cubicBezTo>
                      <a:pt x="1938" y="1114"/>
                      <a:pt x="1962" y="2086"/>
                      <a:pt x="1939" y="2927"/>
                    </a:cubicBezTo>
                    <a:cubicBezTo>
                      <a:pt x="1847" y="6573"/>
                      <a:pt x="917" y="7797"/>
                      <a:pt x="917" y="7797"/>
                    </a:cubicBezTo>
                    <a:cubicBezTo>
                      <a:pt x="917" y="7797"/>
                      <a:pt x="565" y="8161"/>
                      <a:pt x="168" y="8401"/>
                    </a:cubicBezTo>
                    <a:cubicBezTo>
                      <a:pt x="72" y="8460"/>
                      <a:pt x="1" y="8559"/>
                      <a:pt x="1" y="8674"/>
                    </a:cubicBezTo>
                    <a:cubicBezTo>
                      <a:pt x="1" y="9673"/>
                      <a:pt x="3189" y="11210"/>
                      <a:pt x="5580" y="11210"/>
                    </a:cubicBezTo>
                    <a:cubicBezTo>
                      <a:pt x="5827" y="11210"/>
                      <a:pt x="6065" y="11193"/>
                      <a:pt x="6291" y="11158"/>
                    </a:cubicBezTo>
                    <a:cubicBezTo>
                      <a:pt x="6604" y="11109"/>
                      <a:pt x="6880" y="11043"/>
                      <a:pt x="7120" y="10963"/>
                    </a:cubicBezTo>
                    <a:cubicBezTo>
                      <a:pt x="7221" y="10928"/>
                      <a:pt x="7316" y="10886"/>
                      <a:pt x="7404" y="10835"/>
                    </a:cubicBezTo>
                    <a:cubicBezTo>
                      <a:pt x="8465" y="10238"/>
                      <a:pt x="8480" y="8616"/>
                      <a:pt x="7322" y="8020"/>
                    </a:cubicBezTo>
                    <a:cubicBezTo>
                      <a:pt x="7050" y="7879"/>
                      <a:pt x="6885" y="7797"/>
                      <a:pt x="6885" y="7797"/>
                    </a:cubicBezTo>
                    <a:lnTo>
                      <a:pt x="6290" y="0"/>
                    </a:ln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2108;p43">
                <a:extLst>
                  <a:ext uri="{FF2B5EF4-FFF2-40B4-BE49-F238E27FC236}">
                    <a16:creationId xmlns:a16="http://schemas.microsoft.com/office/drawing/2014/main" id="{CC284A76-237A-A22C-98A6-73C043D4248F}"/>
                  </a:ext>
                </a:extLst>
              </p:cNvPr>
              <p:cNvSpPr/>
              <p:nvPr/>
            </p:nvSpPr>
            <p:spPr>
              <a:xfrm>
                <a:off x="3689383" y="4302111"/>
                <a:ext cx="235472" cy="541399"/>
              </a:xfrm>
              <a:custGeom>
                <a:avLst/>
                <a:gdLst/>
                <a:ahLst/>
                <a:cxnLst/>
                <a:rect l="l" t="t" r="r" b="b"/>
                <a:pathLst>
                  <a:path w="10064" h="23112" extrusionOk="0">
                    <a:moveTo>
                      <a:pt x="6684" y="0"/>
                    </a:moveTo>
                    <a:cubicBezTo>
                      <a:pt x="6684" y="0"/>
                      <a:pt x="6060" y="182"/>
                      <a:pt x="5224" y="651"/>
                    </a:cubicBezTo>
                    <a:cubicBezTo>
                      <a:pt x="4043" y="1314"/>
                      <a:pt x="2437" y="2553"/>
                      <a:pt x="1574" y="4661"/>
                    </a:cubicBezTo>
                    <a:cubicBezTo>
                      <a:pt x="1574" y="4661"/>
                      <a:pt x="1434" y="4912"/>
                      <a:pt x="1236" y="5520"/>
                    </a:cubicBezTo>
                    <a:cubicBezTo>
                      <a:pt x="773" y="6944"/>
                      <a:pt x="0" y="10321"/>
                      <a:pt x="0" y="16989"/>
                    </a:cubicBezTo>
                    <a:cubicBezTo>
                      <a:pt x="0" y="17192"/>
                      <a:pt x="2" y="17388"/>
                      <a:pt x="2" y="17582"/>
                    </a:cubicBezTo>
                    <a:cubicBezTo>
                      <a:pt x="16" y="20398"/>
                      <a:pt x="127" y="22289"/>
                      <a:pt x="127" y="22289"/>
                    </a:cubicBezTo>
                    <a:cubicBezTo>
                      <a:pt x="127" y="22289"/>
                      <a:pt x="178" y="22363"/>
                      <a:pt x="375" y="22467"/>
                    </a:cubicBezTo>
                    <a:cubicBezTo>
                      <a:pt x="796" y="22690"/>
                      <a:pt x="1896" y="23048"/>
                      <a:pt x="4635" y="23106"/>
                    </a:cubicBezTo>
                    <a:cubicBezTo>
                      <a:pt x="4779" y="23108"/>
                      <a:pt x="4929" y="23111"/>
                      <a:pt x="5083" y="23112"/>
                    </a:cubicBezTo>
                    <a:cubicBezTo>
                      <a:pt x="5136" y="22866"/>
                      <a:pt x="5197" y="22592"/>
                      <a:pt x="5265" y="22291"/>
                    </a:cubicBezTo>
                    <a:cubicBezTo>
                      <a:pt x="6282" y="17823"/>
                      <a:pt x="8942" y="7811"/>
                      <a:pt x="9030" y="7478"/>
                    </a:cubicBezTo>
                    <a:cubicBezTo>
                      <a:pt x="9032" y="7472"/>
                      <a:pt x="9033" y="7470"/>
                      <a:pt x="9033" y="7470"/>
                    </a:cubicBezTo>
                    <a:cubicBezTo>
                      <a:pt x="9690" y="5478"/>
                      <a:pt x="10064" y="4335"/>
                      <a:pt x="10038" y="3714"/>
                    </a:cubicBezTo>
                    <a:cubicBezTo>
                      <a:pt x="9914" y="656"/>
                      <a:pt x="6684" y="0"/>
                      <a:pt x="6684" y="0"/>
                    </a:cubicBezTo>
                    <a:close/>
                  </a:path>
                </a:pathLst>
              </a:custGeom>
              <a:solidFill>
                <a:srgbClr val="EC98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2109;p43">
                <a:extLst>
                  <a:ext uri="{FF2B5EF4-FFF2-40B4-BE49-F238E27FC236}">
                    <a16:creationId xmlns:a16="http://schemas.microsoft.com/office/drawing/2014/main" id="{12C0C07B-7F86-8960-A3F4-21266455033F}"/>
                  </a:ext>
                </a:extLst>
              </p:cNvPr>
              <p:cNvSpPr/>
              <p:nvPr/>
            </p:nvSpPr>
            <p:spPr>
              <a:xfrm>
                <a:off x="3265747" y="4431394"/>
                <a:ext cx="452625" cy="274588"/>
              </a:xfrm>
              <a:custGeom>
                <a:avLst/>
                <a:gdLst/>
                <a:ahLst/>
                <a:cxnLst/>
                <a:rect l="l" t="t" r="r" b="b"/>
                <a:pathLst>
                  <a:path w="19345" h="11722" extrusionOk="0">
                    <a:moveTo>
                      <a:pt x="19344" y="1"/>
                    </a:moveTo>
                    <a:lnTo>
                      <a:pt x="19344" y="1"/>
                    </a:lnTo>
                    <a:cubicBezTo>
                      <a:pt x="19331" y="23"/>
                      <a:pt x="19083" y="451"/>
                      <a:pt x="18690" y="1936"/>
                    </a:cubicBezTo>
                    <a:cubicBezTo>
                      <a:pt x="17874" y="5015"/>
                      <a:pt x="15978" y="7592"/>
                      <a:pt x="13465" y="9284"/>
                    </a:cubicBezTo>
                    <a:cubicBezTo>
                      <a:pt x="11276" y="10587"/>
                      <a:pt x="8784" y="11178"/>
                      <a:pt x="6443" y="11346"/>
                    </a:cubicBezTo>
                    <a:cubicBezTo>
                      <a:pt x="6422" y="11347"/>
                      <a:pt x="6400" y="11348"/>
                      <a:pt x="6379" y="11350"/>
                    </a:cubicBezTo>
                    <a:cubicBezTo>
                      <a:pt x="5900" y="11383"/>
                      <a:pt x="5427" y="11398"/>
                      <a:pt x="4965" y="11398"/>
                    </a:cubicBezTo>
                    <a:cubicBezTo>
                      <a:pt x="4751" y="11398"/>
                      <a:pt x="4540" y="11395"/>
                      <a:pt x="4332" y="11388"/>
                    </a:cubicBezTo>
                    <a:cubicBezTo>
                      <a:pt x="2691" y="11340"/>
                      <a:pt x="1305" y="10129"/>
                      <a:pt x="1065" y="8505"/>
                    </a:cubicBezTo>
                    <a:cubicBezTo>
                      <a:pt x="794" y="6672"/>
                      <a:pt x="0" y="5566"/>
                      <a:pt x="0" y="5565"/>
                    </a:cubicBezTo>
                    <a:lnTo>
                      <a:pt x="0" y="5565"/>
                    </a:lnTo>
                    <a:cubicBezTo>
                      <a:pt x="438" y="6518"/>
                      <a:pt x="691" y="7659"/>
                      <a:pt x="691" y="8886"/>
                    </a:cubicBezTo>
                    <a:cubicBezTo>
                      <a:pt x="691" y="9482"/>
                      <a:pt x="631" y="10059"/>
                      <a:pt x="518" y="10603"/>
                    </a:cubicBezTo>
                    <a:cubicBezTo>
                      <a:pt x="487" y="10926"/>
                      <a:pt x="462" y="11254"/>
                      <a:pt x="441" y="11580"/>
                    </a:cubicBezTo>
                    <a:cubicBezTo>
                      <a:pt x="1042" y="11662"/>
                      <a:pt x="1794" y="11722"/>
                      <a:pt x="2716" y="11722"/>
                    </a:cubicBezTo>
                    <a:cubicBezTo>
                      <a:pt x="3736" y="11722"/>
                      <a:pt x="4964" y="11649"/>
                      <a:pt x="6422" y="11454"/>
                    </a:cubicBezTo>
                    <a:cubicBezTo>
                      <a:pt x="6509" y="11458"/>
                      <a:pt x="6728" y="11468"/>
                      <a:pt x="7054" y="11468"/>
                    </a:cubicBezTo>
                    <a:cubicBezTo>
                      <a:pt x="7324" y="11468"/>
                      <a:pt x="7667" y="11462"/>
                      <a:pt x="8071" y="11440"/>
                    </a:cubicBezTo>
                    <a:cubicBezTo>
                      <a:pt x="8131" y="11436"/>
                      <a:pt x="8189" y="11433"/>
                      <a:pt x="8250" y="11429"/>
                    </a:cubicBezTo>
                    <a:lnTo>
                      <a:pt x="8258" y="11429"/>
                    </a:lnTo>
                    <a:cubicBezTo>
                      <a:pt x="8316" y="11425"/>
                      <a:pt x="8377" y="11421"/>
                      <a:pt x="8438" y="11416"/>
                    </a:cubicBezTo>
                    <a:cubicBezTo>
                      <a:pt x="8442" y="11416"/>
                      <a:pt x="8445" y="11416"/>
                      <a:pt x="8450" y="11415"/>
                    </a:cubicBezTo>
                    <a:cubicBezTo>
                      <a:pt x="8511" y="11411"/>
                      <a:pt x="8573" y="11406"/>
                      <a:pt x="8637" y="11401"/>
                    </a:cubicBezTo>
                    <a:cubicBezTo>
                      <a:pt x="8639" y="11401"/>
                      <a:pt x="8642" y="11401"/>
                      <a:pt x="8645" y="11400"/>
                    </a:cubicBezTo>
                    <a:cubicBezTo>
                      <a:pt x="8776" y="11389"/>
                      <a:pt x="8909" y="11377"/>
                      <a:pt x="9047" y="11363"/>
                    </a:cubicBezTo>
                    <a:cubicBezTo>
                      <a:pt x="9051" y="11363"/>
                      <a:pt x="9054" y="11363"/>
                      <a:pt x="9058" y="11362"/>
                    </a:cubicBezTo>
                    <a:cubicBezTo>
                      <a:pt x="9122" y="11355"/>
                      <a:pt x="9189" y="11347"/>
                      <a:pt x="9256" y="11341"/>
                    </a:cubicBezTo>
                    <a:cubicBezTo>
                      <a:pt x="9264" y="11339"/>
                      <a:pt x="9271" y="11339"/>
                      <a:pt x="9279" y="11338"/>
                    </a:cubicBezTo>
                    <a:cubicBezTo>
                      <a:pt x="9345" y="11331"/>
                      <a:pt x="9410" y="11323"/>
                      <a:pt x="9476" y="11316"/>
                    </a:cubicBezTo>
                    <a:cubicBezTo>
                      <a:pt x="9486" y="11314"/>
                      <a:pt x="9497" y="11312"/>
                      <a:pt x="9509" y="11311"/>
                    </a:cubicBezTo>
                    <a:cubicBezTo>
                      <a:pt x="9574" y="11303"/>
                      <a:pt x="9640" y="11295"/>
                      <a:pt x="9707" y="11286"/>
                    </a:cubicBezTo>
                    <a:cubicBezTo>
                      <a:pt x="9719" y="11285"/>
                      <a:pt x="9729" y="11283"/>
                      <a:pt x="9741" y="11282"/>
                    </a:cubicBezTo>
                    <a:cubicBezTo>
                      <a:pt x="9808" y="11272"/>
                      <a:pt x="9876" y="11264"/>
                      <a:pt x="9946" y="11254"/>
                    </a:cubicBezTo>
                    <a:lnTo>
                      <a:pt x="9977" y="11250"/>
                    </a:lnTo>
                    <a:cubicBezTo>
                      <a:pt x="10047" y="11240"/>
                      <a:pt x="10119" y="11229"/>
                      <a:pt x="10191" y="11218"/>
                    </a:cubicBezTo>
                    <a:cubicBezTo>
                      <a:pt x="10197" y="11216"/>
                      <a:pt x="10203" y="11215"/>
                      <a:pt x="10211" y="11214"/>
                    </a:cubicBezTo>
                    <a:cubicBezTo>
                      <a:pt x="10284" y="11203"/>
                      <a:pt x="10357" y="11191"/>
                      <a:pt x="10432" y="11179"/>
                    </a:cubicBezTo>
                    <a:cubicBezTo>
                      <a:pt x="10437" y="11178"/>
                      <a:pt x="10440" y="11178"/>
                      <a:pt x="10445" y="11177"/>
                    </a:cubicBezTo>
                    <a:cubicBezTo>
                      <a:pt x="10520" y="11164"/>
                      <a:pt x="10596" y="11151"/>
                      <a:pt x="10671" y="11138"/>
                    </a:cubicBezTo>
                    <a:cubicBezTo>
                      <a:pt x="10681" y="11137"/>
                      <a:pt x="10694" y="11134"/>
                      <a:pt x="10704" y="11133"/>
                    </a:cubicBezTo>
                    <a:cubicBezTo>
                      <a:pt x="10777" y="11121"/>
                      <a:pt x="10849" y="11106"/>
                      <a:pt x="10924" y="11092"/>
                    </a:cubicBezTo>
                    <a:cubicBezTo>
                      <a:pt x="10937" y="11090"/>
                      <a:pt x="10951" y="11087"/>
                      <a:pt x="10965" y="11085"/>
                    </a:cubicBezTo>
                    <a:cubicBezTo>
                      <a:pt x="11038" y="11070"/>
                      <a:pt x="11112" y="11056"/>
                      <a:pt x="11187" y="11041"/>
                    </a:cubicBezTo>
                    <a:cubicBezTo>
                      <a:pt x="11201" y="11039"/>
                      <a:pt x="11213" y="11036"/>
                      <a:pt x="11228" y="11034"/>
                    </a:cubicBezTo>
                    <a:cubicBezTo>
                      <a:pt x="11304" y="11018"/>
                      <a:pt x="11379" y="11003"/>
                      <a:pt x="11454" y="10985"/>
                    </a:cubicBezTo>
                    <a:cubicBezTo>
                      <a:pt x="11468" y="10983"/>
                      <a:pt x="11479" y="10980"/>
                      <a:pt x="11491" y="10978"/>
                    </a:cubicBezTo>
                    <a:cubicBezTo>
                      <a:pt x="11570" y="10962"/>
                      <a:pt x="11649" y="10943"/>
                      <a:pt x="11729" y="10926"/>
                    </a:cubicBezTo>
                    <a:cubicBezTo>
                      <a:pt x="11738" y="10923"/>
                      <a:pt x="11746" y="10922"/>
                      <a:pt x="11755" y="10919"/>
                    </a:cubicBezTo>
                    <a:cubicBezTo>
                      <a:pt x="11839" y="10900"/>
                      <a:pt x="11922" y="10881"/>
                      <a:pt x="12008" y="10859"/>
                    </a:cubicBezTo>
                    <a:cubicBezTo>
                      <a:pt x="12143" y="10826"/>
                      <a:pt x="12276" y="10790"/>
                      <a:pt x="12411" y="10755"/>
                    </a:cubicBezTo>
                    <a:cubicBezTo>
                      <a:pt x="12420" y="10753"/>
                      <a:pt x="12429" y="10749"/>
                      <a:pt x="12438" y="10748"/>
                    </a:cubicBezTo>
                    <a:cubicBezTo>
                      <a:pt x="12563" y="10714"/>
                      <a:pt x="12690" y="10677"/>
                      <a:pt x="12814" y="10640"/>
                    </a:cubicBezTo>
                    <a:cubicBezTo>
                      <a:pt x="12833" y="10635"/>
                      <a:pt x="12850" y="10629"/>
                      <a:pt x="12869" y="10623"/>
                    </a:cubicBezTo>
                    <a:cubicBezTo>
                      <a:pt x="12986" y="10587"/>
                      <a:pt x="13102" y="10549"/>
                      <a:pt x="13218" y="10512"/>
                    </a:cubicBezTo>
                    <a:cubicBezTo>
                      <a:pt x="13247" y="10502"/>
                      <a:pt x="13276" y="10492"/>
                      <a:pt x="13305" y="10483"/>
                    </a:cubicBezTo>
                    <a:cubicBezTo>
                      <a:pt x="13411" y="10447"/>
                      <a:pt x="13516" y="10411"/>
                      <a:pt x="13621" y="10373"/>
                    </a:cubicBezTo>
                    <a:lnTo>
                      <a:pt x="13748" y="10327"/>
                    </a:lnTo>
                    <a:lnTo>
                      <a:pt x="13820" y="10300"/>
                    </a:lnTo>
                    <a:cubicBezTo>
                      <a:pt x="15389" y="9714"/>
                      <a:pt x="16862" y="8909"/>
                      <a:pt x="18186" y="8032"/>
                    </a:cubicBezTo>
                    <a:cubicBezTo>
                      <a:pt x="18388" y="3595"/>
                      <a:pt x="18968" y="1156"/>
                      <a:pt x="19344" y="1"/>
                    </a:cubicBezTo>
                    <a:close/>
                  </a:path>
                </a:pathLst>
              </a:custGeom>
              <a:solidFill>
                <a:srgbClr val="EC98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2110;p43">
                <a:extLst>
                  <a:ext uri="{FF2B5EF4-FFF2-40B4-BE49-F238E27FC236}">
                    <a16:creationId xmlns:a16="http://schemas.microsoft.com/office/drawing/2014/main" id="{615E1A6C-1E61-AB8C-A0D4-EF50E00D01A2}"/>
                  </a:ext>
                </a:extLst>
              </p:cNvPr>
              <p:cNvSpPr/>
              <p:nvPr/>
            </p:nvSpPr>
            <p:spPr>
              <a:xfrm>
                <a:off x="3121595" y="4286627"/>
                <a:ext cx="272066" cy="215580"/>
              </a:xfrm>
              <a:custGeom>
                <a:avLst/>
                <a:gdLst/>
                <a:ahLst/>
                <a:cxnLst/>
                <a:rect l="l" t="t" r="r" b="b"/>
                <a:pathLst>
                  <a:path w="11628" h="9203" extrusionOk="0">
                    <a:moveTo>
                      <a:pt x="10539" y="1"/>
                    </a:moveTo>
                    <a:cubicBezTo>
                      <a:pt x="7738" y="1826"/>
                      <a:pt x="5592" y="2911"/>
                      <a:pt x="3954" y="3768"/>
                    </a:cubicBezTo>
                    <a:cubicBezTo>
                      <a:pt x="2317" y="4626"/>
                      <a:pt x="1189" y="5257"/>
                      <a:pt x="422" y="6174"/>
                    </a:cubicBezTo>
                    <a:cubicBezTo>
                      <a:pt x="28" y="6645"/>
                      <a:pt x="1" y="7329"/>
                      <a:pt x="49" y="7832"/>
                    </a:cubicBezTo>
                    <a:cubicBezTo>
                      <a:pt x="85" y="8213"/>
                      <a:pt x="166" y="8488"/>
                      <a:pt x="166" y="8488"/>
                    </a:cubicBezTo>
                    <a:cubicBezTo>
                      <a:pt x="166" y="8488"/>
                      <a:pt x="1031" y="9202"/>
                      <a:pt x="2318" y="9202"/>
                    </a:cubicBezTo>
                    <a:cubicBezTo>
                      <a:pt x="2607" y="9202"/>
                      <a:pt x="2917" y="9166"/>
                      <a:pt x="3243" y="9078"/>
                    </a:cubicBezTo>
                    <a:cubicBezTo>
                      <a:pt x="5836" y="8378"/>
                      <a:pt x="11627" y="2543"/>
                      <a:pt x="11627" y="2543"/>
                    </a:cubicBezTo>
                    <a:lnTo>
                      <a:pt x="10539" y="1"/>
                    </a:ln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2111;p43">
                <a:extLst>
                  <a:ext uri="{FF2B5EF4-FFF2-40B4-BE49-F238E27FC236}">
                    <a16:creationId xmlns:a16="http://schemas.microsoft.com/office/drawing/2014/main" id="{88ADD548-FF32-AE33-1354-89E50D05F90D}"/>
                  </a:ext>
                </a:extLst>
              </p:cNvPr>
              <p:cNvSpPr/>
              <p:nvPr/>
            </p:nvSpPr>
            <p:spPr>
              <a:xfrm>
                <a:off x="3112447" y="4648801"/>
                <a:ext cx="169234" cy="208295"/>
              </a:xfrm>
              <a:custGeom>
                <a:avLst/>
                <a:gdLst/>
                <a:ahLst/>
                <a:cxnLst/>
                <a:rect l="l" t="t" r="r" b="b"/>
                <a:pathLst>
                  <a:path w="7233" h="8892" extrusionOk="0">
                    <a:moveTo>
                      <a:pt x="7233" y="1"/>
                    </a:moveTo>
                    <a:lnTo>
                      <a:pt x="4819" y="1266"/>
                    </a:lnTo>
                    <a:lnTo>
                      <a:pt x="95" y="3743"/>
                    </a:lnTo>
                    <a:cubicBezTo>
                      <a:pt x="95" y="3743"/>
                      <a:pt x="1" y="3794"/>
                      <a:pt x="1" y="3795"/>
                    </a:cubicBezTo>
                    <a:lnTo>
                      <a:pt x="135" y="4071"/>
                    </a:lnTo>
                    <a:lnTo>
                      <a:pt x="940" y="5721"/>
                    </a:lnTo>
                    <a:lnTo>
                      <a:pt x="2488" y="8891"/>
                    </a:lnTo>
                    <a:lnTo>
                      <a:pt x="7038" y="8891"/>
                    </a:lnTo>
                    <a:cubicBezTo>
                      <a:pt x="7038" y="8891"/>
                      <a:pt x="6790" y="5553"/>
                      <a:pt x="6995" y="2301"/>
                    </a:cubicBezTo>
                    <a:cubicBezTo>
                      <a:pt x="7016" y="1973"/>
                      <a:pt x="7041" y="1646"/>
                      <a:pt x="7071" y="1323"/>
                    </a:cubicBezTo>
                    <a:cubicBezTo>
                      <a:pt x="7114" y="871"/>
                      <a:pt x="7167" y="426"/>
                      <a:pt x="7233" y="1"/>
                    </a:cubicBezTo>
                    <a:close/>
                  </a:path>
                </a:pathLst>
              </a:custGeom>
              <a:solidFill>
                <a:srgbClr val="EC98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2112;p43">
                <a:extLst>
                  <a:ext uri="{FF2B5EF4-FFF2-40B4-BE49-F238E27FC236}">
                    <a16:creationId xmlns:a16="http://schemas.microsoft.com/office/drawing/2014/main" id="{B9CB0842-3C96-E1A6-FBF8-C9A759FAA7D2}"/>
                  </a:ext>
                </a:extLst>
              </p:cNvPr>
              <p:cNvSpPr/>
              <p:nvPr/>
            </p:nvSpPr>
            <p:spPr>
              <a:xfrm>
                <a:off x="3084885" y="4498038"/>
                <a:ext cx="197054" cy="28311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12086" extrusionOk="0">
                    <a:moveTo>
                      <a:pt x="4210" y="0"/>
                    </a:moveTo>
                    <a:cubicBezTo>
                      <a:pt x="1884" y="0"/>
                      <a:pt x="0" y="2706"/>
                      <a:pt x="0" y="6044"/>
                    </a:cubicBezTo>
                    <a:cubicBezTo>
                      <a:pt x="0" y="7670"/>
                      <a:pt x="448" y="9146"/>
                      <a:pt x="1176" y="10233"/>
                    </a:cubicBezTo>
                    <a:cubicBezTo>
                      <a:pt x="1216" y="10292"/>
                      <a:pt x="1257" y="10349"/>
                      <a:pt x="1299" y="10408"/>
                    </a:cubicBezTo>
                    <a:cubicBezTo>
                      <a:pt x="2056" y="11447"/>
                      <a:pt x="3081" y="12086"/>
                      <a:pt x="4210" y="12086"/>
                    </a:cubicBezTo>
                    <a:cubicBezTo>
                      <a:pt x="5869" y="12086"/>
                      <a:pt x="7301" y="10710"/>
                      <a:pt x="7988" y="8712"/>
                    </a:cubicBezTo>
                    <a:cubicBezTo>
                      <a:pt x="8093" y="8408"/>
                      <a:pt x="8180" y="8090"/>
                      <a:pt x="8248" y="7759"/>
                    </a:cubicBezTo>
                    <a:cubicBezTo>
                      <a:pt x="8361" y="7215"/>
                      <a:pt x="8421" y="6639"/>
                      <a:pt x="8421" y="6042"/>
                    </a:cubicBezTo>
                    <a:cubicBezTo>
                      <a:pt x="8421" y="5091"/>
                      <a:pt x="8268" y="4191"/>
                      <a:pt x="7995" y="3391"/>
                    </a:cubicBezTo>
                    <a:cubicBezTo>
                      <a:pt x="7916" y="3162"/>
                      <a:pt x="7827" y="2942"/>
                      <a:pt x="7728" y="2723"/>
                    </a:cubicBezTo>
                    <a:cubicBezTo>
                      <a:pt x="6975" y="1082"/>
                      <a:pt x="5680" y="0"/>
                      <a:pt x="4210" y="0"/>
                    </a:cubicBezTo>
                    <a:close/>
                  </a:path>
                </a:pathLst>
              </a:custGeom>
              <a:solidFill>
                <a:srgbClr val="EC98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2113;p43">
                <a:extLst>
                  <a:ext uri="{FF2B5EF4-FFF2-40B4-BE49-F238E27FC236}">
                    <a16:creationId xmlns:a16="http://schemas.microsoft.com/office/drawing/2014/main" id="{666A0CEF-9833-3B7A-DB0F-9A82B3EF3D2E}"/>
                  </a:ext>
                </a:extLst>
              </p:cNvPr>
              <p:cNvSpPr/>
              <p:nvPr/>
            </p:nvSpPr>
            <p:spPr>
              <a:xfrm>
                <a:off x="3158072" y="4843510"/>
                <a:ext cx="149487" cy="109090"/>
              </a:xfrm>
              <a:custGeom>
                <a:avLst/>
                <a:gdLst/>
                <a:ahLst/>
                <a:cxnLst/>
                <a:rect l="l" t="t" r="r" b="b"/>
                <a:pathLst>
                  <a:path w="6389" h="4657" extrusionOk="0">
                    <a:moveTo>
                      <a:pt x="2932" y="1"/>
                    </a:moveTo>
                    <a:cubicBezTo>
                      <a:pt x="2869" y="1"/>
                      <a:pt x="2806" y="3"/>
                      <a:pt x="2744" y="7"/>
                    </a:cubicBezTo>
                    <a:cubicBezTo>
                      <a:pt x="1631" y="86"/>
                      <a:pt x="1365" y="579"/>
                      <a:pt x="536" y="580"/>
                    </a:cubicBezTo>
                    <a:cubicBezTo>
                      <a:pt x="433" y="891"/>
                      <a:pt x="124" y="2406"/>
                      <a:pt x="124" y="2406"/>
                    </a:cubicBezTo>
                    <a:cubicBezTo>
                      <a:pt x="0" y="2961"/>
                      <a:pt x="11" y="3537"/>
                      <a:pt x="154" y="4084"/>
                    </a:cubicBezTo>
                    <a:cubicBezTo>
                      <a:pt x="176" y="4169"/>
                      <a:pt x="201" y="4253"/>
                      <a:pt x="230" y="4337"/>
                    </a:cubicBezTo>
                    <a:lnTo>
                      <a:pt x="262" y="4429"/>
                    </a:lnTo>
                    <a:cubicBezTo>
                      <a:pt x="309" y="4565"/>
                      <a:pt x="437" y="4656"/>
                      <a:pt x="581" y="4656"/>
                    </a:cubicBezTo>
                    <a:lnTo>
                      <a:pt x="5831" y="4656"/>
                    </a:lnTo>
                    <a:cubicBezTo>
                      <a:pt x="6013" y="4656"/>
                      <a:pt x="6170" y="4529"/>
                      <a:pt x="6207" y="4351"/>
                    </a:cubicBezTo>
                    <a:lnTo>
                      <a:pt x="6243" y="4180"/>
                    </a:lnTo>
                    <a:cubicBezTo>
                      <a:pt x="6251" y="4148"/>
                      <a:pt x="6257" y="4116"/>
                      <a:pt x="6262" y="4083"/>
                    </a:cubicBezTo>
                    <a:cubicBezTo>
                      <a:pt x="6389" y="3365"/>
                      <a:pt x="6260" y="2625"/>
                      <a:pt x="5894" y="1991"/>
                    </a:cubicBezTo>
                    <a:lnTo>
                      <a:pt x="5087" y="580"/>
                    </a:lnTo>
                    <a:cubicBezTo>
                      <a:pt x="5087" y="580"/>
                      <a:pt x="4855" y="457"/>
                      <a:pt x="4502" y="325"/>
                    </a:cubicBezTo>
                    <a:cubicBezTo>
                      <a:pt x="4086" y="170"/>
                      <a:pt x="3503" y="1"/>
                      <a:pt x="2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2114;p43">
                <a:extLst>
                  <a:ext uri="{FF2B5EF4-FFF2-40B4-BE49-F238E27FC236}">
                    <a16:creationId xmlns:a16="http://schemas.microsoft.com/office/drawing/2014/main" id="{60F6FC89-1AB8-AD65-515B-A77E2AFE6F68}"/>
                  </a:ext>
                </a:extLst>
              </p:cNvPr>
              <p:cNvSpPr/>
              <p:nvPr/>
            </p:nvSpPr>
            <p:spPr>
              <a:xfrm>
                <a:off x="3447780" y="3747993"/>
                <a:ext cx="106950" cy="110988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738" extrusionOk="0">
                    <a:moveTo>
                      <a:pt x="1602" y="1"/>
                    </a:moveTo>
                    <a:lnTo>
                      <a:pt x="1" y="2292"/>
                    </a:lnTo>
                    <a:cubicBezTo>
                      <a:pt x="1" y="2292"/>
                      <a:pt x="680" y="4590"/>
                      <a:pt x="2258" y="4727"/>
                    </a:cubicBezTo>
                    <a:cubicBezTo>
                      <a:pt x="2338" y="4734"/>
                      <a:pt x="2414" y="4738"/>
                      <a:pt x="2486" y="4738"/>
                    </a:cubicBezTo>
                    <a:cubicBezTo>
                      <a:pt x="3840" y="4738"/>
                      <a:pt x="3865" y="3564"/>
                      <a:pt x="3596" y="2854"/>
                    </a:cubicBezTo>
                    <a:cubicBezTo>
                      <a:pt x="4571" y="2367"/>
                      <a:pt x="3972" y="956"/>
                      <a:pt x="3972" y="956"/>
                    </a:cubicBezTo>
                    <a:lnTo>
                      <a:pt x="1602" y="1"/>
                    </a:lnTo>
                    <a:close/>
                  </a:path>
                </a:pathLst>
              </a:custGeom>
              <a:solidFill>
                <a:srgbClr val="4D2E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2115;p43">
                <a:extLst>
                  <a:ext uri="{FF2B5EF4-FFF2-40B4-BE49-F238E27FC236}">
                    <a16:creationId xmlns:a16="http://schemas.microsoft.com/office/drawing/2014/main" id="{560EC59A-3B58-A7C3-8929-245D05DB85D9}"/>
                  </a:ext>
                </a:extLst>
              </p:cNvPr>
              <p:cNvSpPr/>
              <p:nvPr/>
            </p:nvSpPr>
            <p:spPr>
              <a:xfrm>
                <a:off x="3315561" y="3696505"/>
                <a:ext cx="210858" cy="302557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12916" extrusionOk="0">
                    <a:moveTo>
                      <a:pt x="5578" y="0"/>
                    </a:moveTo>
                    <a:cubicBezTo>
                      <a:pt x="4383" y="0"/>
                      <a:pt x="3353" y="390"/>
                      <a:pt x="2506" y="923"/>
                    </a:cubicBezTo>
                    <a:cubicBezTo>
                      <a:pt x="1187" y="1751"/>
                      <a:pt x="337" y="3492"/>
                      <a:pt x="92" y="5093"/>
                    </a:cubicBezTo>
                    <a:cubicBezTo>
                      <a:pt x="19" y="5573"/>
                      <a:pt x="0" y="6040"/>
                      <a:pt x="39" y="6466"/>
                    </a:cubicBezTo>
                    <a:cubicBezTo>
                      <a:pt x="42" y="6508"/>
                      <a:pt x="44" y="6554"/>
                      <a:pt x="47" y="6603"/>
                    </a:cubicBezTo>
                    <a:cubicBezTo>
                      <a:pt x="63" y="6963"/>
                      <a:pt x="75" y="7457"/>
                      <a:pt x="117" y="7988"/>
                    </a:cubicBezTo>
                    <a:cubicBezTo>
                      <a:pt x="138" y="8241"/>
                      <a:pt x="166" y="8505"/>
                      <a:pt x="204" y="8767"/>
                    </a:cubicBezTo>
                    <a:cubicBezTo>
                      <a:pt x="280" y="9271"/>
                      <a:pt x="509" y="9742"/>
                      <a:pt x="864" y="10107"/>
                    </a:cubicBezTo>
                    <a:cubicBezTo>
                      <a:pt x="1859" y="11133"/>
                      <a:pt x="3032" y="11964"/>
                      <a:pt x="3842" y="12434"/>
                    </a:cubicBezTo>
                    <a:lnTo>
                      <a:pt x="3903" y="12470"/>
                    </a:lnTo>
                    <a:cubicBezTo>
                      <a:pt x="4065" y="12562"/>
                      <a:pt x="4213" y="12639"/>
                      <a:pt x="4339" y="12699"/>
                    </a:cubicBezTo>
                    <a:cubicBezTo>
                      <a:pt x="4639" y="12842"/>
                      <a:pt x="4966" y="12916"/>
                      <a:pt x="5298" y="12916"/>
                    </a:cubicBezTo>
                    <a:cubicBezTo>
                      <a:pt x="5324" y="12916"/>
                      <a:pt x="5349" y="12915"/>
                      <a:pt x="5375" y="12915"/>
                    </a:cubicBezTo>
                    <a:cubicBezTo>
                      <a:pt x="5547" y="12907"/>
                      <a:pt x="5785" y="12905"/>
                      <a:pt x="6109" y="12904"/>
                    </a:cubicBezTo>
                    <a:cubicBezTo>
                      <a:pt x="6227" y="12904"/>
                      <a:pt x="6337" y="12843"/>
                      <a:pt x="6401" y="12742"/>
                    </a:cubicBezTo>
                    <a:cubicBezTo>
                      <a:pt x="7832" y="10466"/>
                      <a:pt x="8576" y="8799"/>
                      <a:pt x="8587" y="7674"/>
                    </a:cubicBezTo>
                    <a:cubicBezTo>
                      <a:pt x="8600" y="6521"/>
                      <a:pt x="8290" y="5610"/>
                      <a:pt x="8358" y="5353"/>
                    </a:cubicBezTo>
                    <a:cubicBezTo>
                      <a:pt x="9012" y="3466"/>
                      <a:pt x="8835" y="2290"/>
                      <a:pt x="8506" y="1587"/>
                    </a:cubicBezTo>
                    <a:cubicBezTo>
                      <a:pt x="8189" y="913"/>
                      <a:pt x="7382" y="278"/>
                      <a:pt x="7027" y="187"/>
                    </a:cubicBezTo>
                    <a:cubicBezTo>
                      <a:pt x="6521" y="58"/>
                      <a:pt x="6037" y="0"/>
                      <a:pt x="5578" y="0"/>
                    </a:cubicBez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2116;p43">
                <a:extLst>
                  <a:ext uri="{FF2B5EF4-FFF2-40B4-BE49-F238E27FC236}">
                    <a16:creationId xmlns:a16="http://schemas.microsoft.com/office/drawing/2014/main" id="{509C614D-2AD4-D159-3E00-1E800B6A3548}"/>
                  </a:ext>
                </a:extLst>
              </p:cNvPr>
              <p:cNvSpPr/>
              <p:nvPr/>
            </p:nvSpPr>
            <p:spPr>
              <a:xfrm>
                <a:off x="3466451" y="3801168"/>
                <a:ext cx="23093" cy="121927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205" extrusionOk="0">
                    <a:moveTo>
                      <a:pt x="932" y="0"/>
                    </a:moveTo>
                    <a:cubicBezTo>
                      <a:pt x="907" y="59"/>
                      <a:pt x="884" y="116"/>
                      <a:pt x="861" y="174"/>
                    </a:cubicBezTo>
                    <a:lnTo>
                      <a:pt x="796" y="352"/>
                    </a:lnTo>
                    <a:cubicBezTo>
                      <a:pt x="789" y="371"/>
                      <a:pt x="781" y="392"/>
                      <a:pt x="775" y="410"/>
                    </a:cubicBezTo>
                    <a:cubicBezTo>
                      <a:pt x="759" y="456"/>
                      <a:pt x="743" y="503"/>
                      <a:pt x="728" y="549"/>
                    </a:cubicBezTo>
                    <a:cubicBezTo>
                      <a:pt x="709" y="602"/>
                      <a:pt x="693" y="654"/>
                      <a:pt x="678" y="708"/>
                    </a:cubicBezTo>
                    <a:cubicBezTo>
                      <a:pt x="641" y="829"/>
                      <a:pt x="606" y="949"/>
                      <a:pt x="575" y="1070"/>
                    </a:cubicBezTo>
                    <a:cubicBezTo>
                      <a:pt x="542" y="1188"/>
                      <a:pt x="514" y="1311"/>
                      <a:pt x="487" y="1433"/>
                    </a:cubicBezTo>
                    <a:cubicBezTo>
                      <a:pt x="486" y="1437"/>
                      <a:pt x="487" y="1439"/>
                      <a:pt x="487" y="1442"/>
                    </a:cubicBezTo>
                    <a:cubicBezTo>
                      <a:pt x="492" y="1458"/>
                      <a:pt x="496" y="1474"/>
                      <a:pt x="500" y="1490"/>
                    </a:cubicBezTo>
                    <a:cubicBezTo>
                      <a:pt x="557" y="1698"/>
                      <a:pt x="611" y="1906"/>
                      <a:pt x="660" y="2116"/>
                    </a:cubicBezTo>
                    <a:cubicBezTo>
                      <a:pt x="713" y="2341"/>
                      <a:pt x="760" y="2568"/>
                      <a:pt x="794" y="2797"/>
                    </a:cubicBezTo>
                    <a:lnTo>
                      <a:pt x="806" y="2883"/>
                    </a:lnTo>
                    <a:lnTo>
                      <a:pt x="816" y="2968"/>
                    </a:lnTo>
                    <a:cubicBezTo>
                      <a:pt x="820" y="2997"/>
                      <a:pt x="824" y="3027"/>
                      <a:pt x="826" y="3054"/>
                    </a:cubicBezTo>
                    <a:lnTo>
                      <a:pt x="835" y="3140"/>
                    </a:lnTo>
                    <a:lnTo>
                      <a:pt x="839" y="3183"/>
                    </a:lnTo>
                    <a:cubicBezTo>
                      <a:pt x="840" y="3198"/>
                      <a:pt x="841" y="3212"/>
                      <a:pt x="842" y="3228"/>
                    </a:cubicBezTo>
                    <a:lnTo>
                      <a:pt x="847" y="3314"/>
                    </a:lnTo>
                    <a:cubicBezTo>
                      <a:pt x="851" y="3371"/>
                      <a:pt x="852" y="3429"/>
                      <a:pt x="854" y="3486"/>
                    </a:cubicBezTo>
                    <a:lnTo>
                      <a:pt x="855" y="3530"/>
                    </a:lnTo>
                    <a:lnTo>
                      <a:pt x="855" y="3573"/>
                    </a:lnTo>
                    <a:lnTo>
                      <a:pt x="855" y="3660"/>
                    </a:lnTo>
                    <a:lnTo>
                      <a:pt x="855" y="3704"/>
                    </a:lnTo>
                    <a:lnTo>
                      <a:pt x="854" y="3748"/>
                    </a:lnTo>
                    <a:lnTo>
                      <a:pt x="850" y="3834"/>
                    </a:lnTo>
                    <a:lnTo>
                      <a:pt x="849" y="3855"/>
                    </a:lnTo>
                    <a:lnTo>
                      <a:pt x="847" y="3878"/>
                    </a:lnTo>
                    <a:lnTo>
                      <a:pt x="837" y="4007"/>
                    </a:lnTo>
                    <a:cubicBezTo>
                      <a:pt x="830" y="4064"/>
                      <a:pt x="822" y="4121"/>
                      <a:pt x="816" y="4178"/>
                    </a:cubicBezTo>
                    <a:cubicBezTo>
                      <a:pt x="815" y="4186"/>
                      <a:pt x="818" y="4193"/>
                      <a:pt x="822" y="4198"/>
                    </a:cubicBezTo>
                    <a:cubicBezTo>
                      <a:pt x="846" y="4221"/>
                      <a:pt x="863" y="4250"/>
                      <a:pt x="879" y="4280"/>
                    </a:cubicBezTo>
                    <a:cubicBezTo>
                      <a:pt x="894" y="4311"/>
                      <a:pt x="907" y="4342"/>
                      <a:pt x="917" y="4376"/>
                    </a:cubicBezTo>
                    <a:cubicBezTo>
                      <a:pt x="935" y="4443"/>
                      <a:pt x="944" y="4512"/>
                      <a:pt x="943" y="4581"/>
                    </a:cubicBezTo>
                    <a:cubicBezTo>
                      <a:pt x="940" y="4650"/>
                      <a:pt x="928" y="4720"/>
                      <a:pt x="902" y="4783"/>
                    </a:cubicBezTo>
                    <a:cubicBezTo>
                      <a:pt x="877" y="4848"/>
                      <a:pt x="838" y="4906"/>
                      <a:pt x="789" y="4957"/>
                    </a:cubicBezTo>
                    <a:cubicBezTo>
                      <a:pt x="740" y="5007"/>
                      <a:pt x="683" y="5048"/>
                      <a:pt x="620" y="5080"/>
                    </a:cubicBezTo>
                    <a:cubicBezTo>
                      <a:pt x="558" y="5112"/>
                      <a:pt x="491" y="5136"/>
                      <a:pt x="422" y="5155"/>
                    </a:cubicBezTo>
                    <a:cubicBezTo>
                      <a:pt x="355" y="5172"/>
                      <a:pt x="284" y="5183"/>
                      <a:pt x="214" y="5191"/>
                    </a:cubicBezTo>
                    <a:cubicBezTo>
                      <a:pt x="143" y="5199"/>
                      <a:pt x="72" y="5203"/>
                      <a:pt x="1" y="5203"/>
                    </a:cubicBezTo>
                    <a:cubicBezTo>
                      <a:pt x="30" y="5204"/>
                      <a:pt x="58" y="5204"/>
                      <a:pt x="87" y="5204"/>
                    </a:cubicBezTo>
                    <a:cubicBezTo>
                      <a:pt x="201" y="5204"/>
                      <a:pt x="315" y="5195"/>
                      <a:pt x="427" y="5170"/>
                    </a:cubicBezTo>
                    <a:cubicBezTo>
                      <a:pt x="498" y="5155"/>
                      <a:pt x="566" y="5131"/>
                      <a:pt x="632" y="5099"/>
                    </a:cubicBezTo>
                    <a:cubicBezTo>
                      <a:pt x="697" y="5068"/>
                      <a:pt x="759" y="5027"/>
                      <a:pt x="811" y="4976"/>
                    </a:cubicBezTo>
                    <a:cubicBezTo>
                      <a:pt x="863" y="4925"/>
                      <a:pt x="906" y="4863"/>
                      <a:pt x="935" y="4796"/>
                    </a:cubicBezTo>
                    <a:cubicBezTo>
                      <a:pt x="949" y="4762"/>
                      <a:pt x="961" y="4726"/>
                      <a:pt x="969" y="4690"/>
                    </a:cubicBezTo>
                    <a:cubicBezTo>
                      <a:pt x="976" y="4654"/>
                      <a:pt x="981" y="4617"/>
                      <a:pt x="983" y="4581"/>
                    </a:cubicBezTo>
                    <a:cubicBezTo>
                      <a:pt x="986" y="4507"/>
                      <a:pt x="978" y="4434"/>
                      <a:pt x="959" y="4363"/>
                    </a:cubicBezTo>
                    <a:cubicBezTo>
                      <a:pt x="948" y="4327"/>
                      <a:pt x="935" y="4292"/>
                      <a:pt x="921" y="4259"/>
                    </a:cubicBezTo>
                    <a:cubicBezTo>
                      <a:pt x="905" y="4228"/>
                      <a:pt x="888" y="4200"/>
                      <a:pt x="865" y="4173"/>
                    </a:cubicBezTo>
                    <a:cubicBezTo>
                      <a:pt x="898" y="3946"/>
                      <a:pt x="913" y="3716"/>
                      <a:pt x="908" y="3486"/>
                    </a:cubicBezTo>
                    <a:cubicBezTo>
                      <a:pt x="904" y="3253"/>
                      <a:pt x="883" y="3019"/>
                      <a:pt x="848" y="2790"/>
                    </a:cubicBezTo>
                    <a:lnTo>
                      <a:pt x="836" y="2705"/>
                    </a:lnTo>
                    <a:lnTo>
                      <a:pt x="820" y="2618"/>
                    </a:lnTo>
                    <a:lnTo>
                      <a:pt x="805" y="2532"/>
                    </a:lnTo>
                    <a:lnTo>
                      <a:pt x="788" y="2446"/>
                    </a:lnTo>
                    <a:lnTo>
                      <a:pt x="770" y="2361"/>
                    </a:lnTo>
                    <a:lnTo>
                      <a:pt x="752" y="2276"/>
                    </a:lnTo>
                    <a:lnTo>
                      <a:pt x="732" y="2192"/>
                    </a:lnTo>
                    <a:lnTo>
                      <a:pt x="712" y="2107"/>
                    </a:lnTo>
                    <a:cubicBezTo>
                      <a:pt x="662" y="1907"/>
                      <a:pt x="609" y="1707"/>
                      <a:pt x="551" y="1508"/>
                    </a:cubicBezTo>
                    <a:cubicBezTo>
                      <a:pt x="544" y="1485"/>
                      <a:pt x="537" y="1462"/>
                      <a:pt x="530" y="1439"/>
                    </a:cubicBezTo>
                    <a:lnTo>
                      <a:pt x="548" y="1352"/>
                    </a:lnTo>
                    <a:cubicBezTo>
                      <a:pt x="555" y="1321"/>
                      <a:pt x="561" y="1290"/>
                      <a:pt x="568" y="1261"/>
                    </a:cubicBezTo>
                    <a:lnTo>
                      <a:pt x="588" y="1169"/>
                    </a:lnTo>
                    <a:cubicBezTo>
                      <a:pt x="595" y="1138"/>
                      <a:pt x="602" y="1110"/>
                      <a:pt x="610" y="1079"/>
                    </a:cubicBezTo>
                    <a:cubicBezTo>
                      <a:pt x="638" y="957"/>
                      <a:pt x="670" y="836"/>
                      <a:pt x="704" y="716"/>
                    </a:cubicBezTo>
                    <a:lnTo>
                      <a:pt x="750" y="554"/>
                    </a:lnTo>
                    <a:cubicBezTo>
                      <a:pt x="765" y="507"/>
                      <a:pt x="779" y="461"/>
                      <a:pt x="794" y="413"/>
                    </a:cubicBezTo>
                    <a:cubicBezTo>
                      <a:pt x="800" y="394"/>
                      <a:pt x="805" y="374"/>
                      <a:pt x="811" y="356"/>
                    </a:cubicBezTo>
                    <a:cubicBezTo>
                      <a:pt x="830" y="297"/>
                      <a:pt x="850" y="236"/>
                      <a:pt x="868" y="178"/>
                    </a:cubicBezTo>
                    <a:cubicBezTo>
                      <a:pt x="889" y="118"/>
                      <a:pt x="909" y="60"/>
                      <a:pt x="932" y="0"/>
                    </a:cubicBezTo>
                    <a:close/>
                  </a:path>
                </a:pathLst>
              </a:custGeom>
              <a:solidFill>
                <a:srgbClr val="FC9770"/>
              </a:solidFill>
              <a:ln w="9525" cap="flat" cmpd="sng">
                <a:solidFill>
                  <a:srgbClr val="FC97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2117;p43">
                <a:extLst>
                  <a:ext uri="{FF2B5EF4-FFF2-40B4-BE49-F238E27FC236}">
                    <a16:creationId xmlns:a16="http://schemas.microsoft.com/office/drawing/2014/main" id="{8B6E50F6-0AD7-B2E8-7548-8DB2AE04EE21}"/>
                  </a:ext>
                </a:extLst>
              </p:cNvPr>
              <p:cNvSpPr/>
              <p:nvPr/>
            </p:nvSpPr>
            <p:spPr>
              <a:xfrm>
                <a:off x="3419586" y="3946051"/>
                <a:ext cx="32944" cy="11244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80" extrusionOk="0">
                    <a:moveTo>
                      <a:pt x="54" y="1"/>
                    </a:moveTo>
                    <a:cubicBezTo>
                      <a:pt x="36" y="1"/>
                      <a:pt x="20" y="12"/>
                      <a:pt x="12" y="28"/>
                    </a:cubicBezTo>
                    <a:cubicBezTo>
                      <a:pt x="1" y="53"/>
                      <a:pt x="12" y="80"/>
                      <a:pt x="35" y="91"/>
                    </a:cubicBezTo>
                    <a:cubicBezTo>
                      <a:pt x="474" y="293"/>
                      <a:pt x="873" y="392"/>
                      <a:pt x="1115" y="441"/>
                    </a:cubicBezTo>
                    <a:cubicBezTo>
                      <a:pt x="1262" y="470"/>
                      <a:pt x="1352" y="479"/>
                      <a:pt x="1353" y="479"/>
                    </a:cubicBezTo>
                    <a:cubicBezTo>
                      <a:pt x="1355" y="479"/>
                      <a:pt x="1356" y="480"/>
                      <a:pt x="1358" y="480"/>
                    </a:cubicBezTo>
                    <a:cubicBezTo>
                      <a:pt x="1383" y="480"/>
                      <a:pt x="1403" y="461"/>
                      <a:pt x="1406" y="437"/>
                    </a:cubicBezTo>
                    <a:cubicBezTo>
                      <a:pt x="1408" y="412"/>
                      <a:pt x="1388" y="388"/>
                      <a:pt x="1363" y="385"/>
                    </a:cubicBezTo>
                    <a:cubicBezTo>
                      <a:pt x="1357" y="385"/>
                      <a:pt x="767" y="320"/>
                      <a:pt x="75" y="5"/>
                    </a:cubicBezTo>
                    <a:cubicBezTo>
                      <a:pt x="68" y="2"/>
                      <a:pt x="61" y="1"/>
                      <a:pt x="54" y="1"/>
                    </a:cubicBezTo>
                    <a:close/>
                  </a:path>
                </a:pathLst>
              </a:custGeom>
              <a:solidFill>
                <a:srgbClr val="FC9770"/>
              </a:solidFill>
              <a:ln w="9525" cap="flat" cmpd="sng">
                <a:solidFill>
                  <a:srgbClr val="FC97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2118;p43">
                <a:extLst>
                  <a:ext uri="{FF2B5EF4-FFF2-40B4-BE49-F238E27FC236}">
                    <a16:creationId xmlns:a16="http://schemas.microsoft.com/office/drawing/2014/main" id="{1875B0BB-26CE-F696-7719-CD2227808D32}"/>
                  </a:ext>
                </a:extLst>
              </p:cNvPr>
              <p:cNvSpPr/>
              <p:nvPr/>
            </p:nvSpPr>
            <p:spPr>
              <a:xfrm>
                <a:off x="3490621" y="3793929"/>
                <a:ext cx="25737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762" extrusionOk="0">
                    <a:moveTo>
                      <a:pt x="201" y="1"/>
                    </a:moveTo>
                    <a:cubicBezTo>
                      <a:pt x="122" y="1"/>
                      <a:pt x="49" y="53"/>
                      <a:pt x="26" y="133"/>
                    </a:cubicBezTo>
                    <a:cubicBezTo>
                      <a:pt x="1" y="220"/>
                      <a:pt x="42" y="311"/>
                      <a:pt x="120" y="349"/>
                    </a:cubicBezTo>
                    <a:lnTo>
                      <a:pt x="130" y="354"/>
                    </a:lnTo>
                    <a:cubicBezTo>
                      <a:pt x="166" y="373"/>
                      <a:pt x="203" y="387"/>
                      <a:pt x="239" y="402"/>
                    </a:cubicBezTo>
                    <a:cubicBezTo>
                      <a:pt x="275" y="418"/>
                      <a:pt x="314" y="431"/>
                      <a:pt x="350" y="447"/>
                    </a:cubicBezTo>
                    <a:cubicBezTo>
                      <a:pt x="424" y="476"/>
                      <a:pt x="496" y="508"/>
                      <a:pt x="571" y="539"/>
                    </a:cubicBezTo>
                    <a:cubicBezTo>
                      <a:pt x="644" y="573"/>
                      <a:pt x="716" y="606"/>
                      <a:pt x="791" y="641"/>
                    </a:cubicBezTo>
                    <a:cubicBezTo>
                      <a:pt x="864" y="677"/>
                      <a:pt x="940" y="716"/>
                      <a:pt x="1014" y="753"/>
                    </a:cubicBezTo>
                    <a:cubicBezTo>
                      <a:pt x="1025" y="759"/>
                      <a:pt x="1036" y="761"/>
                      <a:pt x="1046" y="761"/>
                    </a:cubicBezTo>
                    <a:cubicBezTo>
                      <a:pt x="1067" y="761"/>
                      <a:pt x="1084" y="751"/>
                      <a:pt x="1094" y="733"/>
                    </a:cubicBezTo>
                    <a:cubicBezTo>
                      <a:pt x="1100" y="717"/>
                      <a:pt x="1100" y="701"/>
                      <a:pt x="1095" y="687"/>
                    </a:cubicBezTo>
                    <a:cubicBezTo>
                      <a:pt x="1075" y="639"/>
                      <a:pt x="1053" y="600"/>
                      <a:pt x="1026" y="561"/>
                    </a:cubicBezTo>
                    <a:cubicBezTo>
                      <a:pt x="1000" y="522"/>
                      <a:pt x="972" y="486"/>
                      <a:pt x="941" y="451"/>
                    </a:cubicBezTo>
                    <a:cubicBezTo>
                      <a:pt x="880" y="380"/>
                      <a:pt x="812" y="318"/>
                      <a:pt x="740" y="261"/>
                    </a:cubicBezTo>
                    <a:cubicBezTo>
                      <a:pt x="667" y="206"/>
                      <a:pt x="590" y="154"/>
                      <a:pt x="508" y="112"/>
                    </a:cubicBezTo>
                    <a:cubicBezTo>
                      <a:pt x="488" y="101"/>
                      <a:pt x="467" y="91"/>
                      <a:pt x="447" y="81"/>
                    </a:cubicBezTo>
                    <a:cubicBezTo>
                      <a:pt x="426" y="72"/>
                      <a:pt x="406" y="62"/>
                      <a:pt x="383" y="54"/>
                    </a:cubicBezTo>
                    <a:cubicBezTo>
                      <a:pt x="341" y="36"/>
                      <a:pt x="298" y="21"/>
                      <a:pt x="254" y="9"/>
                    </a:cubicBezTo>
                    <a:cubicBezTo>
                      <a:pt x="236" y="3"/>
                      <a:pt x="218" y="1"/>
                      <a:pt x="201" y="1"/>
                    </a:cubicBezTo>
                    <a:close/>
                  </a:path>
                </a:pathLst>
              </a:custGeom>
              <a:solidFill>
                <a:srgbClr val="4D2E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2119;p43">
                <a:extLst>
                  <a:ext uri="{FF2B5EF4-FFF2-40B4-BE49-F238E27FC236}">
                    <a16:creationId xmlns:a16="http://schemas.microsoft.com/office/drawing/2014/main" id="{3C1A766D-0DE3-EB42-D7D5-AEE06BD0DFCA}"/>
                  </a:ext>
                </a:extLst>
              </p:cNvPr>
              <p:cNvSpPr/>
              <p:nvPr/>
            </p:nvSpPr>
            <p:spPr>
              <a:xfrm>
                <a:off x="3437251" y="3800863"/>
                <a:ext cx="17595" cy="26868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147" extrusionOk="0">
                    <a:moveTo>
                      <a:pt x="453" y="0"/>
                    </a:moveTo>
                    <a:cubicBezTo>
                      <a:pt x="290" y="0"/>
                      <a:pt x="121" y="218"/>
                      <a:pt x="63" y="512"/>
                    </a:cubicBezTo>
                    <a:cubicBezTo>
                      <a:pt x="1" y="826"/>
                      <a:pt x="90" y="1108"/>
                      <a:pt x="263" y="1143"/>
                    </a:cubicBezTo>
                    <a:cubicBezTo>
                      <a:pt x="275" y="1146"/>
                      <a:pt x="287" y="1147"/>
                      <a:pt x="299" y="1147"/>
                    </a:cubicBezTo>
                    <a:cubicBezTo>
                      <a:pt x="462" y="1147"/>
                      <a:pt x="631" y="928"/>
                      <a:pt x="689" y="636"/>
                    </a:cubicBezTo>
                    <a:cubicBezTo>
                      <a:pt x="751" y="320"/>
                      <a:pt x="662" y="38"/>
                      <a:pt x="489" y="4"/>
                    </a:cubicBezTo>
                    <a:cubicBezTo>
                      <a:pt x="477" y="2"/>
                      <a:pt x="465" y="0"/>
                      <a:pt x="453" y="0"/>
                    </a:cubicBezTo>
                    <a:close/>
                  </a:path>
                </a:pathLst>
              </a:custGeom>
              <a:solidFill>
                <a:srgbClr val="3A23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2120;p43">
                <a:extLst>
                  <a:ext uri="{FF2B5EF4-FFF2-40B4-BE49-F238E27FC236}">
                    <a16:creationId xmlns:a16="http://schemas.microsoft.com/office/drawing/2014/main" id="{439FB637-C55A-1A27-21B9-66E89C5A501B}"/>
                  </a:ext>
                </a:extLst>
              </p:cNvPr>
              <p:cNvSpPr/>
              <p:nvPr/>
            </p:nvSpPr>
            <p:spPr>
              <a:xfrm>
                <a:off x="3492188" y="3812412"/>
                <a:ext cx="15162" cy="23167"/>
              </a:xfrm>
              <a:custGeom>
                <a:avLst/>
                <a:gdLst/>
                <a:ahLst/>
                <a:cxnLst/>
                <a:rect l="l" t="t" r="r" b="b"/>
                <a:pathLst>
                  <a:path w="648" h="989" extrusionOk="0">
                    <a:moveTo>
                      <a:pt x="391" y="0"/>
                    </a:moveTo>
                    <a:cubicBezTo>
                      <a:pt x="251" y="0"/>
                      <a:pt x="104" y="188"/>
                      <a:pt x="54" y="441"/>
                    </a:cubicBezTo>
                    <a:cubicBezTo>
                      <a:pt x="0" y="713"/>
                      <a:pt x="77" y="957"/>
                      <a:pt x="226" y="986"/>
                    </a:cubicBezTo>
                    <a:cubicBezTo>
                      <a:pt x="236" y="988"/>
                      <a:pt x="246" y="989"/>
                      <a:pt x="256" y="989"/>
                    </a:cubicBezTo>
                    <a:cubicBezTo>
                      <a:pt x="396" y="989"/>
                      <a:pt x="543" y="801"/>
                      <a:pt x="593" y="548"/>
                    </a:cubicBezTo>
                    <a:cubicBezTo>
                      <a:pt x="647" y="276"/>
                      <a:pt x="570" y="32"/>
                      <a:pt x="421" y="3"/>
                    </a:cubicBezTo>
                    <a:cubicBezTo>
                      <a:pt x="411" y="1"/>
                      <a:pt x="401" y="0"/>
                      <a:pt x="391" y="0"/>
                    </a:cubicBezTo>
                    <a:close/>
                  </a:path>
                </a:pathLst>
              </a:custGeom>
              <a:solidFill>
                <a:srgbClr val="3A23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2121;p43">
                <a:extLst>
                  <a:ext uri="{FF2B5EF4-FFF2-40B4-BE49-F238E27FC236}">
                    <a16:creationId xmlns:a16="http://schemas.microsoft.com/office/drawing/2014/main" id="{24489615-48CA-4B06-26FF-7383993C79DA}"/>
                  </a:ext>
                </a:extLst>
              </p:cNvPr>
              <p:cNvSpPr/>
              <p:nvPr/>
            </p:nvSpPr>
            <p:spPr>
              <a:xfrm>
                <a:off x="3405454" y="3777087"/>
                <a:ext cx="66964" cy="16187"/>
              </a:xfrm>
              <a:custGeom>
                <a:avLst/>
                <a:gdLst/>
                <a:ahLst/>
                <a:cxnLst/>
                <a:rect l="l" t="t" r="r" b="b"/>
                <a:pathLst>
                  <a:path w="2862" h="691" extrusionOk="0">
                    <a:moveTo>
                      <a:pt x="1439" y="1"/>
                    </a:moveTo>
                    <a:cubicBezTo>
                      <a:pt x="1419" y="1"/>
                      <a:pt x="1399" y="1"/>
                      <a:pt x="1379" y="2"/>
                    </a:cubicBezTo>
                    <a:cubicBezTo>
                      <a:pt x="1152" y="6"/>
                      <a:pt x="925" y="38"/>
                      <a:pt x="705" y="104"/>
                    </a:cubicBezTo>
                    <a:cubicBezTo>
                      <a:pt x="487" y="169"/>
                      <a:pt x="279" y="268"/>
                      <a:pt x="90" y="391"/>
                    </a:cubicBezTo>
                    <a:cubicBezTo>
                      <a:pt x="21" y="436"/>
                      <a:pt x="1" y="530"/>
                      <a:pt x="46" y="599"/>
                    </a:cubicBezTo>
                    <a:cubicBezTo>
                      <a:pt x="74" y="644"/>
                      <a:pt x="122" y="668"/>
                      <a:pt x="171" y="668"/>
                    </a:cubicBezTo>
                    <a:cubicBezTo>
                      <a:pt x="197" y="668"/>
                      <a:pt x="223" y="661"/>
                      <a:pt x="247" y="648"/>
                    </a:cubicBezTo>
                    <a:cubicBezTo>
                      <a:pt x="421" y="548"/>
                      <a:pt x="603" y="471"/>
                      <a:pt x="795" y="426"/>
                    </a:cubicBezTo>
                    <a:cubicBezTo>
                      <a:pt x="960" y="386"/>
                      <a:pt x="1131" y="368"/>
                      <a:pt x="1302" y="368"/>
                    </a:cubicBezTo>
                    <a:cubicBezTo>
                      <a:pt x="1327" y="368"/>
                      <a:pt x="1352" y="368"/>
                      <a:pt x="1377" y="369"/>
                    </a:cubicBezTo>
                    <a:cubicBezTo>
                      <a:pt x="1574" y="375"/>
                      <a:pt x="1771" y="406"/>
                      <a:pt x="1962" y="456"/>
                    </a:cubicBezTo>
                    <a:cubicBezTo>
                      <a:pt x="2058" y="482"/>
                      <a:pt x="2151" y="510"/>
                      <a:pt x="2244" y="545"/>
                    </a:cubicBezTo>
                    <a:cubicBezTo>
                      <a:pt x="2290" y="564"/>
                      <a:pt x="2336" y="581"/>
                      <a:pt x="2380" y="600"/>
                    </a:cubicBezTo>
                    <a:cubicBezTo>
                      <a:pt x="2402" y="611"/>
                      <a:pt x="2425" y="621"/>
                      <a:pt x="2446" y="631"/>
                    </a:cubicBezTo>
                    <a:lnTo>
                      <a:pt x="2478" y="647"/>
                    </a:lnTo>
                    <a:cubicBezTo>
                      <a:pt x="2487" y="652"/>
                      <a:pt x="2499" y="658"/>
                      <a:pt x="2504" y="661"/>
                    </a:cubicBezTo>
                    <a:cubicBezTo>
                      <a:pt x="2538" y="681"/>
                      <a:pt x="2576" y="691"/>
                      <a:pt x="2613" y="691"/>
                    </a:cubicBezTo>
                    <a:cubicBezTo>
                      <a:pt x="2688" y="691"/>
                      <a:pt x="2760" y="652"/>
                      <a:pt x="2801" y="584"/>
                    </a:cubicBezTo>
                    <a:cubicBezTo>
                      <a:pt x="2861" y="482"/>
                      <a:pt x="2826" y="348"/>
                      <a:pt x="2724" y="288"/>
                    </a:cubicBezTo>
                    <a:cubicBezTo>
                      <a:pt x="2720" y="285"/>
                      <a:pt x="2714" y="283"/>
                      <a:pt x="2710" y="282"/>
                    </a:cubicBezTo>
                    <a:lnTo>
                      <a:pt x="2707" y="280"/>
                    </a:lnTo>
                    <a:cubicBezTo>
                      <a:pt x="2689" y="271"/>
                      <a:pt x="2678" y="266"/>
                      <a:pt x="2662" y="260"/>
                    </a:cubicBezTo>
                    <a:lnTo>
                      <a:pt x="2621" y="242"/>
                    </a:lnTo>
                    <a:cubicBezTo>
                      <a:pt x="2594" y="230"/>
                      <a:pt x="2567" y="220"/>
                      <a:pt x="2540" y="210"/>
                    </a:cubicBezTo>
                    <a:cubicBezTo>
                      <a:pt x="2487" y="189"/>
                      <a:pt x="2433" y="171"/>
                      <a:pt x="2380" y="153"/>
                    </a:cubicBezTo>
                    <a:cubicBezTo>
                      <a:pt x="2272" y="118"/>
                      <a:pt x="2164" y="91"/>
                      <a:pt x="2053" y="67"/>
                    </a:cubicBezTo>
                    <a:cubicBezTo>
                      <a:pt x="1852" y="25"/>
                      <a:pt x="1645" y="1"/>
                      <a:pt x="1439" y="1"/>
                    </a:cubicBezTo>
                    <a:close/>
                  </a:path>
                </a:pathLst>
              </a:custGeom>
              <a:solidFill>
                <a:srgbClr val="4D2E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2122;p43">
                <a:extLst>
                  <a:ext uri="{FF2B5EF4-FFF2-40B4-BE49-F238E27FC236}">
                    <a16:creationId xmlns:a16="http://schemas.microsoft.com/office/drawing/2014/main" id="{FEACF3B4-E027-7BC4-2320-9A263993A679}"/>
                  </a:ext>
                </a:extLst>
              </p:cNvPr>
              <p:cNvSpPr/>
              <p:nvPr/>
            </p:nvSpPr>
            <p:spPr>
              <a:xfrm>
                <a:off x="3241274" y="3618195"/>
                <a:ext cx="326769" cy="228815"/>
              </a:xfrm>
              <a:custGeom>
                <a:avLst/>
                <a:gdLst/>
                <a:ahLst/>
                <a:cxnLst/>
                <a:rect l="l" t="t" r="r" b="b"/>
                <a:pathLst>
                  <a:path w="13966" h="9768" extrusionOk="0">
                    <a:moveTo>
                      <a:pt x="7912" y="1"/>
                    </a:moveTo>
                    <a:cubicBezTo>
                      <a:pt x="7487" y="1"/>
                      <a:pt x="7094" y="219"/>
                      <a:pt x="6866" y="568"/>
                    </a:cubicBezTo>
                    <a:cubicBezTo>
                      <a:pt x="6833" y="558"/>
                      <a:pt x="6799" y="549"/>
                      <a:pt x="6766" y="543"/>
                    </a:cubicBezTo>
                    <a:cubicBezTo>
                      <a:pt x="6665" y="523"/>
                      <a:pt x="6565" y="513"/>
                      <a:pt x="6466" y="513"/>
                    </a:cubicBezTo>
                    <a:cubicBezTo>
                      <a:pt x="5825" y="513"/>
                      <a:pt x="5245" y="919"/>
                      <a:pt x="5029" y="1529"/>
                    </a:cubicBezTo>
                    <a:cubicBezTo>
                      <a:pt x="5015" y="1528"/>
                      <a:pt x="5002" y="1528"/>
                      <a:pt x="4988" y="1528"/>
                    </a:cubicBezTo>
                    <a:cubicBezTo>
                      <a:pt x="3952" y="1528"/>
                      <a:pt x="3006" y="2133"/>
                      <a:pt x="2568" y="3064"/>
                    </a:cubicBezTo>
                    <a:cubicBezTo>
                      <a:pt x="2503" y="3056"/>
                      <a:pt x="2439" y="3052"/>
                      <a:pt x="2375" y="3052"/>
                    </a:cubicBezTo>
                    <a:cubicBezTo>
                      <a:pt x="1648" y="3052"/>
                      <a:pt x="996" y="3565"/>
                      <a:pt x="849" y="4306"/>
                    </a:cubicBezTo>
                    <a:cubicBezTo>
                      <a:pt x="764" y="4727"/>
                      <a:pt x="860" y="5143"/>
                      <a:pt x="1082" y="5475"/>
                    </a:cubicBezTo>
                    <a:cubicBezTo>
                      <a:pt x="848" y="5672"/>
                      <a:pt x="649" y="5915"/>
                      <a:pt x="501" y="6193"/>
                    </a:cubicBezTo>
                    <a:cubicBezTo>
                      <a:pt x="392" y="6398"/>
                      <a:pt x="311" y="6620"/>
                      <a:pt x="264" y="6860"/>
                    </a:cubicBezTo>
                    <a:cubicBezTo>
                      <a:pt x="1" y="8178"/>
                      <a:pt x="857" y="9459"/>
                      <a:pt x="2175" y="9721"/>
                    </a:cubicBezTo>
                    <a:cubicBezTo>
                      <a:pt x="2335" y="9752"/>
                      <a:pt x="2494" y="9768"/>
                      <a:pt x="2651" y="9768"/>
                    </a:cubicBezTo>
                    <a:cubicBezTo>
                      <a:pt x="3357" y="9768"/>
                      <a:pt x="4017" y="9458"/>
                      <a:pt x="4470" y="8946"/>
                    </a:cubicBezTo>
                    <a:cubicBezTo>
                      <a:pt x="4561" y="8959"/>
                      <a:pt x="4650" y="8965"/>
                      <a:pt x="4739" y="8965"/>
                    </a:cubicBezTo>
                    <a:cubicBezTo>
                      <a:pt x="5667" y="8965"/>
                      <a:pt x="6496" y="8312"/>
                      <a:pt x="6684" y="7368"/>
                    </a:cubicBezTo>
                    <a:cubicBezTo>
                      <a:pt x="6710" y="7238"/>
                      <a:pt x="6721" y="7107"/>
                      <a:pt x="6721" y="6977"/>
                    </a:cubicBezTo>
                    <a:cubicBezTo>
                      <a:pt x="6740" y="6981"/>
                      <a:pt x="6756" y="6985"/>
                      <a:pt x="6774" y="6989"/>
                    </a:cubicBezTo>
                    <a:cubicBezTo>
                      <a:pt x="6876" y="7009"/>
                      <a:pt x="6978" y="7019"/>
                      <a:pt x="7078" y="7019"/>
                    </a:cubicBezTo>
                    <a:cubicBezTo>
                      <a:pt x="7803" y="7019"/>
                      <a:pt x="8450" y="6507"/>
                      <a:pt x="8597" y="5769"/>
                    </a:cubicBezTo>
                    <a:cubicBezTo>
                      <a:pt x="8606" y="5727"/>
                      <a:pt x="8612" y="5685"/>
                      <a:pt x="8617" y="5643"/>
                    </a:cubicBezTo>
                    <a:cubicBezTo>
                      <a:pt x="8854" y="5587"/>
                      <a:pt x="9078" y="5491"/>
                      <a:pt x="9280" y="5362"/>
                    </a:cubicBezTo>
                    <a:cubicBezTo>
                      <a:pt x="9430" y="5629"/>
                      <a:pt x="9642" y="5861"/>
                      <a:pt x="9899" y="6035"/>
                    </a:cubicBezTo>
                    <a:cubicBezTo>
                      <a:pt x="9983" y="6901"/>
                      <a:pt x="10623" y="7646"/>
                      <a:pt x="11520" y="7824"/>
                    </a:cubicBezTo>
                    <a:cubicBezTo>
                      <a:pt x="11654" y="7851"/>
                      <a:pt x="11787" y="7864"/>
                      <a:pt x="11918" y="7864"/>
                    </a:cubicBezTo>
                    <a:cubicBezTo>
                      <a:pt x="12864" y="7864"/>
                      <a:pt x="13709" y="7197"/>
                      <a:pt x="13900" y="6233"/>
                    </a:cubicBezTo>
                    <a:cubicBezTo>
                      <a:pt x="13966" y="5896"/>
                      <a:pt x="13947" y="5564"/>
                      <a:pt x="13855" y="5261"/>
                    </a:cubicBezTo>
                    <a:cubicBezTo>
                      <a:pt x="13717" y="4798"/>
                      <a:pt x="13414" y="4394"/>
                      <a:pt x="13003" y="4131"/>
                    </a:cubicBezTo>
                    <a:cubicBezTo>
                      <a:pt x="12920" y="3483"/>
                      <a:pt x="12522" y="2912"/>
                      <a:pt x="11941" y="2611"/>
                    </a:cubicBezTo>
                    <a:cubicBezTo>
                      <a:pt x="11840" y="1762"/>
                      <a:pt x="11205" y="1036"/>
                      <a:pt x="10322" y="861"/>
                    </a:cubicBezTo>
                    <a:cubicBezTo>
                      <a:pt x="10190" y="835"/>
                      <a:pt x="10058" y="822"/>
                      <a:pt x="9928" y="822"/>
                    </a:cubicBezTo>
                    <a:cubicBezTo>
                      <a:pt x="9651" y="822"/>
                      <a:pt x="9382" y="879"/>
                      <a:pt x="9137" y="984"/>
                    </a:cubicBezTo>
                    <a:cubicBezTo>
                      <a:pt x="9033" y="513"/>
                      <a:pt x="8660" y="125"/>
                      <a:pt x="8157" y="25"/>
                    </a:cubicBezTo>
                    <a:cubicBezTo>
                      <a:pt x="8075" y="9"/>
                      <a:pt x="7993" y="1"/>
                      <a:pt x="7912" y="1"/>
                    </a:cubicBezTo>
                    <a:close/>
                  </a:path>
                </a:pathLst>
              </a:custGeom>
              <a:solidFill>
                <a:srgbClr val="663D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2123;p43">
                <a:extLst>
                  <a:ext uri="{FF2B5EF4-FFF2-40B4-BE49-F238E27FC236}">
                    <a16:creationId xmlns:a16="http://schemas.microsoft.com/office/drawing/2014/main" id="{62908C1C-E220-A582-7B5C-EE2D5316ADB9}"/>
                  </a:ext>
                </a:extLst>
              </p:cNvPr>
              <p:cNvSpPr/>
              <p:nvPr/>
            </p:nvSpPr>
            <p:spPr>
              <a:xfrm>
                <a:off x="3241274" y="3702103"/>
                <a:ext cx="326769" cy="144907"/>
              </a:xfrm>
              <a:custGeom>
                <a:avLst/>
                <a:gdLst/>
                <a:ahLst/>
                <a:cxnLst/>
                <a:rect l="l" t="t" r="r" b="b"/>
                <a:pathLst>
                  <a:path w="13966" h="6186" extrusionOk="0">
                    <a:moveTo>
                      <a:pt x="10463" y="1"/>
                    </a:moveTo>
                    <a:cubicBezTo>
                      <a:pt x="10075" y="289"/>
                      <a:pt x="9784" y="401"/>
                      <a:pt x="9485" y="401"/>
                    </a:cubicBezTo>
                    <a:cubicBezTo>
                      <a:pt x="9110" y="401"/>
                      <a:pt x="8721" y="225"/>
                      <a:pt x="8110" y="1"/>
                    </a:cubicBezTo>
                    <a:lnTo>
                      <a:pt x="8110" y="1"/>
                    </a:lnTo>
                    <a:cubicBezTo>
                      <a:pt x="8630" y="1003"/>
                      <a:pt x="7398" y="1866"/>
                      <a:pt x="6103" y="1866"/>
                    </a:cubicBezTo>
                    <a:cubicBezTo>
                      <a:pt x="5835" y="1866"/>
                      <a:pt x="5564" y="1829"/>
                      <a:pt x="5305" y="1748"/>
                    </a:cubicBezTo>
                    <a:cubicBezTo>
                      <a:pt x="4361" y="2918"/>
                      <a:pt x="3380" y="3275"/>
                      <a:pt x="2535" y="3275"/>
                    </a:cubicBezTo>
                    <a:cubicBezTo>
                      <a:pt x="1635" y="3275"/>
                      <a:pt x="888" y="2870"/>
                      <a:pt x="501" y="2611"/>
                    </a:cubicBezTo>
                    <a:cubicBezTo>
                      <a:pt x="392" y="2816"/>
                      <a:pt x="311" y="3038"/>
                      <a:pt x="264" y="3278"/>
                    </a:cubicBezTo>
                    <a:cubicBezTo>
                      <a:pt x="1" y="4596"/>
                      <a:pt x="857" y="5877"/>
                      <a:pt x="2175" y="6139"/>
                    </a:cubicBezTo>
                    <a:cubicBezTo>
                      <a:pt x="2335" y="6170"/>
                      <a:pt x="2494" y="6186"/>
                      <a:pt x="2651" y="6186"/>
                    </a:cubicBezTo>
                    <a:cubicBezTo>
                      <a:pt x="3357" y="6186"/>
                      <a:pt x="4017" y="5876"/>
                      <a:pt x="4470" y="5364"/>
                    </a:cubicBezTo>
                    <a:cubicBezTo>
                      <a:pt x="4561" y="5377"/>
                      <a:pt x="4650" y="5383"/>
                      <a:pt x="4739" y="5383"/>
                    </a:cubicBezTo>
                    <a:cubicBezTo>
                      <a:pt x="5667" y="5383"/>
                      <a:pt x="6496" y="4730"/>
                      <a:pt x="6684" y="3786"/>
                    </a:cubicBezTo>
                    <a:cubicBezTo>
                      <a:pt x="6710" y="3656"/>
                      <a:pt x="6721" y="3525"/>
                      <a:pt x="6721" y="3395"/>
                    </a:cubicBezTo>
                    <a:cubicBezTo>
                      <a:pt x="6740" y="3399"/>
                      <a:pt x="6756" y="3403"/>
                      <a:pt x="6774" y="3407"/>
                    </a:cubicBezTo>
                    <a:cubicBezTo>
                      <a:pt x="6876" y="3427"/>
                      <a:pt x="6978" y="3437"/>
                      <a:pt x="7078" y="3437"/>
                    </a:cubicBezTo>
                    <a:cubicBezTo>
                      <a:pt x="7803" y="3437"/>
                      <a:pt x="8450" y="2925"/>
                      <a:pt x="8597" y="2187"/>
                    </a:cubicBezTo>
                    <a:cubicBezTo>
                      <a:pt x="8606" y="2145"/>
                      <a:pt x="8612" y="2103"/>
                      <a:pt x="8617" y="2061"/>
                    </a:cubicBezTo>
                    <a:cubicBezTo>
                      <a:pt x="8854" y="2005"/>
                      <a:pt x="9078" y="1909"/>
                      <a:pt x="9280" y="1780"/>
                    </a:cubicBezTo>
                    <a:cubicBezTo>
                      <a:pt x="9430" y="2047"/>
                      <a:pt x="9642" y="2279"/>
                      <a:pt x="9899" y="2453"/>
                    </a:cubicBezTo>
                    <a:cubicBezTo>
                      <a:pt x="9983" y="3319"/>
                      <a:pt x="10623" y="4064"/>
                      <a:pt x="11520" y="4242"/>
                    </a:cubicBezTo>
                    <a:cubicBezTo>
                      <a:pt x="11654" y="4269"/>
                      <a:pt x="11787" y="4282"/>
                      <a:pt x="11918" y="4282"/>
                    </a:cubicBezTo>
                    <a:cubicBezTo>
                      <a:pt x="12864" y="4282"/>
                      <a:pt x="13709" y="3615"/>
                      <a:pt x="13900" y="2651"/>
                    </a:cubicBezTo>
                    <a:cubicBezTo>
                      <a:pt x="13966" y="2314"/>
                      <a:pt x="13947" y="1982"/>
                      <a:pt x="13853" y="1678"/>
                    </a:cubicBezTo>
                    <a:cubicBezTo>
                      <a:pt x="13577" y="2133"/>
                      <a:pt x="13222" y="2319"/>
                      <a:pt x="12845" y="2319"/>
                    </a:cubicBezTo>
                    <a:cubicBezTo>
                      <a:pt x="11862" y="2319"/>
                      <a:pt x="10730" y="1055"/>
                      <a:pt x="10463" y="1"/>
                    </a:cubicBezTo>
                    <a:close/>
                  </a:path>
                </a:pathLst>
              </a:custGeom>
              <a:solidFill>
                <a:srgbClr val="5E2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2124;p43">
                <a:extLst>
                  <a:ext uri="{FF2B5EF4-FFF2-40B4-BE49-F238E27FC236}">
                    <a16:creationId xmlns:a16="http://schemas.microsoft.com/office/drawing/2014/main" id="{12EEE05C-46E0-AD14-0D51-4F1CF3DC6DD3}"/>
                  </a:ext>
                </a:extLst>
              </p:cNvPr>
              <p:cNvSpPr/>
              <p:nvPr/>
            </p:nvSpPr>
            <p:spPr>
              <a:xfrm>
                <a:off x="3096794" y="4255378"/>
                <a:ext cx="131705" cy="214690"/>
              </a:xfrm>
              <a:custGeom>
                <a:avLst/>
                <a:gdLst/>
                <a:ahLst/>
                <a:cxnLst/>
                <a:rect l="l" t="t" r="r" b="b"/>
                <a:pathLst>
                  <a:path w="5629" h="9165" extrusionOk="0">
                    <a:moveTo>
                      <a:pt x="4062" y="0"/>
                    </a:moveTo>
                    <a:cubicBezTo>
                      <a:pt x="3632" y="0"/>
                      <a:pt x="3148" y="26"/>
                      <a:pt x="2639" y="79"/>
                    </a:cubicBezTo>
                    <a:cubicBezTo>
                      <a:pt x="1511" y="201"/>
                      <a:pt x="533" y="432"/>
                      <a:pt x="0" y="681"/>
                    </a:cubicBezTo>
                    <a:cubicBezTo>
                      <a:pt x="18" y="913"/>
                      <a:pt x="37" y="1145"/>
                      <a:pt x="58" y="1376"/>
                    </a:cubicBezTo>
                    <a:cubicBezTo>
                      <a:pt x="414" y="5380"/>
                      <a:pt x="1111" y="9165"/>
                      <a:pt x="1111" y="9165"/>
                    </a:cubicBezTo>
                    <a:cubicBezTo>
                      <a:pt x="1062" y="8662"/>
                      <a:pt x="1090" y="7979"/>
                      <a:pt x="1483" y="7507"/>
                    </a:cubicBezTo>
                    <a:cubicBezTo>
                      <a:pt x="2250" y="6590"/>
                      <a:pt x="3378" y="5959"/>
                      <a:pt x="5015" y="5101"/>
                    </a:cubicBezTo>
                    <a:lnTo>
                      <a:pt x="5015" y="5101"/>
                    </a:lnTo>
                    <a:cubicBezTo>
                      <a:pt x="3531" y="5619"/>
                      <a:pt x="1450" y="6958"/>
                      <a:pt x="1450" y="6958"/>
                    </a:cubicBezTo>
                    <a:cubicBezTo>
                      <a:pt x="1450" y="6958"/>
                      <a:pt x="1145" y="5012"/>
                      <a:pt x="943" y="3091"/>
                    </a:cubicBezTo>
                    <a:cubicBezTo>
                      <a:pt x="840" y="2112"/>
                      <a:pt x="1522" y="1226"/>
                      <a:pt x="2493" y="1064"/>
                    </a:cubicBezTo>
                    <a:cubicBezTo>
                      <a:pt x="3030" y="975"/>
                      <a:pt x="3570" y="942"/>
                      <a:pt x="4060" y="942"/>
                    </a:cubicBezTo>
                    <a:cubicBezTo>
                      <a:pt x="4701" y="942"/>
                      <a:pt x="5259" y="999"/>
                      <a:pt x="5616" y="1061"/>
                    </a:cubicBezTo>
                    <a:cubicBezTo>
                      <a:pt x="5618" y="941"/>
                      <a:pt x="5620" y="821"/>
                      <a:pt x="5621" y="700"/>
                    </a:cubicBezTo>
                    <a:cubicBezTo>
                      <a:pt x="5624" y="533"/>
                      <a:pt x="5625" y="364"/>
                      <a:pt x="5628" y="196"/>
                    </a:cubicBezTo>
                    <a:cubicBezTo>
                      <a:pt x="5334" y="69"/>
                      <a:pt x="4770" y="0"/>
                      <a:pt x="4062" y="0"/>
                    </a:cubicBezTo>
                    <a:close/>
                  </a:path>
                </a:pathLst>
              </a:custGeom>
              <a:solidFill>
                <a:srgbClr val="FC9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2125;p43">
                <a:extLst>
                  <a:ext uri="{FF2B5EF4-FFF2-40B4-BE49-F238E27FC236}">
                    <a16:creationId xmlns:a16="http://schemas.microsoft.com/office/drawing/2014/main" id="{A1B6D518-29D1-3DA7-F330-AA09AE9D08AE}"/>
                  </a:ext>
                </a:extLst>
              </p:cNvPr>
              <p:cNvSpPr/>
              <p:nvPr/>
            </p:nvSpPr>
            <p:spPr>
              <a:xfrm>
                <a:off x="3689383" y="4317338"/>
                <a:ext cx="123211" cy="526149"/>
              </a:xfrm>
              <a:custGeom>
                <a:avLst/>
                <a:gdLst/>
                <a:ahLst/>
                <a:cxnLst/>
                <a:rect l="l" t="t" r="r" b="b"/>
                <a:pathLst>
                  <a:path w="5266" h="22461" extrusionOk="0">
                    <a:moveTo>
                      <a:pt x="5224" y="0"/>
                    </a:moveTo>
                    <a:cubicBezTo>
                      <a:pt x="4043" y="663"/>
                      <a:pt x="2437" y="1901"/>
                      <a:pt x="1574" y="4010"/>
                    </a:cubicBezTo>
                    <a:cubicBezTo>
                      <a:pt x="1574" y="4010"/>
                      <a:pt x="1434" y="4261"/>
                      <a:pt x="1236" y="4869"/>
                    </a:cubicBezTo>
                    <a:cubicBezTo>
                      <a:pt x="773" y="6293"/>
                      <a:pt x="0" y="9669"/>
                      <a:pt x="0" y="16338"/>
                    </a:cubicBezTo>
                    <a:cubicBezTo>
                      <a:pt x="0" y="16540"/>
                      <a:pt x="2" y="16737"/>
                      <a:pt x="2" y="16930"/>
                    </a:cubicBezTo>
                    <a:cubicBezTo>
                      <a:pt x="16" y="19747"/>
                      <a:pt x="127" y="21637"/>
                      <a:pt x="127" y="21637"/>
                    </a:cubicBezTo>
                    <a:cubicBezTo>
                      <a:pt x="127" y="21637"/>
                      <a:pt x="178" y="21712"/>
                      <a:pt x="375" y="21816"/>
                    </a:cubicBezTo>
                    <a:cubicBezTo>
                      <a:pt x="796" y="22039"/>
                      <a:pt x="1896" y="22396"/>
                      <a:pt x="4635" y="22455"/>
                    </a:cubicBezTo>
                    <a:cubicBezTo>
                      <a:pt x="4779" y="22457"/>
                      <a:pt x="4929" y="22460"/>
                      <a:pt x="5083" y="22461"/>
                    </a:cubicBezTo>
                    <a:cubicBezTo>
                      <a:pt x="5136" y="22215"/>
                      <a:pt x="5197" y="21940"/>
                      <a:pt x="5265" y="21639"/>
                    </a:cubicBezTo>
                    <a:lnTo>
                      <a:pt x="5239" y="21631"/>
                    </a:lnTo>
                    <a:cubicBezTo>
                      <a:pt x="3225" y="21076"/>
                      <a:pt x="1763" y="19325"/>
                      <a:pt x="1590" y="17243"/>
                    </a:cubicBezTo>
                    <a:cubicBezTo>
                      <a:pt x="679" y="6278"/>
                      <a:pt x="5224" y="1"/>
                      <a:pt x="5224" y="0"/>
                    </a:cubicBezTo>
                    <a:close/>
                  </a:path>
                </a:pathLst>
              </a:custGeom>
              <a:solidFill>
                <a:srgbClr val="EC98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2126;p43">
                <a:extLst>
                  <a:ext uri="{FF2B5EF4-FFF2-40B4-BE49-F238E27FC236}">
                    <a16:creationId xmlns:a16="http://schemas.microsoft.com/office/drawing/2014/main" id="{0C303BEB-659A-69E7-A965-99E875E21ED2}"/>
                  </a:ext>
                </a:extLst>
              </p:cNvPr>
              <p:cNvSpPr/>
              <p:nvPr/>
            </p:nvSpPr>
            <p:spPr>
              <a:xfrm>
                <a:off x="3115606" y="4679746"/>
                <a:ext cx="162355" cy="17735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7571" extrusionOk="0">
                    <a:moveTo>
                      <a:pt x="6938" y="1"/>
                    </a:moveTo>
                    <a:cubicBezTo>
                      <a:pt x="6868" y="331"/>
                      <a:pt x="6782" y="649"/>
                      <a:pt x="6678" y="953"/>
                    </a:cubicBezTo>
                    <a:cubicBezTo>
                      <a:pt x="5990" y="2951"/>
                      <a:pt x="4558" y="4327"/>
                      <a:pt x="2899" y="4327"/>
                    </a:cubicBezTo>
                    <a:cubicBezTo>
                      <a:pt x="1797" y="4327"/>
                      <a:pt x="793" y="3718"/>
                      <a:pt x="43" y="2724"/>
                    </a:cubicBezTo>
                    <a:cubicBezTo>
                      <a:pt x="17" y="2740"/>
                      <a:pt x="27" y="2734"/>
                      <a:pt x="0" y="2750"/>
                    </a:cubicBezTo>
                    <a:lnTo>
                      <a:pt x="805" y="4400"/>
                    </a:lnTo>
                    <a:cubicBezTo>
                      <a:pt x="1206" y="4589"/>
                      <a:pt x="1793" y="4767"/>
                      <a:pt x="2584" y="4767"/>
                    </a:cubicBezTo>
                    <a:cubicBezTo>
                      <a:pt x="2899" y="4767"/>
                      <a:pt x="3245" y="4739"/>
                      <a:pt x="3625" y="4672"/>
                    </a:cubicBezTo>
                    <a:cubicBezTo>
                      <a:pt x="4232" y="4566"/>
                      <a:pt x="4708" y="4374"/>
                      <a:pt x="5084" y="4146"/>
                    </a:cubicBezTo>
                    <a:cubicBezTo>
                      <a:pt x="5222" y="4062"/>
                      <a:pt x="5370" y="4024"/>
                      <a:pt x="5514" y="4024"/>
                    </a:cubicBezTo>
                    <a:cubicBezTo>
                      <a:pt x="5964" y="4024"/>
                      <a:pt x="6378" y="4394"/>
                      <a:pt x="6368" y="4899"/>
                    </a:cubicBezTo>
                    <a:lnTo>
                      <a:pt x="6318" y="7315"/>
                    </a:lnTo>
                    <a:cubicBezTo>
                      <a:pt x="6671" y="7447"/>
                      <a:pt x="6903" y="7570"/>
                      <a:pt x="6903" y="7570"/>
                    </a:cubicBezTo>
                    <a:cubicBezTo>
                      <a:pt x="6903" y="7570"/>
                      <a:pt x="6655" y="4232"/>
                      <a:pt x="6861" y="978"/>
                    </a:cubicBezTo>
                    <a:cubicBezTo>
                      <a:pt x="6882" y="652"/>
                      <a:pt x="6907" y="324"/>
                      <a:pt x="6938" y="1"/>
                    </a:cubicBezTo>
                    <a:close/>
                  </a:path>
                </a:pathLst>
              </a:custGeom>
              <a:solidFill>
                <a:srgbClr val="EC98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2127;p43">
                <a:extLst>
                  <a:ext uri="{FF2B5EF4-FFF2-40B4-BE49-F238E27FC236}">
                    <a16:creationId xmlns:a16="http://schemas.microsoft.com/office/drawing/2014/main" id="{A9BC896C-19CE-7332-5B91-234FCB1D7349}"/>
                  </a:ext>
                </a:extLst>
              </p:cNvPr>
              <p:cNvSpPr/>
              <p:nvPr/>
            </p:nvSpPr>
            <p:spPr>
              <a:xfrm>
                <a:off x="3086008" y="4035910"/>
                <a:ext cx="81798" cy="244346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10431" extrusionOk="0">
                    <a:moveTo>
                      <a:pt x="3496" y="1"/>
                    </a:moveTo>
                    <a:cubicBezTo>
                      <a:pt x="3496" y="1"/>
                      <a:pt x="3496" y="1"/>
                      <a:pt x="3496" y="1"/>
                    </a:cubicBezTo>
                    <a:lnTo>
                      <a:pt x="3496" y="1"/>
                    </a:lnTo>
                    <a:cubicBezTo>
                      <a:pt x="3496" y="1"/>
                      <a:pt x="3496" y="1"/>
                      <a:pt x="3496" y="1"/>
                    </a:cubicBezTo>
                    <a:cubicBezTo>
                      <a:pt x="3496" y="1"/>
                      <a:pt x="3496" y="1"/>
                      <a:pt x="3496" y="1"/>
                    </a:cubicBezTo>
                    <a:close/>
                    <a:moveTo>
                      <a:pt x="3496" y="1"/>
                    </a:moveTo>
                    <a:lnTo>
                      <a:pt x="3496" y="1"/>
                    </a:lnTo>
                    <a:cubicBezTo>
                      <a:pt x="1967" y="597"/>
                      <a:pt x="461" y="1764"/>
                      <a:pt x="28" y="4237"/>
                    </a:cubicBezTo>
                    <a:cubicBezTo>
                      <a:pt x="1" y="5466"/>
                      <a:pt x="25" y="10083"/>
                      <a:pt x="28" y="10431"/>
                    </a:cubicBezTo>
                    <a:cubicBezTo>
                      <a:pt x="31" y="10308"/>
                      <a:pt x="189" y="10178"/>
                      <a:pt x="461" y="10051"/>
                    </a:cubicBezTo>
                    <a:cubicBezTo>
                      <a:pt x="675" y="9951"/>
                      <a:pt x="962" y="9855"/>
                      <a:pt x="1300" y="9766"/>
                    </a:cubicBezTo>
                    <a:cubicBezTo>
                      <a:pt x="306" y="2681"/>
                      <a:pt x="3488" y="5"/>
                      <a:pt x="3496" y="1"/>
                    </a:cubicBezTo>
                    <a:close/>
                  </a:path>
                </a:pathLst>
              </a:custGeom>
              <a:solidFill>
                <a:schemeClr val="accent4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2128;p43">
                <a:extLst>
                  <a:ext uri="{FF2B5EF4-FFF2-40B4-BE49-F238E27FC236}">
                    <a16:creationId xmlns:a16="http://schemas.microsoft.com/office/drawing/2014/main" id="{28EF4ECA-A3F8-DBC8-8C00-49FB4274FB4D}"/>
                  </a:ext>
                </a:extLst>
              </p:cNvPr>
              <p:cNvSpPr/>
              <p:nvPr/>
            </p:nvSpPr>
            <p:spPr>
              <a:xfrm>
                <a:off x="3265607" y="3881258"/>
                <a:ext cx="173235" cy="16488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39" extrusionOk="0">
                    <a:moveTo>
                      <a:pt x="1870" y="0"/>
                    </a:moveTo>
                    <a:cubicBezTo>
                      <a:pt x="1631" y="2686"/>
                      <a:pt x="917" y="3626"/>
                      <a:pt x="917" y="3626"/>
                    </a:cubicBezTo>
                    <a:cubicBezTo>
                      <a:pt x="917" y="3626"/>
                      <a:pt x="565" y="3990"/>
                      <a:pt x="168" y="4230"/>
                    </a:cubicBezTo>
                    <a:cubicBezTo>
                      <a:pt x="72" y="4288"/>
                      <a:pt x="1" y="4388"/>
                      <a:pt x="1" y="4503"/>
                    </a:cubicBezTo>
                    <a:cubicBezTo>
                      <a:pt x="1" y="5502"/>
                      <a:pt x="3189" y="7039"/>
                      <a:pt x="5580" y="7039"/>
                    </a:cubicBezTo>
                    <a:cubicBezTo>
                      <a:pt x="5827" y="7039"/>
                      <a:pt x="6065" y="7022"/>
                      <a:pt x="6291" y="6987"/>
                    </a:cubicBezTo>
                    <a:cubicBezTo>
                      <a:pt x="6604" y="6938"/>
                      <a:pt x="6880" y="6872"/>
                      <a:pt x="7120" y="6791"/>
                    </a:cubicBezTo>
                    <a:cubicBezTo>
                      <a:pt x="7221" y="6758"/>
                      <a:pt x="7316" y="6716"/>
                      <a:pt x="7403" y="6665"/>
                    </a:cubicBezTo>
                    <a:lnTo>
                      <a:pt x="7403" y="6665"/>
                    </a:lnTo>
                    <a:cubicBezTo>
                      <a:pt x="6971" y="6826"/>
                      <a:pt x="6503" y="6895"/>
                      <a:pt x="6022" y="6895"/>
                    </a:cubicBezTo>
                    <a:cubicBezTo>
                      <a:pt x="4723" y="6895"/>
                      <a:pt x="3327" y="6394"/>
                      <a:pt x="2276" y="5841"/>
                    </a:cubicBezTo>
                    <a:cubicBezTo>
                      <a:pt x="1419" y="5392"/>
                      <a:pt x="1174" y="4280"/>
                      <a:pt x="1754" y="3506"/>
                    </a:cubicBezTo>
                    <a:cubicBezTo>
                      <a:pt x="1760" y="3495"/>
                      <a:pt x="1768" y="3486"/>
                      <a:pt x="1774" y="3477"/>
                    </a:cubicBezTo>
                    <a:cubicBezTo>
                      <a:pt x="2026" y="3134"/>
                      <a:pt x="2420" y="2951"/>
                      <a:pt x="2822" y="2951"/>
                    </a:cubicBezTo>
                    <a:cubicBezTo>
                      <a:pt x="3045" y="2951"/>
                      <a:pt x="3270" y="3007"/>
                      <a:pt x="3475" y="3123"/>
                    </a:cubicBezTo>
                    <a:lnTo>
                      <a:pt x="5975" y="4546"/>
                    </a:lnTo>
                    <a:cubicBezTo>
                      <a:pt x="5165" y="4076"/>
                      <a:pt x="3994" y="3245"/>
                      <a:pt x="2997" y="2219"/>
                    </a:cubicBezTo>
                    <a:cubicBezTo>
                      <a:pt x="2642" y="1854"/>
                      <a:pt x="2414" y="1383"/>
                      <a:pt x="2338" y="879"/>
                    </a:cubicBezTo>
                    <a:cubicBezTo>
                      <a:pt x="2299" y="616"/>
                      <a:pt x="2271" y="353"/>
                      <a:pt x="2251" y="100"/>
                    </a:cubicBezTo>
                    <a:cubicBezTo>
                      <a:pt x="2122" y="100"/>
                      <a:pt x="1994" y="65"/>
                      <a:pt x="1870" y="0"/>
                    </a:cubicBezTo>
                    <a:close/>
                  </a:path>
                </a:pathLst>
              </a:custGeom>
              <a:solidFill>
                <a:srgbClr val="FC9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2129;p43">
                <a:extLst>
                  <a:ext uri="{FF2B5EF4-FFF2-40B4-BE49-F238E27FC236}">
                    <a16:creationId xmlns:a16="http://schemas.microsoft.com/office/drawing/2014/main" id="{8D9357AA-CADE-C926-105A-2A1ECE441242}"/>
                  </a:ext>
                </a:extLst>
              </p:cNvPr>
              <p:cNvSpPr/>
              <p:nvPr/>
            </p:nvSpPr>
            <p:spPr>
              <a:xfrm>
                <a:off x="3161675" y="4939131"/>
                <a:ext cx="142935" cy="13469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75" extrusionOk="0">
                    <a:moveTo>
                      <a:pt x="6108" y="1"/>
                    </a:moveTo>
                    <a:cubicBezTo>
                      <a:pt x="6108" y="1"/>
                      <a:pt x="6108" y="1"/>
                      <a:pt x="6108" y="2"/>
                    </a:cubicBezTo>
                    <a:lnTo>
                      <a:pt x="6108" y="2"/>
                    </a:lnTo>
                    <a:lnTo>
                      <a:pt x="6108" y="1"/>
                    </a:lnTo>
                    <a:close/>
                    <a:moveTo>
                      <a:pt x="0" y="2"/>
                    </a:moveTo>
                    <a:cubicBezTo>
                      <a:pt x="22" y="87"/>
                      <a:pt x="47" y="171"/>
                      <a:pt x="76" y="255"/>
                    </a:cubicBezTo>
                    <a:lnTo>
                      <a:pt x="108" y="347"/>
                    </a:lnTo>
                    <a:cubicBezTo>
                      <a:pt x="155" y="483"/>
                      <a:pt x="283" y="574"/>
                      <a:pt x="427" y="574"/>
                    </a:cubicBezTo>
                    <a:lnTo>
                      <a:pt x="5677" y="574"/>
                    </a:lnTo>
                    <a:cubicBezTo>
                      <a:pt x="5859" y="574"/>
                      <a:pt x="6016" y="447"/>
                      <a:pt x="6053" y="269"/>
                    </a:cubicBezTo>
                    <a:lnTo>
                      <a:pt x="6089" y="98"/>
                    </a:lnTo>
                    <a:cubicBezTo>
                      <a:pt x="6097" y="67"/>
                      <a:pt x="6103" y="34"/>
                      <a:pt x="6108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2130;p43">
                <a:extLst>
                  <a:ext uri="{FF2B5EF4-FFF2-40B4-BE49-F238E27FC236}">
                    <a16:creationId xmlns:a16="http://schemas.microsoft.com/office/drawing/2014/main" id="{8401DCE0-8AF8-A6C8-1365-28A5E69ED320}"/>
                  </a:ext>
                </a:extLst>
              </p:cNvPr>
              <p:cNvSpPr/>
              <p:nvPr/>
            </p:nvSpPr>
            <p:spPr>
              <a:xfrm>
                <a:off x="3682293" y="4939131"/>
                <a:ext cx="226347" cy="13469"/>
              </a:xfrm>
              <a:custGeom>
                <a:avLst/>
                <a:gdLst/>
                <a:ahLst/>
                <a:cxnLst/>
                <a:rect l="l" t="t" r="r" b="b"/>
                <a:pathLst>
                  <a:path w="9674" h="575" extrusionOk="0">
                    <a:moveTo>
                      <a:pt x="1" y="1"/>
                    </a:moveTo>
                    <a:cubicBezTo>
                      <a:pt x="87" y="370"/>
                      <a:pt x="193" y="574"/>
                      <a:pt x="193" y="574"/>
                    </a:cubicBezTo>
                    <a:lnTo>
                      <a:pt x="8872" y="574"/>
                    </a:lnTo>
                    <a:cubicBezTo>
                      <a:pt x="9243" y="574"/>
                      <a:pt x="9559" y="336"/>
                      <a:pt x="9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2131;p43">
                <a:extLst>
                  <a:ext uri="{FF2B5EF4-FFF2-40B4-BE49-F238E27FC236}">
                    <a16:creationId xmlns:a16="http://schemas.microsoft.com/office/drawing/2014/main" id="{512AEBDD-EA51-418A-CEE3-D3B8CC4567D9}"/>
                  </a:ext>
                </a:extLst>
              </p:cNvPr>
              <p:cNvSpPr/>
              <p:nvPr/>
            </p:nvSpPr>
            <p:spPr>
              <a:xfrm>
                <a:off x="3679743" y="4897153"/>
                <a:ext cx="42162" cy="42001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793" extrusionOk="0">
                    <a:moveTo>
                      <a:pt x="37" y="0"/>
                    </a:moveTo>
                    <a:cubicBezTo>
                      <a:pt x="10" y="293"/>
                      <a:pt x="1" y="577"/>
                      <a:pt x="1" y="810"/>
                    </a:cubicBezTo>
                    <a:cubicBezTo>
                      <a:pt x="1" y="1207"/>
                      <a:pt x="51" y="1539"/>
                      <a:pt x="110" y="1793"/>
                    </a:cubicBezTo>
                    <a:lnTo>
                      <a:pt x="1786" y="1793"/>
                    </a:lnTo>
                    <a:cubicBezTo>
                      <a:pt x="1802" y="324"/>
                      <a:pt x="287" y="37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2132;p43">
                <a:extLst>
                  <a:ext uri="{FF2B5EF4-FFF2-40B4-BE49-F238E27FC236}">
                    <a16:creationId xmlns:a16="http://schemas.microsoft.com/office/drawing/2014/main" id="{D9A2729E-F56D-53B5-DCBC-6ABD1B3102E9}"/>
                  </a:ext>
                </a:extLst>
              </p:cNvPr>
              <p:cNvSpPr/>
              <p:nvPr/>
            </p:nvSpPr>
            <p:spPr>
              <a:xfrm>
                <a:off x="3693641" y="4828354"/>
                <a:ext cx="103674" cy="29445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1257" extrusionOk="0">
                    <a:moveTo>
                      <a:pt x="193" y="1"/>
                    </a:moveTo>
                    <a:cubicBezTo>
                      <a:pt x="135" y="406"/>
                      <a:pt x="72" y="824"/>
                      <a:pt x="1" y="1256"/>
                    </a:cubicBezTo>
                    <a:cubicBezTo>
                      <a:pt x="74" y="1204"/>
                      <a:pt x="156" y="1176"/>
                      <a:pt x="249" y="1176"/>
                    </a:cubicBezTo>
                    <a:cubicBezTo>
                      <a:pt x="290" y="1176"/>
                      <a:pt x="333" y="1182"/>
                      <a:pt x="379" y="1194"/>
                    </a:cubicBezTo>
                    <a:cubicBezTo>
                      <a:pt x="425" y="886"/>
                      <a:pt x="689" y="673"/>
                      <a:pt x="983" y="673"/>
                    </a:cubicBezTo>
                    <a:cubicBezTo>
                      <a:pt x="1035" y="673"/>
                      <a:pt x="1088" y="679"/>
                      <a:pt x="1140" y="693"/>
                    </a:cubicBezTo>
                    <a:cubicBezTo>
                      <a:pt x="1607" y="815"/>
                      <a:pt x="2377" y="935"/>
                      <a:pt x="3600" y="935"/>
                    </a:cubicBezTo>
                    <a:cubicBezTo>
                      <a:pt x="3856" y="935"/>
                      <a:pt x="4133" y="929"/>
                      <a:pt x="4430" y="918"/>
                    </a:cubicBezTo>
                    <a:cubicBezTo>
                      <a:pt x="4428" y="738"/>
                      <a:pt x="4430" y="819"/>
                      <a:pt x="4428" y="640"/>
                    </a:cubicBezTo>
                    <a:cubicBezTo>
                      <a:pt x="1708" y="580"/>
                      <a:pt x="615" y="224"/>
                      <a:pt x="193" y="1"/>
                    </a:cubicBezTo>
                    <a:close/>
                  </a:path>
                </a:pathLst>
              </a:custGeom>
              <a:solidFill>
                <a:srgbClr val="FC9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2133;p43">
                <a:extLst>
                  <a:ext uri="{FF2B5EF4-FFF2-40B4-BE49-F238E27FC236}">
                    <a16:creationId xmlns:a16="http://schemas.microsoft.com/office/drawing/2014/main" id="{044B1374-9479-8179-7CAB-8A6E9550B2FD}"/>
                  </a:ext>
                </a:extLst>
              </p:cNvPr>
              <p:cNvSpPr/>
              <p:nvPr/>
            </p:nvSpPr>
            <p:spPr>
              <a:xfrm>
                <a:off x="3356904" y="3750054"/>
                <a:ext cx="200025" cy="116422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4970" extrusionOk="0">
                    <a:moveTo>
                      <a:pt x="1286" y="415"/>
                    </a:moveTo>
                    <a:cubicBezTo>
                      <a:pt x="1310" y="415"/>
                      <a:pt x="1334" y="416"/>
                      <a:pt x="1358" y="419"/>
                    </a:cubicBezTo>
                    <a:lnTo>
                      <a:pt x="7634" y="1240"/>
                    </a:lnTo>
                    <a:cubicBezTo>
                      <a:pt x="7936" y="1277"/>
                      <a:pt x="8148" y="1553"/>
                      <a:pt x="8106" y="1855"/>
                    </a:cubicBezTo>
                    <a:lnTo>
                      <a:pt x="7804" y="4086"/>
                    </a:lnTo>
                    <a:cubicBezTo>
                      <a:pt x="7766" y="4361"/>
                      <a:pt x="7530" y="4560"/>
                      <a:pt x="7261" y="4560"/>
                    </a:cubicBezTo>
                    <a:cubicBezTo>
                      <a:pt x="7237" y="4560"/>
                      <a:pt x="7213" y="4558"/>
                      <a:pt x="7189" y="4555"/>
                    </a:cubicBezTo>
                    <a:lnTo>
                      <a:pt x="6053" y="4407"/>
                    </a:lnTo>
                    <a:cubicBezTo>
                      <a:pt x="5804" y="4374"/>
                      <a:pt x="5607" y="4175"/>
                      <a:pt x="5580" y="3925"/>
                    </a:cubicBezTo>
                    <a:lnTo>
                      <a:pt x="5563" y="3770"/>
                    </a:lnTo>
                    <a:cubicBezTo>
                      <a:pt x="5532" y="3492"/>
                      <a:pt x="5297" y="3283"/>
                      <a:pt x="5019" y="3283"/>
                    </a:cubicBezTo>
                    <a:lnTo>
                      <a:pt x="4872" y="3283"/>
                    </a:lnTo>
                    <a:cubicBezTo>
                      <a:pt x="4621" y="3283"/>
                      <a:pt x="4403" y="3453"/>
                      <a:pt x="4342" y="3697"/>
                    </a:cubicBezTo>
                    <a:cubicBezTo>
                      <a:pt x="4278" y="3943"/>
                      <a:pt x="4059" y="4109"/>
                      <a:pt x="3813" y="4109"/>
                    </a:cubicBezTo>
                    <a:cubicBezTo>
                      <a:pt x="3789" y="4109"/>
                      <a:pt x="3765" y="4108"/>
                      <a:pt x="3741" y="4106"/>
                    </a:cubicBezTo>
                    <a:lnTo>
                      <a:pt x="911" y="3737"/>
                    </a:lnTo>
                    <a:cubicBezTo>
                      <a:pt x="609" y="3698"/>
                      <a:pt x="398" y="3420"/>
                      <a:pt x="438" y="3118"/>
                    </a:cubicBezTo>
                    <a:lnTo>
                      <a:pt x="744" y="888"/>
                    </a:lnTo>
                    <a:cubicBezTo>
                      <a:pt x="781" y="613"/>
                      <a:pt x="1015" y="415"/>
                      <a:pt x="1286" y="415"/>
                    </a:cubicBezTo>
                    <a:close/>
                    <a:moveTo>
                      <a:pt x="1286" y="1"/>
                    </a:moveTo>
                    <a:cubicBezTo>
                      <a:pt x="810" y="1"/>
                      <a:pt x="401" y="359"/>
                      <a:pt x="339" y="830"/>
                    </a:cubicBezTo>
                    <a:lnTo>
                      <a:pt x="35" y="3061"/>
                    </a:lnTo>
                    <a:cubicBezTo>
                      <a:pt x="0" y="3315"/>
                      <a:pt x="67" y="3568"/>
                      <a:pt x="224" y="3771"/>
                    </a:cubicBezTo>
                    <a:cubicBezTo>
                      <a:pt x="379" y="3975"/>
                      <a:pt x="605" y="4107"/>
                      <a:pt x="861" y="4140"/>
                    </a:cubicBezTo>
                    <a:lnTo>
                      <a:pt x="3688" y="4509"/>
                    </a:lnTo>
                    <a:cubicBezTo>
                      <a:pt x="3731" y="4515"/>
                      <a:pt x="3773" y="4518"/>
                      <a:pt x="3813" y="4518"/>
                    </a:cubicBezTo>
                    <a:cubicBezTo>
                      <a:pt x="4251" y="4518"/>
                      <a:pt x="4634" y="4220"/>
                      <a:pt x="4739" y="3796"/>
                    </a:cubicBezTo>
                    <a:cubicBezTo>
                      <a:pt x="4755" y="3734"/>
                      <a:pt x="4810" y="3693"/>
                      <a:pt x="4873" y="3693"/>
                    </a:cubicBezTo>
                    <a:lnTo>
                      <a:pt x="5020" y="3693"/>
                    </a:lnTo>
                    <a:cubicBezTo>
                      <a:pt x="5091" y="3693"/>
                      <a:pt x="5148" y="3745"/>
                      <a:pt x="5158" y="3816"/>
                    </a:cubicBezTo>
                    <a:lnTo>
                      <a:pt x="5175" y="3970"/>
                    </a:lnTo>
                    <a:cubicBezTo>
                      <a:pt x="5223" y="4410"/>
                      <a:pt x="5565" y="4755"/>
                      <a:pt x="6001" y="4813"/>
                    </a:cubicBezTo>
                    <a:lnTo>
                      <a:pt x="7137" y="4961"/>
                    </a:lnTo>
                    <a:cubicBezTo>
                      <a:pt x="7179" y="4965"/>
                      <a:pt x="7220" y="4970"/>
                      <a:pt x="7261" y="4970"/>
                    </a:cubicBezTo>
                    <a:cubicBezTo>
                      <a:pt x="7737" y="4970"/>
                      <a:pt x="8146" y="4614"/>
                      <a:pt x="8210" y="4141"/>
                    </a:cubicBezTo>
                    <a:lnTo>
                      <a:pt x="8512" y="1910"/>
                    </a:lnTo>
                    <a:cubicBezTo>
                      <a:pt x="8548" y="1656"/>
                      <a:pt x="8481" y="1404"/>
                      <a:pt x="8326" y="1199"/>
                    </a:cubicBezTo>
                    <a:cubicBezTo>
                      <a:pt x="8169" y="995"/>
                      <a:pt x="7943" y="863"/>
                      <a:pt x="7688" y="830"/>
                    </a:cubicBezTo>
                    <a:lnTo>
                      <a:pt x="1410" y="10"/>
                    </a:lnTo>
                    <a:cubicBezTo>
                      <a:pt x="1368" y="4"/>
                      <a:pt x="1328" y="1"/>
                      <a:pt x="12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2134;p43">
                <a:extLst>
                  <a:ext uri="{FF2B5EF4-FFF2-40B4-BE49-F238E27FC236}">
                    <a16:creationId xmlns:a16="http://schemas.microsoft.com/office/drawing/2014/main" id="{EC006A59-C886-5999-F16E-1C6DD96EB2F8}"/>
                  </a:ext>
                </a:extLst>
              </p:cNvPr>
              <p:cNvSpPr/>
              <p:nvPr/>
            </p:nvSpPr>
            <p:spPr>
              <a:xfrm>
                <a:off x="3366216" y="3759752"/>
                <a:ext cx="181354" cy="97120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4146" extrusionOk="0">
                    <a:moveTo>
                      <a:pt x="888" y="1"/>
                    </a:moveTo>
                    <a:cubicBezTo>
                      <a:pt x="617" y="1"/>
                      <a:pt x="383" y="199"/>
                      <a:pt x="346" y="474"/>
                    </a:cubicBezTo>
                    <a:lnTo>
                      <a:pt x="40" y="2704"/>
                    </a:lnTo>
                    <a:cubicBezTo>
                      <a:pt x="0" y="3006"/>
                      <a:pt x="211" y="3284"/>
                      <a:pt x="513" y="3323"/>
                    </a:cubicBezTo>
                    <a:lnTo>
                      <a:pt x="3343" y="3692"/>
                    </a:lnTo>
                    <a:cubicBezTo>
                      <a:pt x="3367" y="3694"/>
                      <a:pt x="3391" y="3695"/>
                      <a:pt x="3415" y="3695"/>
                    </a:cubicBezTo>
                    <a:cubicBezTo>
                      <a:pt x="3661" y="3695"/>
                      <a:pt x="3880" y="3529"/>
                      <a:pt x="3944" y="3283"/>
                    </a:cubicBezTo>
                    <a:cubicBezTo>
                      <a:pt x="4005" y="3039"/>
                      <a:pt x="4223" y="2869"/>
                      <a:pt x="4474" y="2869"/>
                    </a:cubicBezTo>
                    <a:lnTo>
                      <a:pt x="4621" y="2869"/>
                    </a:lnTo>
                    <a:cubicBezTo>
                      <a:pt x="4899" y="2869"/>
                      <a:pt x="5134" y="3078"/>
                      <a:pt x="5165" y="3356"/>
                    </a:cubicBezTo>
                    <a:lnTo>
                      <a:pt x="5182" y="3511"/>
                    </a:lnTo>
                    <a:cubicBezTo>
                      <a:pt x="5209" y="3761"/>
                      <a:pt x="5406" y="3960"/>
                      <a:pt x="5655" y="3993"/>
                    </a:cubicBezTo>
                    <a:lnTo>
                      <a:pt x="6791" y="4141"/>
                    </a:lnTo>
                    <a:cubicBezTo>
                      <a:pt x="6815" y="4144"/>
                      <a:pt x="6839" y="4146"/>
                      <a:pt x="6863" y="4146"/>
                    </a:cubicBezTo>
                    <a:cubicBezTo>
                      <a:pt x="7132" y="4146"/>
                      <a:pt x="7368" y="3947"/>
                      <a:pt x="7406" y="3672"/>
                    </a:cubicBezTo>
                    <a:lnTo>
                      <a:pt x="7708" y="1441"/>
                    </a:lnTo>
                    <a:cubicBezTo>
                      <a:pt x="7750" y="1139"/>
                      <a:pt x="7538" y="863"/>
                      <a:pt x="7236" y="826"/>
                    </a:cubicBezTo>
                    <a:lnTo>
                      <a:pt x="960" y="5"/>
                    </a:lnTo>
                    <a:cubicBezTo>
                      <a:pt x="936" y="2"/>
                      <a:pt x="912" y="1"/>
                      <a:pt x="888" y="1"/>
                    </a:cubicBezTo>
                    <a:close/>
                  </a:path>
                </a:pathLst>
              </a:custGeom>
              <a:solidFill>
                <a:srgbClr val="000000">
                  <a:alpha val="38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2135;p43">
                <a:extLst>
                  <a:ext uri="{FF2B5EF4-FFF2-40B4-BE49-F238E27FC236}">
                    <a16:creationId xmlns:a16="http://schemas.microsoft.com/office/drawing/2014/main" id="{3DD8427C-3485-3B39-2FD8-F911A6ADACA4}"/>
                  </a:ext>
                </a:extLst>
              </p:cNvPr>
              <p:cNvSpPr/>
              <p:nvPr/>
            </p:nvSpPr>
            <p:spPr>
              <a:xfrm>
                <a:off x="3305664" y="3788167"/>
                <a:ext cx="56622" cy="51980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219" extrusionOk="0">
                    <a:moveTo>
                      <a:pt x="2420" y="0"/>
                    </a:moveTo>
                    <a:lnTo>
                      <a:pt x="1" y="1757"/>
                    </a:lnTo>
                    <a:lnTo>
                      <a:pt x="263" y="2219"/>
                    </a:lnTo>
                    <a:lnTo>
                      <a:pt x="2420" y="1530"/>
                    </a:lnTo>
                    <a:lnTo>
                      <a:pt x="24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2136;p43">
                <a:extLst>
                  <a:ext uri="{FF2B5EF4-FFF2-40B4-BE49-F238E27FC236}">
                    <a16:creationId xmlns:a16="http://schemas.microsoft.com/office/drawing/2014/main" id="{99D6D160-AF42-E38B-4981-A0939BFB8279}"/>
                  </a:ext>
                </a:extLst>
              </p:cNvPr>
              <p:cNvSpPr/>
              <p:nvPr/>
            </p:nvSpPr>
            <p:spPr>
              <a:xfrm>
                <a:off x="3287063" y="3814356"/>
                <a:ext cx="52457" cy="69268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957" extrusionOk="0">
                    <a:moveTo>
                      <a:pt x="1009" y="0"/>
                    </a:moveTo>
                    <a:cubicBezTo>
                      <a:pt x="960" y="0"/>
                      <a:pt x="910" y="5"/>
                      <a:pt x="861" y="16"/>
                    </a:cubicBezTo>
                    <a:cubicBezTo>
                      <a:pt x="308" y="133"/>
                      <a:pt x="1" y="884"/>
                      <a:pt x="173" y="1691"/>
                    </a:cubicBezTo>
                    <a:cubicBezTo>
                      <a:pt x="289" y="2239"/>
                      <a:pt x="596" y="2672"/>
                      <a:pt x="953" y="2858"/>
                    </a:cubicBezTo>
                    <a:cubicBezTo>
                      <a:pt x="1076" y="2922"/>
                      <a:pt x="1205" y="2957"/>
                      <a:pt x="1334" y="2957"/>
                    </a:cubicBezTo>
                    <a:cubicBezTo>
                      <a:pt x="1384" y="2957"/>
                      <a:pt x="1434" y="2952"/>
                      <a:pt x="1484" y="2941"/>
                    </a:cubicBezTo>
                    <a:cubicBezTo>
                      <a:pt x="1949" y="2843"/>
                      <a:pt x="2242" y="2295"/>
                      <a:pt x="2217" y="1641"/>
                    </a:cubicBezTo>
                    <a:cubicBezTo>
                      <a:pt x="2214" y="1519"/>
                      <a:pt x="2199" y="1394"/>
                      <a:pt x="2171" y="1266"/>
                    </a:cubicBezTo>
                    <a:cubicBezTo>
                      <a:pt x="2047" y="676"/>
                      <a:pt x="1701" y="220"/>
                      <a:pt x="1308" y="61"/>
                    </a:cubicBezTo>
                    <a:cubicBezTo>
                      <a:pt x="1211" y="21"/>
                      <a:pt x="1110" y="0"/>
                      <a:pt x="1009" y="0"/>
                    </a:cubicBezTo>
                    <a:close/>
                  </a:path>
                </a:pathLst>
              </a:custGeom>
              <a:solidFill>
                <a:srgbClr val="FEB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2137;p43">
                <a:extLst>
                  <a:ext uri="{FF2B5EF4-FFF2-40B4-BE49-F238E27FC236}">
                    <a16:creationId xmlns:a16="http://schemas.microsoft.com/office/drawing/2014/main" id="{C704D52F-1147-8D42-8DC7-8FB7AAA291F3}"/>
                  </a:ext>
                </a:extLst>
              </p:cNvPr>
              <p:cNvSpPr/>
              <p:nvPr/>
            </p:nvSpPr>
            <p:spPr>
              <a:xfrm>
                <a:off x="3294175" y="3821126"/>
                <a:ext cx="33107" cy="55728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2379" extrusionOk="0">
                    <a:moveTo>
                      <a:pt x="717" y="1"/>
                    </a:moveTo>
                    <a:cubicBezTo>
                      <a:pt x="684" y="1"/>
                      <a:pt x="651" y="4"/>
                      <a:pt x="619" y="11"/>
                    </a:cubicBezTo>
                    <a:cubicBezTo>
                      <a:pt x="216" y="96"/>
                      <a:pt x="0" y="695"/>
                      <a:pt x="139" y="1345"/>
                    </a:cubicBezTo>
                    <a:cubicBezTo>
                      <a:pt x="255" y="1890"/>
                      <a:pt x="584" y="2301"/>
                      <a:pt x="923" y="2369"/>
                    </a:cubicBezTo>
                    <a:cubicBezTo>
                      <a:pt x="956" y="2376"/>
                      <a:pt x="989" y="2379"/>
                      <a:pt x="1022" y="2379"/>
                    </a:cubicBezTo>
                    <a:cubicBezTo>
                      <a:pt x="1055" y="2379"/>
                      <a:pt x="1087" y="2376"/>
                      <a:pt x="1120" y="2369"/>
                    </a:cubicBezTo>
                    <a:cubicBezTo>
                      <a:pt x="1228" y="2346"/>
                      <a:pt x="1322" y="2288"/>
                      <a:pt x="1403" y="2196"/>
                    </a:cubicBezTo>
                    <a:cubicBezTo>
                      <a:pt x="1415" y="2183"/>
                      <a:pt x="1414" y="2164"/>
                      <a:pt x="1400" y="2154"/>
                    </a:cubicBezTo>
                    <a:cubicBezTo>
                      <a:pt x="1395" y="2148"/>
                      <a:pt x="1387" y="2146"/>
                      <a:pt x="1380" y="2146"/>
                    </a:cubicBezTo>
                    <a:cubicBezTo>
                      <a:pt x="1372" y="2146"/>
                      <a:pt x="1364" y="2149"/>
                      <a:pt x="1358" y="2156"/>
                    </a:cubicBezTo>
                    <a:cubicBezTo>
                      <a:pt x="1286" y="2238"/>
                      <a:pt x="1202" y="2290"/>
                      <a:pt x="1107" y="2310"/>
                    </a:cubicBezTo>
                    <a:cubicBezTo>
                      <a:pt x="1078" y="2316"/>
                      <a:pt x="1049" y="2319"/>
                      <a:pt x="1020" y="2319"/>
                    </a:cubicBezTo>
                    <a:cubicBezTo>
                      <a:pt x="675" y="2319"/>
                      <a:pt x="318" y="1902"/>
                      <a:pt x="198" y="1332"/>
                    </a:cubicBezTo>
                    <a:cubicBezTo>
                      <a:pt x="67" y="714"/>
                      <a:pt x="261" y="147"/>
                      <a:pt x="631" y="69"/>
                    </a:cubicBezTo>
                    <a:cubicBezTo>
                      <a:pt x="660" y="63"/>
                      <a:pt x="689" y="61"/>
                      <a:pt x="718" y="61"/>
                    </a:cubicBezTo>
                    <a:cubicBezTo>
                      <a:pt x="753" y="61"/>
                      <a:pt x="789" y="65"/>
                      <a:pt x="825" y="73"/>
                    </a:cubicBezTo>
                    <a:cubicBezTo>
                      <a:pt x="827" y="74"/>
                      <a:pt x="830" y="74"/>
                      <a:pt x="832" y="74"/>
                    </a:cubicBezTo>
                    <a:cubicBezTo>
                      <a:pt x="845" y="74"/>
                      <a:pt x="857" y="65"/>
                      <a:pt x="861" y="52"/>
                    </a:cubicBezTo>
                    <a:cubicBezTo>
                      <a:pt x="865" y="34"/>
                      <a:pt x="855" y="19"/>
                      <a:pt x="839" y="16"/>
                    </a:cubicBezTo>
                    <a:cubicBezTo>
                      <a:pt x="798" y="6"/>
                      <a:pt x="758" y="1"/>
                      <a:pt x="717" y="1"/>
                    </a:cubicBezTo>
                    <a:close/>
                  </a:path>
                </a:pathLst>
              </a:custGeom>
              <a:solidFill>
                <a:srgbClr val="FC9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5" name="Google Shape;2139;p43">
              <a:extLst>
                <a:ext uri="{FF2B5EF4-FFF2-40B4-BE49-F238E27FC236}">
                  <a16:creationId xmlns:a16="http://schemas.microsoft.com/office/drawing/2014/main" id="{7B514E1A-2482-C97F-0F52-65EBE47538E8}"/>
                </a:ext>
              </a:extLst>
            </p:cNvPr>
            <p:cNvSpPr/>
            <p:nvPr/>
          </p:nvSpPr>
          <p:spPr>
            <a:xfrm flipH="1">
              <a:off x="400162" y="4608500"/>
              <a:ext cx="1653900" cy="191100"/>
            </a:xfrm>
            <a:prstGeom prst="ellipse">
              <a:avLst/>
            </a:prstGeom>
            <a:solidFill>
              <a:srgbClr val="0000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688;p41">
            <a:extLst>
              <a:ext uri="{FF2B5EF4-FFF2-40B4-BE49-F238E27FC236}">
                <a16:creationId xmlns:a16="http://schemas.microsoft.com/office/drawing/2014/main" id="{50EF3F5A-A0C6-6BBE-12D3-033AFAF85C8B}"/>
              </a:ext>
            </a:extLst>
          </p:cNvPr>
          <p:cNvGrpSpPr/>
          <p:nvPr/>
        </p:nvGrpSpPr>
        <p:grpSpPr>
          <a:xfrm>
            <a:off x="3838116" y="2683010"/>
            <a:ext cx="659265" cy="269230"/>
            <a:chOff x="3183903" y="395477"/>
            <a:chExt cx="1096805" cy="447933"/>
          </a:xfrm>
        </p:grpSpPr>
        <p:sp>
          <p:nvSpPr>
            <p:cNvPr id="1251" name="Google Shape;1689;p41">
              <a:extLst>
                <a:ext uri="{FF2B5EF4-FFF2-40B4-BE49-F238E27FC236}">
                  <a16:creationId xmlns:a16="http://schemas.microsoft.com/office/drawing/2014/main" id="{B8838338-90CF-5BB5-D790-D2D620DDA5E9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52" name="Google Shape;1690;p41">
              <a:extLst>
                <a:ext uri="{FF2B5EF4-FFF2-40B4-BE49-F238E27FC236}">
                  <a16:creationId xmlns:a16="http://schemas.microsoft.com/office/drawing/2014/main" id="{C81AD819-040D-C6B3-E6D0-26E1C1457D0F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53" name="Google Shape;1691;p41">
              <a:extLst>
                <a:ext uri="{FF2B5EF4-FFF2-40B4-BE49-F238E27FC236}">
                  <a16:creationId xmlns:a16="http://schemas.microsoft.com/office/drawing/2014/main" id="{A1DC5CE1-46A3-E994-4157-BFE05AAD8CDD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54" name="Google Shape;1692;p41">
              <a:extLst>
                <a:ext uri="{FF2B5EF4-FFF2-40B4-BE49-F238E27FC236}">
                  <a16:creationId xmlns:a16="http://schemas.microsoft.com/office/drawing/2014/main" id="{9FDAA83F-3CC0-813C-8D2F-C1AA8169966A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55" name="Google Shape;1693;p41">
              <a:extLst>
                <a:ext uri="{FF2B5EF4-FFF2-40B4-BE49-F238E27FC236}">
                  <a16:creationId xmlns:a16="http://schemas.microsoft.com/office/drawing/2014/main" id="{773DBF40-87FB-A013-4510-CC9F11EBDD8D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56" name="Google Shape;1694;p41">
              <a:extLst>
                <a:ext uri="{FF2B5EF4-FFF2-40B4-BE49-F238E27FC236}">
                  <a16:creationId xmlns:a16="http://schemas.microsoft.com/office/drawing/2014/main" id="{2C99C98C-89E7-4656-800A-7B0254E33913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57" name="Google Shape;1695;p41">
              <a:extLst>
                <a:ext uri="{FF2B5EF4-FFF2-40B4-BE49-F238E27FC236}">
                  <a16:creationId xmlns:a16="http://schemas.microsoft.com/office/drawing/2014/main" id="{48EBAE1D-E997-6A4B-BEFC-6949E47541D3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58" name="Google Shape;1696;p41">
              <a:extLst>
                <a:ext uri="{FF2B5EF4-FFF2-40B4-BE49-F238E27FC236}">
                  <a16:creationId xmlns:a16="http://schemas.microsoft.com/office/drawing/2014/main" id="{CD7683B0-20F1-71B3-5394-2313022F983D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59" name="Google Shape;1697;p41">
              <a:extLst>
                <a:ext uri="{FF2B5EF4-FFF2-40B4-BE49-F238E27FC236}">
                  <a16:creationId xmlns:a16="http://schemas.microsoft.com/office/drawing/2014/main" id="{45CEB04C-2038-7483-52C5-EC297AEBE77A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0" name="Google Shape;1698;p41">
              <a:extLst>
                <a:ext uri="{FF2B5EF4-FFF2-40B4-BE49-F238E27FC236}">
                  <a16:creationId xmlns:a16="http://schemas.microsoft.com/office/drawing/2014/main" id="{298DA325-CE1E-F15E-1459-3E67390F5CE8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1" name="Google Shape;1699;p41">
              <a:extLst>
                <a:ext uri="{FF2B5EF4-FFF2-40B4-BE49-F238E27FC236}">
                  <a16:creationId xmlns:a16="http://schemas.microsoft.com/office/drawing/2014/main" id="{76046F77-AE62-2F4C-AF8C-CEB3611A0FEB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2" name="Google Shape;1700;p41">
              <a:extLst>
                <a:ext uri="{FF2B5EF4-FFF2-40B4-BE49-F238E27FC236}">
                  <a16:creationId xmlns:a16="http://schemas.microsoft.com/office/drawing/2014/main" id="{082AAFEB-CC50-1D21-0B58-83878836070B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3" name="Google Shape;1701;p41">
              <a:extLst>
                <a:ext uri="{FF2B5EF4-FFF2-40B4-BE49-F238E27FC236}">
                  <a16:creationId xmlns:a16="http://schemas.microsoft.com/office/drawing/2014/main" id="{874897A0-2B77-99F1-314A-2FB1B41FA6A3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4" name="Google Shape;1702;p41">
              <a:extLst>
                <a:ext uri="{FF2B5EF4-FFF2-40B4-BE49-F238E27FC236}">
                  <a16:creationId xmlns:a16="http://schemas.microsoft.com/office/drawing/2014/main" id="{184F0213-0A37-1E9E-91B5-E41F40BB0656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5" name="Google Shape;1703;p41">
              <a:extLst>
                <a:ext uri="{FF2B5EF4-FFF2-40B4-BE49-F238E27FC236}">
                  <a16:creationId xmlns:a16="http://schemas.microsoft.com/office/drawing/2014/main" id="{6C7C8BA3-0852-EE61-EDCA-CC659E7242ED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6" name="Google Shape;1704;p41">
              <a:extLst>
                <a:ext uri="{FF2B5EF4-FFF2-40B4-BE49-F238E27FC236}">
                  <a16:creationId xmlns:a16="http://schemas.microsoft.com/office/drawing/2014/main" id="{ADBAF493-E8C4-803D-AE39-9BED8985EA17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7" name="Google Shape;1705;p41">
              <a:extLst>
                <a:ext uri="{FF2B5EF4-FFF2-40B4-BE49-F238E27FC236}">
                  <a16:creationId xmlns:a16="http://schemas.microsoft.com/office/drawing/2014/main" id="{39162AEB-6C3C-CA92-C7D2-0C51F45BE3E5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8" name="Google Shape;1706;p41">
              <a:extLst>
                <a:ext uri="{FF2B5EF4-FFF2-40B4-BE49-F238E27FC236}">
                  <a16:creationId xmlns:a16="http://schemas.microsoft.com/office/drawing/2014/main" id="{91B52FB7-54CA-EE88-C699-09237DC209A2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69" name="Google Shape;1707;p41">
              <a:extLst>
                <a:ext uri="{FF2B5EF4-FFF2-40B4-BE49-F238E27FC236}">
                  <a16:creationId xmlns:a16="http://schemas.microsoft.com/office/drawing/2014/main" id="{4328D75F-CF4D-D1FB-43CB-2032065A5390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70" name="Google Shape;1708;p41">
              <a:extLst>
                <a:ext uri="{FF2B5EF4-FFF2-40B4-BE49-F238E27FC236}">
                  <a16:creationId xmlns:a16="http://schemas.microsoft.com/office/drawing/2014/main" id="{060CB586-A3D6-BB2F-1E6E-3D4FC1622853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71" name="Google Shape;1709;p41">
              <a:extLst>
                <a:ext uri="{FF2B5EF4-FFF2-40B4-BE49-F238E27FC236}">
                  <a16:creationId xmlns:a16="http://schemas.microsoft.com/office/drawing/2014/main" id="{59ED4837-A601-5C89-64E2-96FA9593C92D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72" name="Google Shape;1710;p41">
              <a:extLst>
                <a:ext uri="{FF2B5EF4-FFF2-40B4-BE49-F238E27FC236}">
                  <a16:creationId xmlns:a16="http://schemas.microsoft.com/office/drawing/2014/main" id="{EEA984B7-2D51-E98D-7BE5-2F1FD2FB144A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73" name="Google Shape;1711;p41">
              <a:extLst>
                <a:ext uri="{FF2B5EF4-FFF2-40B4-BE49-F238E27FC236}">
                  <a16:creationId xmlns:a16="http://schemas.microsoft.com/office/drawing/2014/main" id="{0E59EA7D-C9FD-4260-5D55-98E06979C5CB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74" name="Google Shape;1712;p41">
              <a:extLst>
                <a:ext uri="{FF2B5EF4-FFF2-40B4-BE49-F238E27FC236}">
                  <a16:creationId xmlns:a16="http://schemas.microsoft.com/office/drawing/2014/main" id="{F1E0DEFB-0338-600C-5776-23703D5D11FB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75" name="Google Shape;1713;p41">
              <a:extLst>
                <a:ext uri="{FF2B5EF4-FFF2-40B4-BE49-F238E27FC236}">
                  <a16:creationId xmlns:a16="http://schemas.microsoft.com/office/drawing/2014/main" id="{EE07B49E-5AF9-9CE5-5B53-4CBCEBE0AAB7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76" name="Google Shape;1714;p41">
              <a:extLst>
                <a:ext uri="{FF2B5EF4-FFF2-40B4-BE49-F238E27FC236}">
                  <a16:creationId xmlns:a16="http://schemas.microsoft.com/office/drawing/2014/main" id="{905A171E-7A32-B181-949B-4C9C1402D16D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77" name="Google Shape;1715;p41">
              <a:extLst>
                <a:ext uri="{FF2B5EF4-FFF2-40B4-BE49-F238E27FC236}">
                  <a16:creationId xmlns:a16="http://schemas.microsoft.com/office/drawing/2014/main" id="{8B7983E7-10CE-2697-DB2A-8DC7CE6BEBEB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1278" name="Google Shape;1716;p41">
              <a:extLst>
                <a:ext uri="{FF2B5EF4-FFF2-40B4-BE49-F238E27FC236}">
                  <a16:creationId xmlns:a16="http://schemas.microsoft.com/office/drawing/2014/main" id="{A0053648-3A2C-47EF-8F0C-8BE8CA55C1FC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1352" name="Google Shape;1717;p41">
                <a:extLst>
                  <a:ext uri="{FF2B5EF4-FFF2-40B4-BE49-F238E27FC236}">
                    <a16:creationId xmlns:a16="http://schemas.microsoft.com/office/drawing/2014/main" id="{CE3D301D-C4FF-674E-9098-7F094F488B47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353" name="Google Shape;1718;p41">
                <a:extLst>
                  <a:ext uri="{FF2B5EF4-FFF2-40B4-BE49-F238E27FC236}">
                    <a16:creationId xmlns:a16="http://schemas.microsoft.com/office/drawing/2014/main" id="{6CBEE94C-25D0-8F3C-9DA9-2EFDD1E21203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1279" name="Google Shape;1719;p41">
              <a:extLst>
                <a:ext uri="{FF2B5EF4-FFF2-40B4-BE49-F238E27FC236}">
                  <a16:creationId xmlns:a16="http://schemas.microsoft.com/office/drawing/2014/main" id="{CC7BD43E-89CF-AA1D-5DDF-160A4290D29D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0" name="Google Shape;1720;p41">
              <a:extLst>
                <a:ext uri="{FF2B5EF4-FFF2-40B4-BE49-F238E27FC236}">
                  <a16:creationId xmlns:a16="http://schemas.microsoft.com/office/drawing/2014/main" id="{38B57992-4E40-3F9A-E878-CBF25100376E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1" name="Google Shape;1721;p41">
              <a:extLst>
                <a:ext uri="{FF2B5EF4-FFF2-40B4-BE49-F238E27FC236}">
                  <a16:creationId xmlns:a16="http://schemas.microsoft.com/office/drawing/2014/main" id="{E22FE336-E499-00B0-ED4F-46766676DF52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2" name="Google Shape;1722;p41">
              <a:extLst>
                <a:ext uri="{FF2B5EF4-FFF2-40B4-BE49-F238E27FC236}">
                  <a16:creationId xmlns:a16="http://schemas.microsoft.com/office/drawing/2014/main" id="{42B2722B-9D81-7648-D48A-42589433ADB7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3" name="Google Shape;1723;p41">
              <a:extLst>
                <a:ext uri="{FF2B5EF4-FFF2-40B4-BE49-F238E27FC236}">
                  <a16:creationId xmlns:a16="http://schemas.microsoft.com/office/drawing/2014/main" id="{51C80167-16D9-2FF1-8BB2-D82F1ABB8E2B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4" name="Google Shape;1724;p41">
              <a:extLst>
                <a:ext uri="{FF2B5EF4-FFF2-40B4-BE49-F238E27FC236}">
                  <a16:creationId xmlns:a16="http://schemas.microsoft.com/office/drawing/2014/main" id="{A925649A-D52C-454D-BCB5-032CE71FE752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5" name="Google Shape;1725;p41">
              <a:extLst>
                <a:ext uri="{FF2B5EF4-FFF2-40B4-BE49-F238E27FC236}">
                  <a16:creationId xmlns:a16="http://schemas.microsoft.com/office/drawing/2014/main" id="{64FAC4D9-D26D-FE9C-C4AA-E2F62B0DB748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6" name="Google Shape;1726;p41">
              <a:extLst>
                <a:ext uri="{FF2B5EF4-FFF2-40B4-BE49-F238E27FC236}">
                  <a16:creationId xmlns:a16="http://schemas.microsoft.com/office/drawing/2014/main" id="{27A86A42-7947-27F3-F922-C0A92A45B7DB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7" name="Google Shape;1727;p41">
              <a:extLst>
                <a:ext uri="{FF2B5EF4-FFF2-40B4-BE49-F238E27FC236}">
                  <a16:creationId xmlns:a16="http://schemas.microsoft.com/office/drawing/2014/main" id="{5D82D256-B01B-18D1-0DED-17935901FE76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8" name="Google Shape;1728;p41">
              <a:extLst>
                <a:ext uri="{FF2B5EF4-FFF2-40B4-BE49-F238E27FC236}">
                  <a16:creationId xmlns:a16="http://schemas.microsoft.com/office/drawing/2014/main" id="{EAE0EE56-A28F-6705-1C5C-ED4B6ED4D2C1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89" name="Google Shape;1729;p41">
              <a:extLst>
                <a:ext uri="{FF2B5EF4-FFF2-40B4-BE49-F238E27FC236}">
                  <a16:creationId xmlns:a16="http://schemas.microsoft.com/office/drawing/2014/main" id="{875C02A4-0599-AC71-59A8-318E6A18EBB4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0" name="Google Shape;1730;p41">
              <a:extLst>
                <a:ext uri="{FF2B5EF4-FFF2-40B4-BE49-F238E27FC236}">
                  <a16:creationId xmlns:a16="http://schemas.microsoft.com/office/drawing/2014/main" id="{BC24CCB6-B28A-C279-C4D0-98F321CCD229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1" name="Google Shape;1731;p41">
              <a:extLst>
                <a:ext uri="{FF2B5EF4-FFF2-40B4-BE49-F238E27FC236}">
                  <a16:creationId xmlns:a16="http://schemas.microsoft.com/office/drawing/2014/main" id="{4C089C2E-398B-CBF3-D534-C36A43A2ACBA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2" name="Google Shape;1732;p41">
              <a:extLst>
                <a:ext uri="{FF2B5EF4-FFF2-40B4-BE49-F238E27FC236}">
                  <a16:creationId xmlns:a16="http://schemas.microsoft.com/office/drawing/2014/main" id="{BA47F8FB-A321-03CF-A11D-624EE9BB7573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3" name="Google Shape;1733;p41">
              <a:extLst>
                <a:ext uri="{FF2B5EF4-FFF2-40B4-BE49-F238E27FC236}">
                  <a16:creationId xmlns:a16="http://schemas.microsoft.com/office/drawing/2014/main" id="{7EA632BA-AA55-C1BE-D628-EC669AD913F6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4" name="Google Shape;1734;p41">
              <a:extLst>
                <a:ext uri="{FF2B5EF4-FFF2-40B4-BE49-F238E27FC236}">
                  <a16:creationId xmlns:a16="http://schemas.microsoft.com/office/drawing/2014/main" id="{1AB645F1-07BD-67E4-629E-5A311BA5983B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5" name="Google Shape;1735;p41">
              <a:extLst>
                <a:ext uri="{FF2B5EF4-FFF2-40B4-BE49-F238E27FC236}">
                  <a16:creationId xmlns:a16="http://schemas.microsoft.com/office/drawing/2014/main" id="{83BBD1D0-912D-44DE-87F5-0DEC73B7D690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6" name="Google Shape;1736;p41">
              <a:extLst>
                <a:ext uri="{FF2B5EF4-FFF2-40B4-BE49-F238E27FC236}">
                  <a16:creationId xmlns:a16="http://schemas.microsoft.com/office/drawing/2014/main" id="{8A8016BA-8222-CEA9-8949-8BFDC8CD3279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7" name="Google Shape;1737;p41">
              <a:extLst>
                <a:ext uri="{FF2B5EF4-FFF2-40B4-BE49-F238E27FC236}">
                  <a16:creationId xmlns:a16="http://schemas.microsoft.com/office/drawing/2014/main" id="{910436CA-1A8F-6C58-C9A5-F8025B26668B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8" name="Google Shape;1738;p41">
              <a:extLst>
                <a:ext uri="{FF2B5EF4-FFF2-40B4-BE49-F238E27FC236}">
                  <a16:creationId xmlns:a16="http://schemas.microsoft.com/office/drawing/2014/main" id="{59FDFFF4-A1D5-0E70-74C6-43FDC6746CB9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99" name="Google Shape;1739;p41">
              <a:extLst>
                <a:ext uri="{FF2B5EF4-FFF2-40B4-BE49-F238E27FC236}">
                  <a16:creationId xmlns:a16="http://schemas.microsoft.com/office/drawing/2014/main" id="{967DCDCF-DB19-DF3C-7EBF-8B12C2A96033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0" name="Google Shape;1740;p41">
              <a:extLst>
                <a:ext uri="{FF2B5EF4-FFF2-40B4-BE49-F238E27FC236}">
                  <a16:creationId xmlns:a16="http://schemas.microsoft.com/office/drawing/2014/main" id="{788CEEBE-0F38-7B3C-42D4-68CCE2D51CBD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1" name="Google Shape;1741;p41">
              <a:extLst>
                <a:ext uri="{FF2B5EF4-FFF2-40B4-BE49-F238E27FC236}">
                  <a16:creationId xmlns:a16="http://schemas.microsoft.com/office/drawing/2014/main" id="{46D8CA2B-73A7-6DF5-8137-40D2252B6479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2" name="Google Shape;1742;p41">
              <a:extLst>
                <a:ext uri="{FF2B5EF4-FFF2-40B4-BE49-F238E27FC236}">
                  <a16:creationId xmlns:a16="http://schemas.microsoft.com/office/drawing/2014/main" id="{CC7D5DE0-7575-CFF0-F877-AC450147F786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3" name="Google Shape;1743;p41">
              <a:extLst>
                <a:ext uri="{FF2B5EF4-FFF2-40B4-BE49-F238E27FC236}">
                  <a16:creationId xmlns:a16="http://schemas.microsoft.com/office/drawing/2014/main" id="{A90A433C-1B6A-425E-D3D9-C7D7DB2A503D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4" name="Google Shape;1744;p41">
              <a:extLst>
                <a:ext uri="{FF2B5EF4-FFF2-40B4-BE49-F238E27FC236}">
                  <a16:creationId xmlns:a16="http://schemas.microsoft.com/office/drawing/2014/main" id="{A0EB2111-4A58-3DFA-B741-B1BE12F0F721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5" name="Google Shape;1745;p41">
              <a:extLst>
                <a:ext uri="{FF2B5EF4-FFF2-40B4-BE49-F238E27FC236}">
                  <a16:creationId xmlns:a16="http://schemas.microsoft.com/office/drawing/2014/main" id="{652AD9F3-94AF-B82E-15AF-7C231AF5CC12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6" name="Google Shape;1746;p41">
              <a:extLst>
                <a:ext uri="{FF2B5EF4-FFF2-40B4-BE49-F238E27FC236}">
                  <a16:creationId xmlns:a16="http://schemas.microsoft.com/office/drawing/2014/main" id="{C83E65C4-227F-748D-ADB2-A8DB7B6C1E3F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7" name="Google Shape;1747;p41">
              <a:extLst>
                <a:ext uri="{FF2B5EF4-FFF2-40B4-BE49-F238E27FC236}">
                  <a16:creationId xmlns:a16="http://schemas.microsoft.com/office/drawing/2014/main" id="{28CC9163-DF77-676B-9C9B-9A48E6804C47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8" name="Google Shape;1748;p41">
              <a:extLst>
                <a:ext uri="{FF2B5EF4-FFF2-40B4-BE49-F238E27FC236}">
                  <a16:creationId xmlns:a16="http://schemas.microsoft.com/office/drawing/2014/main" id="{A00A44C9-678A-09C3-B1F4-479F71CC49EE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09" name="Google Shape;1749;p41">
              <a:extLst>
                <a:ext uri="{FF2B5EF4-FFF2-40B4-BE49-F238E27FC236}">
                  <a16:creationId xmlns:a16="http://schemas.microsoft.com/office/drawing/2014/main" id="{53FCFEAE-BA45-4319-373E-CDCED3BBB1CF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0" name="Google Shape;1750;p41">
              <a:extLst>
                <a:ext uri="{FF2B5EF4-FFF2-40B4-BE49-F238E27FC236}">
                  <a16:creationId xmlns:a16="http://schemas.microsoft.com/office/drawing/2014/main" id="{6F9F88DF-5B0C-4D1C-2B26-E4C99BC516BB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1" name="Google Shape;1751;p41">
              <a:extLst>
                <a:ext uri="{FF2B5EF4-FFF2-40B4-BE49-F238E27FC236}">
                  <a16:creationId xmlns:a16="http://schemas.microsoft.com/office/drawing/2014/main" id="{2D0E5C15-20DC-8A41-1BE0-3FE5BADF22D4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2" name="Google Shape;1752;p41">
              <a:extLst>
                <a:ext uri="{FF2B5EF4-FFF2-40B4-BE49-F238E27FC236}">
                  <a16:creationId xmlns:a16="http://schemas.microsoft.com/office/drawing/2014/main" id="{7496C041-37DC-18CF-EAF9-2A6ED4840576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3" name="Google Shape;1753;p41">
              <a:extLst>
                <a:ext uri="{FF2B5EF4-FFF2-40B4-BE49-F238E27FC236}">
                  <a16:creationId xmlns:a16="http://schemas.microsoft.com/office/drawing/2014/main" id="{E5ED232E-E46F-6E30-EFD0-EBECFD7C446C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4" name="Google Shape;1754;p41">
              <a:extLst>
                <a:ext uri="{FF2B5EF4-FFF2-40B4-BE49-F238E27FC236}">
                  <a16:creationId xmlns:a16="http://schemas.microsoft.com/office/drawing/2014/main" id="{F2243D29-A972-76E1-3032-D8FAF3A2B1D2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5" name="Google Shape;1755;p41">
              <a:extLst>
                <a:ext uri="{FF2B5EF4-FFF2-40B4-BE49-F238E27FC236}">
                  <a16:creationId xmlns:a16="http://schemas.microsoft.com/office/drawing/2014/main" id="{314A52CC-B40B-D307-F110-7A4675F53085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6" name="Google Shape;1756;p41">
              <a:extLst>
                <a:ext uri="{FF2B5EF4-FFF2-40B4-BE49-F238E27FC236}">
                  <a16:creationId xmlns:a16="http://schemas.microsoft.com/office/drawing/2014/main" id="{383B653D-64DC-C119-F9EC-D1639FAD39E6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7" name="Google Shape;1757;p41">
              <a:extLst>
                <a:ext uri="{FF2B5EF4-FFF2-40B4-BE49-F238E27FC236}">
                  <a16:creationId xmlns:a16="http://schemas.microsoft.com/office/drawing/2014/main" id="{2A1D543F-68C5-E16B-E702-8F7740E349B7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8" name="Google Shape;1758;p41">
              <a:extLst>
                <a:ext uri="{FF2B5EF4-FFF2-40B4-BE49-F238E27FC236}">
                  <a16:creationId xmlns:a16="http://schemas.microsoft.com/office/drawing/2014/main" id="{CB87DEA1-9D8A-3F3A-DF0D-9D9B56C394BB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19" name="Google Shape;1759;p41">
              <a:extLst>
                <a:ext uri="{FF2B5EF4-FFF2-40B4-BE49-F238E27FC236}">
                  <a16:creationId xmlns:a16="http://schemas.microsoft.com/office/drawing/2014/main" id="{60192518-B977-348D-E367-14BD3DE93770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0" name="Google Shape;1760;p41">
              <a:extLst>
                <a:ext uri="{FF2B5EF4-FFF2-40B4-BE49-F238E27FC236}">
                  <a16:creationId xmlns:a16="http://schemas.microsoft.com/office/drawing/2014/main" id="{3F64CABF-6777-57F0-CA73-A27C698E8DFB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1" name="Google Shape;1761;p41">
              <a:extLst>
                <a:ext uri="{FF2B5EF4-FFF2-40B4-BE49-F238E27FC236}">
                  <a16:creationId xmlns:a16="http://schemas.microsoft.com/office/drawing/2014/main" id="{4725F1E5-F229-FF0A-6077-543F2CD4BBB3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2" name="Google Shape;1762;p41">
              <a:extLst>
                <a:ext uri="{FF2B5EF4-FFF2-40B4-BE49-F238E27FC236}">
                  <a16:creationId xmlns:a16="http://schemas.microsoft.com/office/drawing/2014/main" id="{C997F693-8B83-486A-2F87-B83DBAC20E2B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3" name="Google Shape;1763;p41">
              <a:extLst>
                <a:ext uri="{FF2B5EF4-FFF2-40B4-BE49-F238E27FC236}">
                  <a16:creationId xmlns:a16="http://schemas.microsoft.com/office/drawing/2014/main" id="{375F5E9D-437E-1BE0-7893-78B71EDB78C4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4" name="Google Shape;1764;p41">
              <a:extLst>
                <a:ext uri="{FF2B5EF4-FFF2-40B4-BE49-F238E27FC236}">
                  <a16:creationId xmlns:a16="http://schemas.microsoft.com/office/drawing/2014/main" id="{A9E04285-B18B-101E-2A69-F6F9F1156C34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5" name="Google Shape;1765;p41">
              <a:extLst>
                <a:ext uri="{FF2B5EF4-FFF2-40B4-BE49-F238E27FC236}">
                  <a16:creationId xmlns:a16="http://schemas.microsoft.com/office/drawing/2014/main" id="{EE54FCDC-2956-25C2-EBD3-16DA3F1F7B0D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6" name="Google Shape;1766;p41">
              <a:extLst>
                <a:ext uri="{FF2B5EF4-FFF2-40B4-BE49-F238E27FC236}">
                  <a16:creationId xmlns:a16="http://schemas.microsoft.com/office/drawing/2014/main" id="{3BAA4F83-A8A7-6599-3E24-6B2EDCED89C1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7" name="Google Shape;1767;p41">
              <a:extLst>
                <a:ext uri="{FF2B5EF4-FFF2-40B4-BE49-F238E27FC236}">
                  <a16:creationId xmlns:a16="http://schemas.microsoft.com/office/drawing/2014/main" id="{3F8029A8-F4A5-9C85-7670-EAF9D1A780CB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8" name="Google Shape;1768;p41">
              <a:extLst>
                <a:ext uri="{FF2B5EF4-FFF2-40B4-BE49-F238E27FC236}">
                  <a16:creationId xmlns:a16="http://schemas.microsoft.com/office/drawing/2014/main" id="{0E4D6C40-DC8E-2E5A-CEA5-CBDB253FB45D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29" name="Google Shape;1769;p41">
              <a:extLst>
                <a:ext uri="{FF2B5EF4-FFF2-40B4-BE49-F238E27FC236}">
                  <a16:creationId xmlns:a16="http://schemas.microsoft.com/office/drawing/2014/main" id="{45E9B7ED-191A-F5E1-45FD-EC9E7BEFC8F2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0" name="Google Shape;1770;p41">
              <a:extLst>
                <a:ext uri="{FF2B5EF4-FFF2-40B4-BE49-F238E27FC236}">
                  <a16:creationId xmlns:a16="http://schemas.microsoft.com/office/drawing/2014/main" id="{77122EA0-AA7B-1A75-28FA-FAEAB5EC2497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1" name="Google Shape;1771;p41">
              <a:extLst>
                <a:ext uri="{FF2B5EF4-FFF2-40B4-BE49-F238E27FC236}">
                  <a16:creationId xmlns:a16="http://schemas.microsoft.com/office/drawing/2014/main" id="{1A735ACE-6BF5-4287-1141-9134AB0C1BD4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2" name="Google Shape;1772;p41">
              <a:extLst>
                <a:ext uri="{FF2B5EF4-FFF2-40B4-BE49-F238E27FC236}">
                  <a16:creationId xmlns:a16="http://schemas.microsoft.com/office/drawing/2014/main" id="{205AB09C-F92C-CA87-11B2-23A463C2967F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3" name="Google Shape;1773;p41">
              <a:extLst>
                <a:ext uri="{FF2B5EF4-FFF2-40B4-BE49-F238E27FC236}">
                  <a16:creationId xmlns:a16="http://schemas.microsoft.com/office/drawing/2014/main" id="{FC63EFD0-1ADE-37BF-112F-BE30E0C94B07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4" name="Google Shape;1774;p41">
              <a:extLst>
                <a:ext uri="{FF2B5EF4-FFF2-40B4-BE49-F238E27FC236}">
                  <a16:creationId xmlns:a16="http://schemas.microsoft.com/office/drawing/2014/main" id="{2C7E2959-FE6C-5D13-D949-86EFE35DF6F6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5" name="Google Shape;1775;p41">
              <a:extLst>
                <a:ext uri="{FF2B5EF4-FFF2-40B4-BE49-F238E27FC236}">
                  <a16:creationId xmlns:a16="http://schemas.microsoft.com/office/drawing/2014/main" id="{9D125230-CCF5-9E45-66F5-12C6C6D36B5F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6" name="Google Shape;1776;p41">
              <a:extLst>
                <a:ext uri="{FF2B5EF4-FFF2-40B4-BE49-F238E27FC236}">
                  <a16:creationId xmlns:a16="http://schemas.microsoft.com/office/drawing/2014/main" id="{822E9AF7-6651-E832-0B39-F796FDA6687E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7" name="Google Shape;1777;p41">
              <a:extLst>
                <a:ext uri="{FF2B5EF4-FFF2-40B4-BE49-F238E27FC236}">
                  <a16:creationId xmlns:a16="http://schemas.microsoft.com/office/drawing/2014/main" id="{961611D8-A175-FDC3-ED14-0B76FB0E0243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8" name="Google Shape;1778;p41">
              <a:extLst>
                <a:ext uri="{FF2B5EF4-FFF2-40B4-BE49-F238E27FC236}">
                  <a16:creationId xmlns:a16="http://schemas.microsoft.com/office/drawing/2014/main" id="{55553C60-32EE-F25F-5034-60B7B4928D9B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39" name="Google Shape;1779;p41">
              <a:extLst>
                <a:ext uri="{FF2B5EF4-FFF2-40B4-BE49-F238E27FC236}">
                  <a16:creationId xmlns:a16="http://schemas.microsoft.com/office/drawing/2014/main" id="{CFC7BA1A-69F8-F70C-F2E9-D6132D926981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0" name="Google Shape;1780;p41">
              <a:extLst>
                <a:ext uri="{FF2B5EF4-FFF2-40B4-BE49-F238E27FC236}">
                  <a16:creationId xmlns:a16="http://schemas.microsoft.com/office/drawing/2014/main" id="{97745AC5-5EC2-8CDB-99DC-88F97B43B3D6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1" name="Google Shape;1781;p41">
              <a:extLst>
                <a:ext uri="{FF2B5EF4-FFF2-40B4-BE49-F238E27FC236}">
                  <a16:creationId xmlns:a16="http://schemas.microsoft.com/office/drawing/2014/main" id="{52961B8A-00C9-FC55-8B4C-068082F3C394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2" name="Google Shape;1782;p41">
              <a:extLst>
                <a:ext uri="{FF2B5EF4-FFF2-40B4-BE49-F238E27FC236}">
                  <a16:creationId xmlns:a16="http://schemas.microsoft.com/office/drawing/2014/main" id="{368E5198-25D9-14EF-88E9-D1BF68CFEA68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3" name="Google Shape;1783;p41">
              <a:extLst>
                <a:ext uri="{FF2B5EF4-FFF2-40B4-BE49-F238E27FC236}">
                  <a16:creationId xmlns:a16="http://schemas.microsoft.com/office/drawing/2014/main" id="{1F4CF657-946B-22C7-3133-141DCB9D8E0D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4" name="Google Shape;1784;p41">
              <a:extLst>
                <a:ext uri="{FF2B5EF4-FFF2-40B4-BE49-F238E27FC236}">
                  <a16:creationId xmlns:a16="http://schemas.microsoft.com/office/drawing/2014/main" id="{F5F19E40-8F8D-46AB-5CE5-D7AAAB25FBF3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5" name="Google Shape;1785;p41">
              <a:extLst>
                <a:ext uri="{FF2B5EF4-FFF2-40B4-BE49-F238E27FC236}">
                  <a16:creationId xmlns:a16="http://schemas.microsoft.com/office/drawing/2014/main" id="{A58C0843-B354-947B-AFC6-965D4A130C1C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6" name="Google Shape;1786;p41">
              <a:extLst>
                <a:ext uri="{FF2B5EF4-FFF2-40B4-BE49-F238E27FC236}">
                  <a16:creationId xmlns:a16="http://schemas.microsoft.com/office/drawing/2014/main" id="{B4692988-8F2C-46ED-E641-32D283E01CFC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7" name="Google Shape;1787;p41">
              <a:extLst>
                <a:ext uri="{FF2B5EF4-FFF2-40B4-BE49-F238E27FC236}">
                  <a16:creationId xmlns:a16="http://schemas.microsoft.com/office/drawing/2014/main" id="{099630AD-9F1B-02D7-6DD6-5B9FA084B84A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8" name="Google Shape;1788;p41">
              <a:extLst>
                <a:ext uri="{FF2B5EF4-FFF2-40B4-BE49-F238E27FC236}">
                  <a16:creationId xmlns:a16="http://schemas.microsoft.com/office/drawing/2014/main" id="{1F4EAF0E-475C-4EC3-02E4-A9E6E39502A1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49" name="Google Shape;1789;p41">
              <a:extLst>
                <a:ext uri="{FF2B5EF4-FFF2-40B4-BE49-F238E27FC236}">
                  <a16:creationId xmlns:a16="http://schemas.microsoft.com/office/drawing/2014/main" id="{74135CC4-3A37-9295-9902-0F712ADC3AF6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50" name="Google Shape;1790;p41">
              <a:extLst>
                <a:ext uri="{FF2B5EF4-FFF2-40B4-BE49-F238E27FC236}">
                  <a16:creationId xmlns:a16="http://schemas.microsoft.com/office/drawing/2014/main" id="{500D94D2-CEDC-813C-04AB-09029188D4F2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51" name="Google Shape;1791;p41">
              <a:extLst>
                <a:ext uri="{FF2B5EF4-FFF2-40B4-BE49-F238E27FC236}">
                  <a16:creationId xmlns:a16="http://schemas.microsoft.com/office/drawing/2014/main" id="{7B41ACAD-5F9F-E0B0-C71F-2DB16F9C1F4C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pic>
        <p:nvPicPr>
          <p:cNvPr id="1354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76906ED3-B925-B21E-84AB-E1D9C6C6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1355" name="Google Shape;870;p39">
            <a:extLst>
              <a:ext uri="{FF2B5EF4-FFF2-40B4-BE49-F238E27FC236}">
                <a16:creationId xmlns:a16="http://schemas.microsoft.com/office/drawing/2014/main" id="{10B45275-9D38-446E-67EF-0C6E5A9AA992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249283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0154 L -0.075 0.0858 L -0.19618 -0.03549 L -0.29323 0.01914 " pathEditMode="relative" rAng="0" ptsTypes="AAAA">
                                      <p:cBhvr>
                                        <p:cTn id="6" dur="100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61" y="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>
          <a:extLst>
            <a:ext uri="{FF2B5EF4-FFF2-40B4-BE49-F238E27FC236}">
              <a16:creationId xmlns:a16="http://schemas.microsoft.com/office/drawing/2014/main" id="{470BC709-8464-3581-27EC-6B7978C4D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7">
            <a:extLst>
              <a:ext uri="{FF2B5EF4-FFF2-40B4-BE49-F238E27FC236}">
                <a16:creationId xmlns:a16="http://schemas.microsoft.com/office/drawing/2014/main" id="{82D82869-6403-0A38-DAD5-A4CA001AAD5E}"/>
              </a:ext>
            </a:extLst>
          </p:cNvPr>
          <p:cNvGrpSpPr/>
          <p:nvPr/>
        </p:nvGrpSpPr>
        <p:grpSpPr>
          <a:xfrm>
            <a:off x="7246261" y="3444416"/>
            <a:ext cx="1041487" cy="1183426"/>
            <a:chOff x="7246261" y="3444416"/>
            <a:chExt cx="1041487" cy="1183426"/>
          </a:xfrm>
        </p:grpSpPr>
        <p:sp>
          <p:nvSpPr>
            <p:cNvPr id="781" name="Google Shape;781;p37">
              <a:extLst>
                <a:ext uri="{FF2B5EF4-FFF2-40B4-BE49-F238E27FC236}">
                  <a16:creationId xmlns:a16="http://schemas.microsoft.com/office/drawing/2014/main" id="{05BED1EB-F604-EF63-DC84-324ADF78AA5C}"/>
                </a:ext>
              </a:extLst>
            </p:cNvPr>
            <p:cNvSpPr/>
            <p:nvPr/>
          </p:nvSpPr>
          <p:spPr>
            <a:xfrm flipH="1">
              <a:off x="7246261" y="4289969"/>
              <a:ext cx="1041487" cy="337873"/>
            </a:xfrm>
            <a:custGeom>
              <a:avLst/>
              <a:gdLst/>
              <a:ahLst/>
              <a:cxnLst/>
              <a:rect l="l" t="t" r="r" b="b"/>
              <a:pathLst>
                <a:path w="55127" h="17884" extrusionOk="0">
                  <a:moveTo>
                    <a:pt x="27563" y="0"/>
                  </a:moveTo>
                  <a:cubicBezTo>
                    <a:pt x="12335" y="0"/>
                    <a:pt x="0" y="4001"/>
                    <a:pt x="0" y="8942"/>
                  </a:cubicBezTo>
                  <a:cubicBezTo>
                    <a:pt x="0" y="13883"/>
                    <a:pt x="12335" y="17883"/>
                    <a:pt x="27563" y="17883"/>
                  </a:cubicBezTo>
                  <a:cubicBezTo>
                    <a:pt x="42779" y="17883"/>
                    <a:pt x="55126" y="13883"/>
                    <a:pt x="55126" y="8942"/>
                  </a:cubicBezTo>
                  <a:cubicBezTo>
                    <a:pt x="55126" y="4001"/>
                    <a:pt x="42779" y="0"/>
                    <a:pt x="27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2" name="Google Shape;782;p37">
              <a:extLst>
                <a:ext uri="{FF2B5EF4-FFF2-40B4-BE49-F238E27FC236}">
                  <a16:creationId xmlns:a16="http://schemas.microsoft.com/office/drawing/2014/main" id="{14A6CB7E-7A0A-E7F7-1DFF-BFB7FB15DE25}"/>
                </a:ext>
              </a:extLst>
            </p:cNvPr>
            <p:cNvSpPr/>
            <p:nvPr/>
          </p:nvSpPr>
          <p:spPr>
            <a:xfrm flipH="1">
              <a:off x="7695921" y="4475323"/>
              <a:ext cx="116982" cy="60286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3" name="Google Shape;783;p37">
              <a:extLst>
                <a:ext uri="{FF2B5EF4-FFF2-40B4-BE49-F238E27FC236}">
                  <a16:creationId xmlns:a16="http://schemas.microsoft.com/office/drawing/2014/main" id="{BD664162-0414-E294-9939-4EA6E6774862}"/>
                </a:ext>
              </a:extLst>
            </p:cNvPr>
            <p:cNvSpPr/>
            <p:nvPr/>
          </p:nvSpPr>
          <p:spPr>
            <a:xfrm flipH="1">
              <a:off x="7773739" y="3444416"/>
              <a:ext cx="330014" cy="246547"/>
            </a:xfrm>
            <a:custGeom>
              <a:avLst/>
              <a:gdLst/>
              <a:ahLst/>
              <a:cxnLst/>
              <a:rect l="l" t="t" r="r" b="b"/>
              <a:pathLst>
                <a:path w="17468" h="13050" extrusionOk="0">
                  <a:moveTo>
                    <a:pt x="17467" y="1"/>
                  </a:moveTo>
                  <a:lnTo>
                    <a:pt x="1" y="5204"/>
                  </a:lnTo>
                  <a:lnTo>
                    <a:pt x="17467" y="13050"/>
                  </a:lnTo>
                  <a:lnTo>
                    <a:pt x="1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4" name="Google Shape;784;p37">
              <a:extLst>
                <a:ext uri="{FF2B5EF4-FFF2-40B4-BE49-F238E27FC236}">
                  <a16:creationId xmlns:a16="http://schemas.microsoft.com/office/drawing/2014/main" id="{DD1B4620-A595-9E5C-DFF0-6441B52ABE2C}"/>
                </a:ext>
              </a:extLst>
            </p:cNvPr>
            <p:cNvSpPr/>
            <p:nvPr/>
          </p:nvSpPr>
          <p:spPr>
            <a:xfrm flipH="1">
              <a:off x="7736408" y="3444416"/>
              <a:ext cx="37350" cy="1091193"/>
            </a:xfrm>
            <a:custGeom>
              <a:avLst/>
              <a:gdLst/>
              <a:ahLst/>
              <a:cxnLst/>
              <a:rect l="l" t="t" r="r" b="b"/>
              <a:pathLst>
                <a:path w="1977" h="57758" extrusionOk="0">
                  <a:moveTo>
                    <a:pt x="0" y="1"/>
                  </a:moveTo>
                  <a:lnTo>
                    <a:pt x="0" y="57758"/>
                  </a:lnTo>
                  <a:lnTo>
                    <a:pt x="1976" y="5775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sp>
        <p:nvSpPr>
          <p:cNvPr id="785" name="Google Shape;785;p37">
            <a:extLst>
              <a:ext uri="{FF2B5EF4-FFF2-40B4-BE49-F238E27FC236}">
                <a16:creationId xmlns:a16="http://schemas.microsoft.com/office/drawing/2014/main" id="{6F289C9E-87FF-3058-99EF-5C6B1FFE07A3}"/>
              </a:ext>
            </a:extLst>
          </p:cNvPr>
          <p:cNvSpPr/>
          <p:nvPr/>
        </p:nvSpPr>
        <p:spPr>
          <a:xfrm flipH="1">
            <a:off x="5746742" y="1304555"/>
            <a:ext cx="3087722" cy="679147"/>
          </a:xfrm>
          <a:custGeom>
            <a:avLst/>
            <a:gdLst/>
            <a:ahLst/>
            <a:cxnLst/>
            <a:rect l="l" t="t" r="r" b="b"/>
            <a:pathLst>
              <a:path w="72648" h="15979" extrusionOk="0">
                <a:moveTo>
                  <a:pt x="23875" y="11417"/>
                </a:moveTo>
                <a:lnTo>
                  <a:pt x="23875" y="11417"/>
                </a:lnTo>
                <a:cubicBezTo>
                  <a:pt x="24134" y="11460"/>
                  <a:pt x="24390" y="11526"/>
                  <a:pt x="24640" y="11613"/>
                </a:cubicBezTo>
                <a:lnTo>
                  <a:pt x="23875" y="11417"/>
                </a:lnTo>
                <a:close/>
                <a:moveTo>
                  <a:pt x="41559" y="0"/>
                </a:moveTo>
                <a:cubicBezTo>
                  <a:pt x="38806" y="0"/>
                  <a:pt x="36154" y="2038"/>
                  <a:pt x="35472" y="4718"/>
                </a:cubicBezTo>
                <a:cubicBezTo>
                  <a:pt x="34990" y="3932"/>
                  <a:pt x="34078" y="3456"/>
                  <a:pt x="33162" y="3456"/>
                </a:cubicBezTo>
                <a:cubicBezTo>
                  <a:pt x="32917" y="3456"/>
                  <a:pt x="32672" y="3490"/>
                  <a:pt x="32435" y="3561"/>
                </a:cubicBezTo>
                <a:cubicBezTo>
                  <a:pt x="31326" y="3883"/>
                  <a:pt x="30506" y="5024"/>
                  <a:pt x="30538" y="6197"/>
                </a:cubicBezTo>
                <a:cubicBezTo>
                  <a:pt x="29957" y="5950"/>
                  <a:pt x="29318" y="5824"/>
                  <a:pt x="28679" y="5824"/>
                </a:cubicBezTo>
                <a:cubicBezTo>
                  <a:pt x="28152" y="5824"/>
                  <a:pt x="27625" y="5910"/>
                  <a:pt x="27131" y="6084"/>
                </a:cubicBezTo>
                <a:cubicBezTo>
                  <a:pt x="26924" y="6145"/>
                  <a:pt x="26717" y="6225"/>
                  <a:pt x="26510" y="6225"/>
                </a:cubicBezTo>
                <a:cubicBezTo>
                  <a:pt x="26444" y="6225"/>
                  <a:pt x="26377" y="6216"/>
                  <a:pt x="26311" y="6197"/>
                </a:cubicBezTo>
                <a:cubicBezTo>
                  <a:pt x="25974" y="6100"/>
                  <a:pt x="25797" y="5715"/>
                  <a:pt x="25491" y="5522"/>
                </a:cubicBezTo>
                <a:cubicBezTo>
                  <a:pt x="25330" y="5402"/>
                  <a:pt x="25139" y="5349"/>
                  <a:pt x="24943" y="5349"/>
                </a:cubicBezTo>
                <a:cubicBezTo>
                  <a:pt x="24612" y="5349"/>
                  <a:pt x="24265" y="5499"/>
                  <a:pt x="24013" y="5731"/>
                </a:cubicBezTo>
                <a:cubicBezTo>
                  <a:pt x="23627" y="6100"/>
                  <a:pt x="23434" y="6631"/>
                  <a:pt x="23290" y="7161"/>
                </a:cubicBezTo>
                <a:cubicBezTo>
                  <a:pt x="23193" y="7499"/>
                  <a:pt x="23097" y="7868"/>
                  <a:pt x="22807" y="8061"/>
                </a:cubicBezTo>
                <a:cubicBezTo>
                  <a:pt x="22631" y="8190"/>
                  <a:pt x="22406" y="8238"/>
                  <a:pt x="22197" y="8270"/>
                </a:cubicBezTo>
                <a:cubicBezTo>
                  <a:pt x="20202" y="8564"/>
                  <a:pt x="18189" y="8718"/>
                  <a:pt x="16171" y="8718"/>
                </a:cubicBezTo>
                <a:cubicBezTo>
                  <a:pt x="15539" y="8718"/>
                  <a:pt x="14906" y="8703"/>
                  <a:pt x="14273" y="8672"/>
                </a:cubicBezTo>
                <a:cubicBezTo>
                  <a:pt x="13968" y="8656"/>
                  <a:pt x="13630" y="8640"/>
                  <a:pt x="13341" y="8511"/>
                </a:cubicBezTo>
                <a:cubicBezTo>
                  <a:pt x="12939" y="8335"/>
                  <a:pt x="12650" y="7981"/>
                  <a:pt x="12312" y="7692"/>
                </a:cubicBezTo>
                <a:cubicBezTo>
                  <a:pt x="11504" y="7003"/>
                  <a:pt x="10443" y="6783"/>
                  <a:pt x="9362" y="6783"/>
                </a:cubicBezTo>
                <a:cubicBezTo>
                  <a:pt x="8853" y="6783"/>
                  <a:pt x="8338" y="6832"/>
                  <a:pt x="7844" y="6904"/>
                </a:cubicBezTo>
                <a:cubicBezTo>
                  <a:pt x="6607" y="7081"/>
                  <a:pt x="1705" y="9797"/>
                  <a:pt x="853" y="10713"/>
                </a:cubicBezTo>
                <a:cubicBezTo>
                  <a:pt x="1" y="11645"/>
                  <a:pt x="3489" y="10954"/>
                  <a:pt x="4517" y="11678"/>
                </a:cubicBezTo>
                <a:cubicBezTo>
                  <a:pt x="5330" y="12240"/>
                  <a:pt x="4760" y="15978"/>
                  <a:pt x="5658" y="15978"/>
                </a:cubicBezTo>
                <a:cubicBezTo>
                  <a:pt x="5684" y="15978"/>
                  <a:pt x="5711" y="15975"/>
                  <a:pt x="5739" y="15969"/>
                </a:cubicBezTo>
                <a:cubicBezTo>
                  <a:pt x="8519" y="15326"/>
                  <a:pt x="13180" y="11035"/>
                  <a:pt x="16041" y="10970"/>
                </a:cubicBezTo>
                <a:cubicBezTo>
                  <a:pt x="16353" y="10962"/>
                  <a:pt x="16668" y="10953"/>
                  <a:pt x="16982" y="10953"/>
                </a:cubicBezTo>
                <a:cubicBezTo>
                  <a:pt x="17864" y="10953"/>
                  <a:pt x="18743" y="11020"/>
                  <a:pt x="19561" y="11340"/>
                </a:cubicBezTo>
                <a:cubicBezTo>
                  <a:pt x="19947" y="11485"/>
                  <a:pt x="20316" y="11678"/>
                  <a:pt x="20734" y="11710"/>
                </a:cubicBezTo>
                <a:cubicBezTo>
                  <a:pt x="20773" y="11713"/>
                  <a:pt x="20812" y="11714"/>
                  <a:pt x="20850" y="11714"/>
                </a:cubicBezTo>
                <a:cubicBezTo>
                  <a:pt x="21213" y="11714"/>
                  <a:pt x="21576" y="11586"/>
                  <a:pt x="21940" y="11485"/>
                </a:cubicBezTo>
                <a:cubicBezTo>
                  <a:pt x="22312" y="11397"/>
                  <a:pt x="22696" y="11351"/>
                  <a:pt x="23081" y="11351"/>
                </a:cubicBezTo>
                <a:cubicBezTo>
                  <a:pt x="23253" y="11351"/>
                  <a:pt x="23426" y="11360"/>
                  <a:pt x="23598" y="11379"/>
                </a:cubicBezTo>
                <a:lnTo>
                  <a:pt x="23598" y="11379"/>
                </a:lnTo>
                <a:cubicBezTo>
                  <a:pt x="24300" y="11700"/>
                  <a:pt x="25048" y="11802"/>
                  <a:pt x="25819" y="11802"/>
                </a:cubicBezTo>
                <a:cubicBezTo>
                  <a:pt x="27138" y="11802"/>
                  <a:pt x="28525" y="11505"/>
                  <a:pt x="29869" y="11505"/>
                </a:cubicBezTo>
                <a:cubicBezTo>
                  <a:pt x="30296" y="11505"/>
                  <a:pt x="30718" y="11535"/>
                  <a:pt x="31133" y="11613"/>
                </a:cubicBezTo>
                <a:cubicBezTo>
                  <a:pt x="31953" y="11774"/>
                  <a:pt x="32740" y="12112"/>
                  <a:pt x="33560" y="12256"/>
                </a:cubicBezTo>
                <a:cubicBezTo>
                  <a:pt x="33875" y="12305"/>
                  <a:pt x="34191" y="12324"/>
                  <a:pt x="34509" y="12324"/>
                </a:cubicBezTo>
                <a:cubicBezTo>
                  <a:pt x="35228" y="12324"/>
                  <a:pt x="35953" y="12227"/>
                  <a:pt x="36678" y="12160"/>
                </a:cubicBezTo>
                <a:cubicBezTo>
                  <a:pt x="37799" y="12045"/>
                  <a:pt x="38925" y="11987"/>
                  <a:pt x="40051" y="11987"/>
                </a:cubicBezTo>
                <a:cubicBezTo>
                  <a:pt x="41909" y="11987"/>
                  <a:pt x="43766" y="12145"/>
                  <a:pt x="45598" y="12465"/>
                </a:cubicBezTo>
                <a:cubicBezTo>
                  <a:pt x="46401" y="12614"/>
                  <a:pt x="47218" y="12790"/>
                  <a:pt x="48036" y="12790"/>
                </a:cubicBezTo>
                <a:cubicBezTo>
                  <a:pt x="48102" y="12790"/>
                  <a:pt x="48168" y="12789"/>
                  <a:pt x="48234" y="12787"/>
                </a:cubicBezTo>
                <a:cubicBezTo>
                  <a:pt x="48989" y="12770"/>
                  <a:pt x="49728" y="12594"/>
                  <a:pt x="50484" y="12529"/>
                </a:cubicBezTo>
                <a:cubicBezTo>
                  <a:pt x="50791" y="12500"/>
                  <a:pt x="51098" y="12488"/>
                  <a:pt x="51406" y="12488"/>
                </a:cubicBezTo>
                <a:cubicBezTo>
                  <a:pt x="52288" y="12488"/>
                  <a:pt x="53170" y="12586"/>
                  <a:pt x="54052" y="12658"/>
                </a:cubicBezTo>
                <a:cubicBezTo>
                  <a:pt x="56430" y="12868"/>
                  <a:pt x="58812" y="12947"/>
                  <a:pt x="61196" y="12947"/>
                </a:cubicBezTo>
                <a:cubicBezTo>
                  <a:pt x="65015" y="12947"/>
                  <a:pt x="68837" y="12743"/>
                  <a:pt x="72647" y="12545"/>
                </a:cubicBezTo>
                <a:cubicBezTo>
                  <a:pt x="71137" y="12304"/>
                  <a:pt x="69626" y="12079"/>
                  <a:pt x="68115" y="11838"/>
                </a:cubicBezTo>
                <a:cubicBezTo>
                  <a:pt x="67761" y="11790"/>
                  <a:pt x="67392" y="11726"/>
                  <a:pt x="67135" y="11469"/>
                </a:cubicBezTo>
                <a:cubicBezTo>
                  <a:pt x="66942" y="11276"/>
                  <a:pt x="66845" y="10986"/>
                  <a:pt x="66669" y="10761"/>
                </a:cubicBezTo>
                <a:cubicBezTo>
                  <a:pt x="66380" y="10424"/>
                  <a:pt x="65976" y="10335"/>
                  <a:pt x="65529" y="10335"/>
                </a:cubicBezTo>
                <a:cubicBezTo>
                  <a:pt x="65037" y="10335"/>
                  <a:pt x="64491" y="10442"/>
                  <a:pt x="63985" y="10442"/>
                </a:cubicBezTo>
                <a:cubicBezTo>
                  <a:pt x="63593" y="10442"/>
                  <a:pt x="63225" y="10378"/>
                  <a:pt x="62924" y="10151"/>
                </a:cubicBezTo>
                <a:cubicBezTo>
                  <a:pt x="62618" y="9910"/>
                  <a:pt x="62442" y="9556"/>
                  <a:pt x="62249" y="9218"/>
                </a:cubicBezTo>
                <a:cubicBezTo>
                  <a:pt x="61606" y="8013"/>
                  <a:pt x="60658" y="6872"/>
                  <a:pt x="59372" y="6358"/>
                </a:cubicBezTo>
                <a:cubicBezTo>
                  <a:pt x="58970" y="6202"/>
                  <a:pt x="58531" y="6123"/>
                  <a:pt x="58093" y="6123"/>
                </a:cubicBezTo>
                <a:cubicBezTo>
                  <a:pt x="57130" y="6123"/>
                  <a:pt x="56174" y="6505"/>
                  <a:pt x="55643" y="7290"/>
                </a:cubicBezTo>
                <a:cubicBezTo>
                  <a:pt x="55498" y="7515"/>
                  <a:pt x="55386" y="7756"/>
                  <a:pt x="55177" y="7917"/>
                </a:cubicBezTo>
                <a:cubicBezTo>
                  <a:pt x="55018" y="8037"/>
                  <a:pt x="54837" y="8088"/>
                  <a:pt x="54650" y="8088"/>
                </a:cubicBezTo>
                <a:cubicBezTo>
                  <a:pt x="54212" y="8088"/>
                  <a:pt x="53735" y="7809"/>
                  <a:pt x="53409" y="7483"/>
                </a:cubicBezTo>
                <a:cubicBezTo>
                  <a:pt x="52927" y="7017"/>
                  <a:pt x="52493" y="6422"/>
                  <a:pt x="51834" y="6325"/>
                </a:cubicBezTo>
                <a:cubicBezTo>
                  <a:pt x="51764" y="6314"/>
                  <a:pt x="51694" y="6309"/>
                  <a:pt x="51625" y="6309"/>
                </a:cubicBezTo>
                <a:cubicBezTo>
                  <a:pt x="50703" y="6309"/>
                  <a:pt x="49787" y="7217"/>
                  <a:pt x="48956" y="7217"/>
                </a:cubicBezTo>
                <a:cubicBezTo>
                  <a:pt x="48764" y="7217"/>
                  <a:pt x="48576" y="7168"/>
                  <a:pt x="48394" y="7049"/>
                </a:cubicBezTo>
                <a:cubicBezTo>
                  <a:pt x="47880" y="6711"/>
                  <a:pt x="47832" y="5988"/>
                  <a:pt x="47735" y="5361"/>
                </a:cubicBezTo>
                <a:cubicBezTo>
                  <a:pt x="47334" y="2532"/>
                  <a:pt x="44746" y="154"/>
                  <a:pt x="41869" y="9"/>
                </a:cubicBezTo>
                <a:cubicBezTo>
                  <a:pt x="41766" y="3"/>
                  <a:pt x="41662" y="0"/>
                  <a:pt x="415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6" name="Google Shape;613;p33">
            <a:extLst>
              <a:ext uri="{FF2B5EF4-FFF2-40B4-BE49-F238E27FC236}">
                <a16:creationId xmlns:a16="http://schemas.microsoft.com/office/drawing/2014/main" id="{EAC4EA89-4B89-ED05-87EB-F2E080430F4D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Organigrama</a:t>
            </a:r>
          </a:p>
        </p:txBody>
      </p:sp>
      <p:sp>
        <p:nvSpPr>
          <p:cNvPr id="8" name="Google Shape;429;p28">
            <a:extLst>
              <a:ext uri="{FF2B5EF4-FFF2-40B4-BE49-F238E27FC236}">
                <a16:creationId xmlns:a16="http://schemas.microsoft.com/office/drawing/2014/main" id="{98432CD1-DAE7-10C5-A7CC-699BDC0BC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05</a:t>
            </a:r>
            <a:r>
              <a:rPr lang="es-ES" sz="3500" noProof="0" dirty="0"/>
              <a:t> Recursos humanos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4E357B8-F328-649A-0DC0-4B1041EB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0" y="1120008"/>
            <a:ext cx="5400000" cy="3037500"/>
          </a:xfrm>
          <a:prstGeom prst="rect">
            <a:avLst/>
          </a:prstGeom>
        </p:spPr>
      </p:pic>
      <p:grpSp>
        <p:nvGrpSpPr>
          <p:cNvPr id="11" name="Google Shape;1688;p41">
            <a:extLst>
              <a:ext uri="{FF2B5EF4-FFF2-40B4-BE49-F238E27FC236}">
                <a16:creationId xmlns:a16="http://schemas.microsoft.com/office/drawing/2014/main" id="{8DAE77F2-8DB8-38BA-1DAE-37535D262C10}"/>
              </a:ext>
            </a:extLst>
          </p:cNvPr>
          <p:cNvGrpSpPr/>
          <p:nvPr/>
        </p:nvGrpSpPr>
        <p:grpSpPr>
          <a:xfrm>
            <a:off x="-1127850" y="2571750"/>
            <a:ext cx="659265" cy="269230"/>
            <a:chOff x="3183903" y="395477"/>
            <a:chExt cx="1096805" cy="447933"/>
          </a:xfrm>
        </p:grpSpPr>
        <p:sp>
          <p:nvSpPr>
            <p:cNvPr id="12" name="Google Shape;1689;p41">
              <a:extLst>
                <a:ext uri="{FF2B5EF4-FFF2-40B4-BE49-F238E27FC236}">
                  <a16:creationId xmlns:a16="http://schemas.microsoft.com/office/drawing/2014/main" id="{0AC627B0-FD75-C365-E40C-6CB9AD5D6588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" name="Google Shape;1690;p41">
              <a:extLst>
                <a:ext uri="{FF2B5EF4-FFF2-40B4-BE49-F238E27FC236}">
                  <a16:creationId xmlns:a16="http://schemas.microsoft.com/office/drawing/2014/main" id="{2944096D-4468-DE5D-DFB8-37D89724F4A2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4" name="Google Shape;1691;p41">
              <a:extLst>
                <a:ext uri="{FF2B5EF4-FFF2-40B4-BE49-F238E27FC236}">
                  <a16:creationId xmlns:a16="http://schemas.microsoft.com/office/drawing/2014/main" id="{4AFE7039-85D9-D2BC-2565-7E4D83F9E3E0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5" name="Google Shape;1692;p41">
              <a:extLst>
                <a:ext uri="{FF2B5EF4-FFF2-40B4-BE49-F238E27FC236}">
                  <a16:creationId xmlns:a16="http://schemas.microsoft.com/office/drawing/2014/main" id="{01449C0C-AAAF-3CD5-1F31-478094362F79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6" name="Google Shape;1693;p41">
              <a:extLst>
                <a:ext uri="{FF2B5EF4-FFF2-40B4-BE49-F238E27FC236}">
                  <a16:creationId xmlns:a16="http://schemas.microsoft.com/office/drawing/2014/main" id="{1917EFA8-8088-CECA-9D01-1F0B19953A6F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7" name="Google Shape;1694;p41">
              <a:extLst>
                <a:ext uri="{FF2B5EF4-FFF2-40B4-BE49-F238E27FC236}">
                  <a16:creationId xmlns:a16="http://schemas.microsoft.com/office/drawing/2014/main" id="{206B288B-B7E1-9DE0-805B-DE166F571D24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8" name="Google Shape;1695;p41">
              <a:extLst>
                <a:ext uri="{FF2B5EF4-FFF2-40B4-BE49-F238E27FC236}">
                  <a16:creationId xmlns:a16="http://schemas.microsoft.com/office/drawing/2014/main" id="{47C3C2A4-E39C-52BC-2626-00E3A2566C78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9" name="Google Shape;1696;p41">
              <a:extLst>
                <a:ext uri="{FF2B5EF4-FFF2-40B4-BE49-F238E27FC236}">
                  <a16:creationId xmlns:a16="http://schemas.microsoft.com/office/drawing/2014/main" id="{41EC8441-AA84-54E7-03CD-E1BDD8A2866C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0" name="Google Shape;1697;p41">
              <a:extLst>
                <a:ext uri="{FF2B5EF4-FFF2-40B4-BE49-F238E27FC236}">
                  <a16:creationId xmlns:a16="http://schemas.microsoft.com/office/drawing/2014/main" id="{DC97B289-64BC-BD7C-5428-9692170C6BC5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1" name="Google Shape;1698;p41">
              <a:extLst>
                <a:ext uri="{FF2B5EF4-FFF2-40B4-BE49-F238E27FC236}">
                  <a16:creationId xmlns:a16="http://schemas.microsoft.com/office/drawing/2014/main" id="{A80CAA3E-BB2B-B06F-4BDB-DB152916801B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2" name="Google Shape;1699;p41">
              <a:extLst>
                <a:ext uri="{FF2B5EF4-FFF2-40B4-BE49-F238E27FC236}">
                  <a16:creationId xmlns:a16="http://schemas.microsoft.com/office/drawing/2014/main" id="{B164C364-C9C6-B95F-3E32-99185C2A4302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3" name="Google Shape;1700;p41">
              <a:extLst>
                <a:ext uri="{FF2B5EF4-FFF2-40B4-BE49-F238E27FC236}">
                  <a16:creationId xmlns:a16="http://schemas.microsoft.com/office/drawing/2014/main" id="{BA2D0C9C-A24C-E577-A8E2-71AB8000AC15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4" name="Google Shape;1701;p41">
              <a:extLst>
                <a:ext uri="{FF2B5EF4-FFF2-40B4-BE49-F238E27FC236}">
                  <a16:creationId xmlns:a16="http://schemas.microsoft.com/office/drawing/2014/main" id="{72D95801-EBAF-4765-2379-F21A3100F519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5" name="Google Shape;1702;p41">
              <a:extLst>
                <a:ext uri="{FF2B5EF4-FFF2-40B4-BE49-F238E27FC236}">
                  <a16:creationId xmlns:a16="http://schemas.microsoft.com/office/drawing/2014/main" id="{F78CF184-671F-E6DE-FFDD-704158AB8364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6" name="Google Shape;1703;p41">
              <a:extLst>
                <a:ext uri="{FF2B5EF4-FFF2-40B4-BE49-F238E27FC236}">
                  <a16:creationId xmlns:a16="http://schemas.microsoft.com/office/drawing/2014/main" id="{A63F90F9-FFCB-DF2F-5880-C45B8457DDFF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7" name="Google Shape;1704;p41">
              <a:extLst>
                <a:ext uri="{FF2B5EF4-FFF2-40B4-BE49-F238E27FC236}">
                  <a16:creationId xmlns:a16="http://schemas.microsoft.com/office/drawing/2014/main" id="{89FF3146-9C3D-998D-AC42-E961B23E0EA4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8" name="Google Shape;1705;p41">
              <a:extLst>
                <a:ext uri="{FF2B5EF4-FFF2-40B4-BE49-F238E27FC236}">
                  <a16:creationId xmlns:a16="http://schemas.microsoft.com/office/drawing/2014/main" id="{C453D7FD-C823-7AE8-5E43-25223A6DCB07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9" name="Google Shape;1706;p41">
              <a:extLst>
                <a:ext uri="{FF2B5EF4-FFF2-40B4-BE49-F238E27FC236}">
                  <a16:creationId xmlns:a16="http://schemas.microsoft.com/office/drawing/2014/main" id="{D9467B4D-18F6-A7DA-54FB-6EA3F5C5F450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0" name="Google Shape;1707;p41">
              <a:extLst>
                <a:ext uri="{FF2B5EF4-FFF2-40B4-BE49-F238E27FC236}">
                  <a16:creationId xmlns:a16="http://schemas.microsoft.com/office/drawing/2014/main" id="{307062DD-39E1-7F2A-C8AC-93B132B4C691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1" name="Google Shape;1708;p41">
              <a:extLst>
                <a:ext uri="{FF2B5EF4-FFF2-40B4-BE49-F238E27FC236}">
                  <a16:creationId xmlns:a16="http://schemas.microsoft.com/office/drawing/2014/main" id="{57CF9952-78D1-F4F4-1E52-EE9924091672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" name="Google Shape;1709;p41">
              <a:extLst>
                <a:ext uri="{FF2B5EF4-FFF2-40B4-BE49-F238E27FC236}">
                  <a16:creationId xmlns:a16="http://schemas.microsoft.com/office/drawing/2014/main" id="{05A234BC-3556-3BFE-CCA4-71D55A956339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" name="Google Shape;1710;p41">
              <a:extLst>
                <a:ext uri="{FF2B5EF4-FFF2-40B4-BE49-F238E27FC236}">
                  <a16:creationId xmlns:a16="http://schemas.microsoft.com/office/drawing/2014/main" id="{C2F9552E-B2F6-F907-5D06-7EFE48435526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" name="Google Shape;1711;p41">
              <a:extLst>
                <a:ext uri="{FF2B5EF4-FFF2-40B4-BE49-F238E27FC236}">
                  <a16:creationId xmlns:a16="http://schemas.microsoft.com/office/drawing/2014/main" id="{9E5A5F84-30F8-DFC1-80A0-CC9C419E8147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" name="Google Shape;1712;p41">
              <a:extLst>
                <a:ext uri="{FF2B5EF4-FFF2-40B4-BE49-F238E27FC236}">
                  <a16:creationId xmlns:a16="http://schemas.microsoft.com/office/drawing/2014/main" id="{233C6DC0-67EF-B415-727C-EA4088AB6444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" name="Google Shape;1713;p41">
              <a:extLst>
                <a:ext uri="{FF2B5EF4-FFF2-40B4-BE49-F238E27FC236}">
                  <a16:creationId xmlns:a16="http://schemas.microsoft.com/office/drawing/2014/main" id="{16162BEC-3643-5CBD-EF4B-486E97D53D95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" name="Google Shape;1714;p41">
              <a:extLst>
                <a:ext uri="{FF2B5EF4-FFF2-40B4-BE49-F238E27FC236}">
                  <a16:creationId xmlns:a16="http://schemas.microsoft.com/office/drawing/2014/main" id="{D55B3935-8DD5-4280-D90D-79AC0A1E2B7E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" name="Google Shape;1715;p41">
              <a:extLst>
                <a:ext uri="{FF2B5EF4-FFF2-40B4-BE49-F238E27FC236}">
                  <a16:creationId xmlns:a16="http://schemas.microsoft.com/office/drawing/2014/main" id="{2074288F-A291-E989-0ACF-80316646848D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39" name="Google Shape;1716;p41">
              <a:extLst>
                <a:ext uri="{FF2B5EF4-FFF2-40B4-BE49-F238E27FC236}">
                  <a16:creationId xmlns:a16="http://schemas.microsoft.com/office/drawing/2014/main" id="{4D3DCB3F-F143-61D3-6C31-29524C926233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830" name="Google Shape;1717;p41">
                <a:extLst>
                  <a:ext uri="{FF2B5EF4-FFF2-40B4-BE49-F238E27FC236}">
                    <a16:creationId xmlns:a16="http://schemas.microsoft.com/office/drawing/2014/main" id="{E4FE54E5-43B2-1A25-0750-8B9357FFDFC4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31" name="Google Shape;1718;p41">
                <a:extLst>
                  <a:ext uri="{FF2B5EF4-FFF2-40B4-BE49-F238E27FC236}">
                    <a16:creationId xmlns:a16="http://schemas.microsoft.com/office/drawing/2014/main" id="{3CC50F3A-91B2-57ED-F8FE-4C176AF2DE59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40" name="Google Shape;1719;p41">
              <a:extLst>
                <a:ext uri="{FF2B5EF4-FFF2-40B4-BE49-F238E27FC236}">
                  <a16:creationId xmlns:a16="http://schemas.microsoft.com/office/drawing/2014/main" id="{AEC5C986-9EDB-56AD-FBE6-1422E58A14A4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" name="Google Shape;1720;p41">
              <a:extLst>
                <a:ext uri="{FF2B5EF4-FFF2-40B4-BE49-F238E27FC236}">
                  <a16:creationId xmlns:a16="http://schemas.microsoft.com/office/drawing/2014/main" id="{5E04C4FC-958F-D288-85A7-3C21DB013869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" name="Google Shape;1721;p41">
              <a:extLst>
                <a:ext uri="{FF2B5EF4-FFF2-40B4-BE49-F238E27FC236}">
                  <a16:creationId xmlns:a16="http://schemas.microsoft.com/office/drawing/2014/main" id="{54ECB0B6-0C6E-55D4-722D-21CB2B2F4631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" name="Google Shape;1722;p41">
              <a:extLst>
                <a:ext uri="{FF2B5EF4-FFF2-40B4-BE49-F238E27FC236}">
                  <a16:creationId xmlns:a16="http://schemas.microsoft.com/office/drawing/2014/main" id="{0A0F183B-7065-7ADD-19C5-D27B5A9329E5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" name="Google Shape;1723;p41">
              <a:extLst>
                <a:ext uri="{FF2B5EF4-FFF2-40B4-BE49-F238E27FC236}">
                  <a16:creationId xmlns:a16="http://schemas.microsoft.com/office/drawing/2014/main" id="{D26FB0FB-4551-4F71-A7C6-ABCB98AA8B1B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" name="Google Shape;1724;p41">
              <a:extLst>
                <a:ext uri="{FF2B5EF4-FFF2-40B4-BE49-F238E27FC236}">
                  <a16:creationId xmlns:a16="http://schemas.microsoft.com/office/drawing/2014/main" id="{6350F386-C329-CFF1-955A-F2105A3BABDE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" name="Google Shape;1725;p41">
              <a:extLst>
                <a:ext uri="{FF2B5EF4-FFF2-40B4-BE49-F238E27FC236}">
                  <a16:creationId xmlns:a16="http://schemas.microsoft.com/office/drawing/2014/main" id="{7412BACE-8F95-7C57-001F-AA583B20C50B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" name="Google Shape;1726;p41">
              <a:extLst>
                <a:ext uri="{FF2B5EF4-FFF2-40B4-BE49-F238E27FC236}">
                  <a16:creationId xmlns:a16="http://schemas.microsoft.com/office/drawing/2014/main" id="{FFE9FF5D-0CB7-4A30-A4FD-A55808506A16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" name="Google Shape;1727;p41">
              <a:extLst>
                <a:ext uri="{FF2B5EF4-FFF2-40B4-BE49-F238E27FC236}">
                  <a16:creationId xmlns:a16="http://schemas.microsoft.com/office/drawing/2014/main" id="{4D16C73D-4F81-11AC-B3C8-67D4B9776F2E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" name="Google Shape;1728;p41">
              <a:extLst>
                <a:ext uri="{FF2B5EF4-FFF2-40B4-BE49-F238E27FC236}">
                  <a16:creationId xmlns:a16="http://schemas.microsoft.com/office/drawing/2014/main" id="{60E9D2F9-9092-7D5B-E866-D6E0AF9B96A7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" name="Google Shape;1729;p41">
              <a:extLst>
                <a:ext uri="{FF2B5EF4-FFF2-40B4-BE49-F238E27FC236}">
                  <a16:creationId xmlns:a16="http://schemas.microsoft.com/office/drawing/2014/main" id="{4BE67EF7-0EFB-4742-B86B-B88868808A23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" name="Google Shape;1730;p41">
              <a:extLst>
                <a:ext uri="{FF2B5EF4-FFF2-40B4-BE49-F238E27FC236}">
                  <a16:creationId xmlns:a16="http://schemas.microsoft.com/office/drawing/2014/main" id="{3ABA2F85-B83C-0CBE-1B4F-372B1B91791A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" name="Google Shape;1731;p41">
              <a:extLst>
                <a:ext uri="{FF2B5EF4-FFF2-40B4-BE49-F238E27FC236}">
                  <a16:creationId xmlns:a16="http://schemas.microsoft.com/office/drawing/2014/main" id="{059AF064-A383-991E-1D16-5CCAB1558676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" name="Google Shape;1732;p41">
              <a:extLst>
                <a:ext uri="{FF2B5EF4-FFF2-40B4-BE49-F238E27FC236}">
                  <a16:creationId xmlns:a16="http://schemas.microsoft.com/office/drawing/2014/main" id="{B14ED893-ACF3-4E33-F49B-C75CBEF460C3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" name="Google Shape;1733;p41">
              <a:extLst>
                <a:ext uri="{FF2B5EF4-FFF2-40B4-BE49-F238E27FC236}">
                  <a16:creationId xmlns:a16="http://schemas.microsoft.com/office/drawing/2014/main" id="{D7AC671A-21FB-E9A6-646E-F52222B17DF0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" name="Google Shape;1734;p41">
              <a:extLst>
                <a:ext uri="{FF2B5EF4-FFF2-40B4-BE49-F238E27FC236}">
                  <a16:creationId xmlns:a16="http://schemas.microsoft.com/office/drawing/2014/main" id="{2E570943-F957-DBC8-436F-B9992AE68F52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" name="Google Shape;1735;p41">
              <a:extLst>
                <a:ext uri="{FF2B5EF4-FFF2-40B4-BE49-F238E27FC236}">
                  <a16:creationId xmlns:a16="http://schemas.microsoft.com/office/drawing/2014/main" id="{74D48A74-2069-27BE-404B-BC0AA3E071AA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" name="Google Shape;1736;p41">
              <a:extLst>
                <a:ext uri="{FF2B5EF4-FFF2-40B4-BE49-F238E27FC236}">
                  <a16:creationId xmlns:a16="http://schemas.microsoft.com/office/drawing/2014/main" id="{37B992DC-C6D9-01C1-0319-1A4CE33C2120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" name="Google Shape;1737;p41">
              <a:extLst>
                <a:ext uri="{FF2B5EF4-FFF2-40B4-BE49-F238E27FC236}">
                  <a16:creationId xmlns:a16="http://schemas.microsoft.com/office/drawing/2014/main" id="{966F925E-0471-127C-BDFD-6B024E534163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" name="Google Shape;1738;p41">
              <a:extLst>
                <a:ext uri="{FF2B5EF4-FFF2-40B4-BE49-F238E27FC236}">
                  <a16:creationId xmlns:a16="http://schemas.microsoft.com/office/drawing/2014/main" id="{EC038459-963A-8FF5-17CF-A0A9A2A67606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" name="Google Shape;1739;p41">
              <a:extLst>
                <a:ext uri="{FF2B5EF4-FFF2-40B4-BE49-F238E27FC236}">
                  <a16:creationId xmlns:a16="http://schemas.microsoft.com/office/drawing/2014/main" id="{55A67CF6-6D26-C85C-4225-40B08C56CB01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" name="Google Shape;1740;p41">
              <a:extLst>
                <a:ext uri="{FF2B5EF4-FFF2-40B4-BE49-F238E27FC236}">
                  <a16:creationId xmlns:a16="http://schemas.microsoft.com/office/drawing/2014/main" id="{85A005BC-A27A-41BD-0F59-7EAC51176C66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2" name="Google Shape;1741;p41">
              <a:extLst>
                <a:ext uri="{FF2B5EF4-FFF2-40B4-BE49-F238E27FC236}">
                  <a16:creationId xmlns:a16="http://schemas.microsoft.com/office/drawing/2014/main" id="{3838B33F-266C-847B-086C-4AF086889A3A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" name="Google Shape;1742;p41">
              <a:extLst>
                <a:ext uri="{FF2B5EF4-FFF2-40B4-BE49-F238E27FC236}">
                  <a16:creationId xmlns:a16="http://schemas.microsoft.com/office/drawing/2014/main" id="{27C3A17F-2894-C194-1BF7-F2CF986BCC58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68" name="Google Shape;1743;p41">
              <a:extLst>
                <a:ext uri="{FF2B5EF4-FFF2-40B4-BE49-F238E27FC236}">
                  <a16:creationId xmlns:a16="http://schemas.microsoft.com/office/drawing/2014/main" id="{A93C31E8-971A-4E72-A640-BF7D070B0A06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69" name="Google Shape;1744;p41">
              <a:extLst>
                <a:ext uri="{FF2B5EF4-FFF2-40B4-BE49-F238E27FC236}">
                  <a16:creationId xmlns:a16="http://schemas.microsoft.com/office/drawing/2014/main" id="{A00C7145-6909-A566-BD9E-5E0CE217A3AE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70" name="Google Shape;1745;p41">
              <a:extLst>
                <a:ext uri="{FF2B5EF4-FFF2-40B4-BE49-F238E27FC236}">
                  <a16:creationId xmlns:a16="http://schemas.microsoft.com/office/drawing/2014/main" id="{0F7D28FD-EA58-B6B4-817B-05466F27AC7B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71" name="Google Shape;1746;p41">
              <a:extLst>
                <a:ext uri="{FF2B5EF4-FFF2-40B4-BE49-F238E27FC236}">
                  <a16:creationId xmlns:a16="http://schemas.microsoft.com/office/drawing/2014/main" id="{E080A222-2926-0356-3EF4-00AA4D9ED201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72" name="Google Shape;1747;p41">
              <a:extLst>
                <a:ext uri="{FF2B5EF4-FFF2-40B4-BE49-F238E27FC236}">
                  <a16:creationId xmlns:a16="http://schemas.microsoft.com/office/drawing/2014/main" id="{E39B62C7-9529-9E4E-B499-0B063C5C8FBA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6" name="Google Shape;1748;p41">
              <a:extLst>
                <a:ext uri="{FF2B5EF4-FFF2-40B4-BE49-F238E27FC236}">
                  <a16:creationId xmlns:a16="http://schemas.microsoft.com/office/drawing/2014/main" id="{99426C67-4BE4-36FB-1FE2-AE47692D9992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7" name="Google Shape;1749;p41">
              <a:extLst>
                <a:ext uri="{FF2B5EF4-FFF2-40B4-BE49-F238E27FC236}">
                  <a16:creationId xmlns:a16="http://schemas.microsoft.com/office/drawing/2014/main" id="{6101C000-CAA7-36EA-100E-80B7C60EAAD7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8" name="Google Shape;1750;p41">
              <a:extLst>
                <a:ext uri="{FF2B5EF4-FFF2-40B4-BE49-F238E27FC236}">
                  <a16:creationId xmlns:a16="http://schemas.microsoft.com/office/drawing/2014/main" id="{20856945-6BC8-5E23-E6B0-98626D266DC1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9" name="Google Shape;1751;p41">
              <a:extLst>
                <a:ext uri="{FF2B5EF4-FFF2-40B4-BE49-F238E27FC236}">
                  <a16:creationId xmlns:a16="http://schemas.microsoft.com/office/drawing/2014/main" id="{12611BB4-9142-A7D7-C203-363058E446FB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0" name="Google Shape;1752;p41">
              <a:extLst>
                <a:ext uri="{FF2B5EF4-FFF2-40B4-BE49-F238E27FC236}">
                  <a16:creationId xmlns:a16="http://schemas.microsoft.com/office/drawing/2014/main" id="{A1724B80-C560-9214-B104-8F3A760C36E2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1" name="Google Shape;1753;p41">
              <a:extLst>
                <a:ext uri="{FF2B5EF4-FFF2-40B4-BE49-F238E27FC236}">
                  <a16:creationId xmlns:a16="http://schemas.microsoft.com/office/drawing/2014/main" id="{78C1E12D-DC3F-1453-F621-524C6E14B6E6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2" name="Google Shape;1754;p41">
              <a:extLst>
                <a:ext uri="{FF2B5EF4-FFF2-40B4-BE49-F238E27FC236}">
                  <a16:creationId xmlns:a16="http://schemas.microsoft.com/office/drawing/2014/main" id="{26A8AE1C-8920-7D4E-3C03-83F1DC835EEB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3" name="Google Shape;1755;p41">
              <a:extLst>
                <a:ext uri="{FF2B5EF4-FFF2-40B4-BE49-F238E27FC236}">
                  <a16:creationId xmlns:a16="http://schemas.microsoft.com/office/drawing/2014/main" id="{7FADD118-12F3-644C-7C11-2EB545E7CF8A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4" name="Google Shape;1756;p41">
              <a:extLst>
                <a:ext uri="{FF2B5EF4-FFF2-40B4-BE49-F238E27FC236}">
                  <a16:creationId xmlns:a16="http://schemas.microsoft.com/office/drawing/2014/main" id="{60EDB3E2-F1A3-32C4-4BDC-FDADB0C25D25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5" name="Google Shape;1757;p41">
              <a:extLst>
                <a:ext uri="{FF2B5EF4-FFF2-40B4-BE49-F238E27FC236}">
                  <a16:creationId xmlns:a16="http://schemas.microsoft.com/office/drawing/2014/main" id="{15E10E1D-DDA0-E209-19B9-D2211B87323D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6" name="Google Shape;1758;p41">
              <a:extLst>
                <a:ext uri="{FF2B5EF4-FFF2-40B4-BE49-F238E27FC236}">
                  <a16:creationId xmlns:a16="http://schemas.microsoft.com/office/drawing/2014/main" id="{0F546789-1625-F583-5E0D-3D6E8A8D40CC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7" name="Google Shape;1759;p41">
              <a:extLst>
                <a:ext uri="{FF2B5EF4-FFF2-40B4-BE49-F238E27FC236}">
                  <a16:creationId xmlns:a16="http://schemas.microsoft.com/office/drawing/2014/main" id="{27A58897-AC98-1A9A-D325-52518B04BBBE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8" name="Google Shape;1760;p41">
              <a:extLst>
                <a:ext uri="{FF2B5EF4-FFF2-40B4-BE49-F238E27FC236}">
                  <a16:creationId xmlns:a16="http://schemas.microsoft.com/office/drawing/2014/main" id="{EED7C825-E88F-F890-5FB9-D82D69858669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99" name="Google Shape;1761;p41">
              <a:extLst>
                <a:ext uri="{FF2B5EF4-FFF2-40B4-BE49-F238E27FC236}">
                  <a16:creationId xmlns:a16="http://schemas.microsoft.com/office/drawing/2014/main" id="{4BD5535C-A4EA-9DDC-C2DC-A64186F87959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0" name="Google Shape;1762;p41">
              <a:extLst>
                <a:ext uri="{FF2B5EF4-FFF2-40B4-BE49-F238E27FC236}">
                  <a16:creationId xmlns:a16="http://schemas.microsoft.com/office/drawing/2014/main" id="{C1A496A2-1A37-0DCC-CA65-3DCA12F8F8AB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1" name="Google Shape;1763;p41">
              <a:extLst>
                <a:ext uri="{FF2B5EF4-FFF2-40B4-BE49-F238E27FC236}">
                  <a16:creationId xmlns:a16="http://schemas.microsoft.com/office/drawing/2014/main" id="{6D51F995-2FC0-730A-2D2C-41E3B51773CE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2" name="Google Shape;1764;p41">
              <a:extLst>
                <a:ext uri="{FF2B5EF4-FFF2-40B4-BE49-F238E27FC236}">
                  <a16:creationId xmlns:a16="http://schemas.microsoft.com/office/drawing/2014/main" id="{022B019E-BFE5-1F90-E7C9-68268BDB9769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3" name="Google Shape;1765;p41">
              <a:extLst>
                <a:ext uri="{FF2B5EF4-FFF2-40B4-BE49-F238E27FC236}">
                  <a16:creationId xmlns:a16="http://schemas.microsoft.com/office/drawing/2014/main" id="{C84DDAF8-C12F-9CED-F881-617F7EFD534C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4" name="Google Shape;1766;p41">
              <a:extLst>
                <a:ext uri="{FF2B5EF4-FFF2-40B4-BE49-F238E27FC236}">
                  <a16:creationId xmlns:a16="http://schemas.microsoft.com/office/drawing/2014/main" id="{30FFF728-B17B-46B6-B121-B2758495BCC8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5" name="Google Shape;1767;p41">
              <a:extLst>
                <a:ext uri="{FF2B5EF4-FFF2-40B4-BE49-F238E27FC236}">
                  <a16:creationId xmlns:a16="http://schemas.microsoft.com/office/drawing/2014/main" id="{59D8FBAC-4663-3607-4083-60B6DA6A47FD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6" name="Google Shape;1768;p41">
              <a:extLst>
                <a:ext uri="{FF2B5EF4-FFF2-40B4-BE49-F238E27FC236}">
                  <a16:creationId xmlns:a16="http://schemas.microsoft.com/office/drawing/2014/main" id="{AA3B6334-45CE-FE17-8D2E-A6CB3782926B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7" name="Google Shape;1769;p41">
              <a:extLst>
                <a:ext uri="{FF2B5EF4-FFF2-40B4-BE49-F238E27FC236}">
                  <a16:creationId xmlns:a16="http://schemas.microsoft.com/office/drawing/2014/main" id="{60C1A96B-79DA-A3F9-ED97-7B33CD7885B7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8" name="Google Shape;1770;p41">
              <a:extLst>
                <a:ext uri="{FF2B5EF4-FFF2-40B4-BE49-F238E27FC236}">
                  <a16:creationId xmlns:a16="http://schemas.microsoft.com/office/drawing/2014/main" id="{000F07D5-0976-FC8C-66BC-8453F81500A5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09" name="Google Shape;1771;p41">
              <a:extLst>
                <a:ext uri="{FF2B5EF4-FFF2-40B4-BE49-F238E27FC236}">
                  <a16:creationId xmlns:a16="http://schemas.microsoft.com/office/drawing/2014/main" id="{2BEB19FA-5774-C39F-4E6D-CB594B7CA969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0" name="Google Shape;1772;p41">
              <a:extLst>
                <a:ext uri="{FF2B5EF4-FFF2-40B4-BE49-F238E27FC236}">
                  <a16:creationId xmlns:a16="http://schemas.microsoft.com/office/drawing/2014/main" id="{FF8888A5-72A8-CBE3-AE10-51C2CF234AF5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1" name="Google Shape;1773;p41">
              <a:extLst>
                <a:ext uri="{FF2B5EF4-FFF2-40B4-BE49-F238E27FC236}">
                  <a16:creationId xmlns:a16="http://schemas.microsoft.com/office/drawing/2014/main" id="{4C310EB4-3707-F8F9-C9AF-94EAA8F95B1C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2" name="Google Shape;1774;p41">
              <a:extLst>
                <a:ext uri="{FF2B5EF4-FFF2-40B4-BE49-F238E27FC236}">
                  <a16:creationId xmlns:a16="http://schemas.microsoft.com/office/drawing/2014/main" id="{64998CB6-5E24-6F59-2704-A7675F9E2B60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3" name="Google Shape;1775;p41">
              <a:extLst>
                <a:ext uri="{FF2B5EF4-FFF2-40B4-BE49-F238E27FC236}">
                  <a16:creationId xmlns:a16="http://schemas.microsoft.com/office/drawing/2014/main" id="{2CA0E388-4E29-8653-5EF1-01AC5519009C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4" name="Google Shape;1776;p41">
              <a:extLst>
                <a:ext uri="{FF2B5EF4-FFF2-40B4-BE49-F238E27FC236}">
                  <a16:creationId xmlns:a16="http://schemas.microsoft.com/office/drawing/2014/main" id="{7B8BE699-4954-CD2D-FA45-4A98B8497E9C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5" name="Google Shape;1777;p41">
              <a:extLst>
                <a:ext uri="{FF2B5EF4-FFF2-40B4-BE49-F238E27FC236}">
                  <a16:creationId xmlns:a16="http://schemas.microsoft.com/office/drawing/2014/main" id="{02586A7C-B69A-80F7-AFD8-B8D2F56B1C2C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6" name="Google Shape;1778;p41">
              <a:extLst>
                <a:ext uri="{FF2B5EF4-FFF2-40B4-BE49-F238E27FC236}">
                  <a16:creationId xmlns:a16="http://schemas.microsoft.com/office/drawing/2014/main" id="{C7FD5AA8-4615-BD18-1E89-360E8EE44F99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7" name="Google Shape;1779;p41">
              <a:extLst>
                <a:ext uri="{FF2B5EF4-FFF2-40B4-BE49-F238E27FC236}">
                  <a16:creationId xmlns:a16="http://schemas.microsoft.com/office/drawing/2014/main" id="{518DB864-5726-1197-D94C-CF09700BB93E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8" name="Google Shape;1780;p41">
              <a:extLst>
                <a:ext uri="{FF2B5EF4-FFF2-40B4-BE49-F238E27FC236}">
                  <a16:creationId xmlns:a16="http://schemas.microsoft.com/office/drawing/2014/main" id="{0A3E3F2C-122D-3E84-34AA-8FDD3E4C4E4A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19" name="Google Shape;1781;p41">
              <a:extLst>
                <a:ext uri="{FF2B5EF4-FFF2-40B4-BE49-F238E27FC236}">
                  <a16:creationId xmlns:a16="http://schemas.microsoft.com/office/drawing/2014/main" id="{43B06DE5-1277-AD4A-1EFF-0B7F3ABCF60B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0" name="Google Shape;1782;p41">
              <a:extLst>
                <a:ext uri="{FF2B5EF4-FFF2-40B4-BE49-F238E27FC236}">
                  <a16:creationId xmlns:a16="http://schemas.microsoft.com/office/drawing/2014/main" id="{29B9C53C-5594-D2D4-4C68-6DD529023670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1" name="Google Shape;1783;p41">
              <a:extLst>
                <a:ext uri="{FF2B5EF4-FFF2-40B4-BE49-F238E27FC236}">
                  <a16:creationId xmlns:a16="http://schemas.microsoft.com/office/drawing/2014/main" id="{F6C893D8-6059-AEBB-C361-FAA9C8399F65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2" name="Google Shape;1784;p41">
              <a:extLst>
                <a:ext uri="{FF2B5EF4-FFF2-40B4-BE49-F238E27FC236}">
                  <a16:creationId xmlns:a16="http://schemas.microsoft.com/office/drawing/2014/main" id="{BE488919-B902-09DD-C9BE-FB3E6F0541CF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3" name="Google Shape;1785;p41">
              <a:extLst>
                <a:ext uri="{FF2B5EF4-FFF2-40B4-BE49-F238E27FC236}">
                  <a16:creationId xmlns:a16="http://schemas.microsoft.com/office/drawing/2014/main" id="{03BECD88-894C-E091-9F0A-8E96E6EA95CC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4" name="Google Shape;1786;p41">
              <a:extLst>
                <a:ext uri="{FF2B5EF4-FFF2-40B4-BE49-F238E27FC236}">
                  <a16:creationId xmlns:a16="http://schemas.microsoft.com/office/drawing/2014/main" id="{8D3957C2-B162-0FDA-12C9-D2C5120C2EE8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5" name="Google Shape;1787;p41">
              <a:extLst>
                <a:ext uri="{FF2B5EF4-FFF2-40B4-BE49-F238E27FC236}">
                  <a16:creationId xmlns:a16="http://schemas.microsoft.com/office/drawing/2014/main" id="{076E1D76-C9FF-89D0-6E2F-5104905E65C9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6" name="Google Shape;1788;p41">
              <a:extLst>
                <a:ext uri="{FF2B5EF4-FFF2-40B4-BE49-F238E27FC236}">
                  <a16:creationId xmlns:a16="http://schemas.microsoft.com/office/drawing/2014/main" id="{4E8BE9DF-4154-B399-EB32-AD422AC66ACB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7" name="Google Shape;1789;p41">
              <a:extLst>
                <a:ext uri="{FF2B5EF4-FFF2-40B4-BE49-F238E27FC236}">
                  <a16:creationId xmlns:a16="http://schemas.microsoft.com/office/drawing/2014/main" id="{FAF0A480-2247-12C4-3D95-F7A9194A8A11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8" name="Google Shape;1790;p41">
              <a:extLst>
                <a:ext uri="{FF2B5EF4-FFF2-40B4-BE49-F238E27FC236}">
                  <a16:creationId xmlns:a16="http://schemas.microsoft.com/office/drawing/2014/main" id="{7FF22171-8E3D-0C55-BE50-B46B2F07B7B4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9" name="Google Shape;1791;p41">
              <a:extLst>
                <a:ext uri="{FF2B5EF4-FFF2-40B4-BE49-F238E27FC236}">
                  <a16:creationId xmlns:a16="http://schemas.microsoft.com/office/drawing/2014/main" id="{3EEF0962-4956-779F-EFEE-7C16AE7268F2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pic>
        <p:nvPicPr>
          <p:cNvPr id="832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0A55569A-45EF-BDBE-9E8B-36FC14E5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833" name="Google Shape;870;p39">
            <a:extLst>
              <a:ext uri="{FF2B5EF4-FFF2-40B4-BE49-F238E27FC236}">
                <a16:creationId xmlns:a16="http://schemas.microsoft.com/office/drawing/2014/main" id="{A208E245-8648-DAAF-E70B-ACDF5BB7C2C7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181470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35802E-6 C 0.07465 0.01451 0.15364 0.06914 0.22343 0.04229 C 0.29305 0.01574 0.37743 -0.1929 0.41788 -0.15957 C 0.45798 -0.125 0.41788 0.18426 0.46632 0.24753 C 0.51441 0.31142 0.65607 0.28488 0.70642 0.22068 C 0.75694 0.15679 0.72708 -0.10247 0.76857 -0.1358 C 0.80972 -0.16913 0.89166 0.01296 0.95521 0.02068 C 1.0184 0.02871 1.09548 -0.04907 1.1658 -0.08395 " pathEditMode="relative" rAng="0" ptsTypes="AAAAAAAA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81" y="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>
          <a:extLst>
            <a:ext uri="{FF2B5EF4-FFF2-40B4-BE49-F238E27FC236}">
              <a16:creationId xmlns:a16="http://schemas.microsoft.com/office/drawing/2014/main" id="{38AF1B95-7497-24B3-E49A-E7B5C2D29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9;p28">
            <a:extLst>
              <a:ext uri="{FF2B5EF4-FFF2-40B4-BE49-F238E27FC236}">
                <a16:creationId xmlns:a16="http://schemas.microsoft.com/office/drawing/2014/main" id="{0A4B0C80-210D-53E6-E5DB-ADAA2AED0D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1798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06</a:t>
            </a:r>
            <a:r>
              <a:rPr lang="es-ES" sz="3500" noProof="0" dirty="0"/>
              <a:t> Forma jurídica y constitución</a:t>
            </a:r>
          </a:p>
        </p:txBody>
      </p:sp>
      <p:sp>
        <p:nvSpPr>
          <p:cNvPr id="902" name="Google Shape;613;p33">
            <a:extLst>
              <a:ext uri="{FF2B5EF4-FFF2-40B4-BE49-F238E27FC236}">
                <a16:creationId xmlns:a16="http://schemas.microsoft.com/office/drawing/2014/main" id="{77FE0EEF-5BE2-A649-5EF0-F90CE599E0C6}"/>
              </a:ext>
            </a:extLst>
          </p:cNvPr>
          <p:cNvSpPr txBox="1">
            <a:spLocks/>
          </p:cNvSpPr>
          <p:nvPr/>
        </p:nvSpPr>
        <p:spPr>
          <a:xfrm>
            <a:off x="1223764" y="1124745"/>
            <a:ext cx="353873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Forma jurídica</a:t>
            </a:r>
          </a:p>
        </p:txBody>
      </p:sp>
      <p:pic>
        <p:nvPicPr>
          <p:cNvPr id="904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1D1EF49C-1C2F-C4A9-20EB-555C2DA6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905" name="Google Shape;870;p39">
            <a:extLst>
              <a:ext uri="{FF2B5EF4-FFF2-40B4-BE49-F238E27FC236}">
                <a16:creationId xmlns:a16="http://schemas.microsoft.com/office/drawing/2014/main" id="{D342038F-A25C-8A79-A23B-022D7D9233FF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  <p:sp>
        <p:nvSpPr>
          <p:cNvPr id="2" name="Google Shape;570;p31">
            <a:extLst>
              <a:ext uri="{FF2B5EF4-FFF2-40B4-BE49-F238E27FC236}">
                <a16:creationId xmlns:a16="http://schemas.microsoft.com/office/drawing/2014/main" id="{6CE8C1F7-71F7-0A70-CF6B-DF2D118A9E3C}"/>
              </a:ext>
            </a:extLst>
          </p:cNvPr>
          <p:cNvSpPr txBox="1">
            <a:spLocks/>
          </p:cNvSpPr>
          <p:nvPr/>
        </p:nvSpPr>
        <p:spPr>
          <a:xfrm>
            <a:off x="1223766" y="1518287"/>
            <a:ext cx="6690988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Constituimos una S.L. y protegemos el patrimonio personal.</a:t>
            </a:r>
            <a:endParaRPr lang="es-ES" noProof="0" dirty="0"/>
          </a:p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Pasos de constitución:</a:t>
            </a:r>
            <a:endParaRPr lang="es-ES" noProof="0" dirty="0"/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dirty="0"/>
              <a:t>Certificación negativa del nombre</a:t>
            </a:r>
            <a:r>
              <a:rPr lang="es-ES" noProof="0" dirty="0"/>
              <a:t>.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Redactar y aprobar estatutos.</a:t>
            </a:r>
            <a:endParaRPr lang="es-ES" noProof="0" dirty="0"/>
          </a:p>
          <a:p>
            <a:pPr marL="241300" indent="-215900" algn="l">
              <a:buFont typeface="Lato"/>
              <a:buChar char="●"/>
            </a:pPr>
            <a:r>
              <a:rPr lang="es-ES" dirty="0"/>
              <a:t>Certificado del ingreso del capital social.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Escritura pública en notaría.</a:t>
            </a:r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Solicitud de CIF.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Inscripción</a:t>
            </a:r>
            <a:r>
              <a:rPr lang="es-ES" noProof="0" dirty="0"/>
              <a:t> en el Registro Mercantil.</a:t>
            </a:r>
          </a:p>
          <a:p>
            <a:pPr marL="25400" indent="0" algn="l"/>
            <a:endParaRPr lang="es-ES" noProof="0" dirty="0"/>
          </a:p>
        </p:txBody>
      </p:sp>
      <p:sp>
        <p:nvSpPr>
          <p:cNvPr id="3" name="Google Shape;507;p30">
            <a:extLst>
              <a:ext uri="{FF2B5EF4-FFF2-40B4-BE49-F238E27FC236}">
                <a16:creationId xmlns:a16="http://schemas.microsoft.com/office/drawing/2014/main" id="{84DBFFF0-979D-EB01-3CD8-81EFD88CAA58}"/>
              </a:ext>
            </a:extLst>
          </p:cNvPr>
          <p:cNvSpPr/>
          <p:nvPr/>
        </p:nvSpPr>
        <p:spPr>
          <a:xfrm flipH="1">
            <a:off x="7252047" y="621389"/>
            <a:ext cx="3087722" cy="679147"/>
          </a:xfrm>
          <a:custGeom>
            <a:avLst/>
            <a:gdLst/>
            <a:ahLst/>
            <a:cxnLst/>
            <a:rect l="l" t="t" r="r" b="b"/>
            <a:pathLst>
              <a:path w="72648" h="15979" extrusionOk="0">
                <a:moveTo>
                  <a:pt x="23875" y="11417"/>
                </a:moveTo>
                <a:lnTo>
                  <a:pt x="23875" y="11417"/>
                </a:lnTo>
                <a:cubicBezTo>
                  <a:pt x="24134" y="11460"/>
                  <a:pt x="24390" y="11526"/>
                  <a:pt x="24640" y="11613"/>
                </a:cubicBezTo>
                <a:lnTo>
                  <a:pt x="23875" y="11417"/>
                </a:lnTo>
                <a:close/>
                <a:moveTo>
                  <a:pt x="41559" y="0"/>
                </a:moveTo>
                <a:cubicBezTo>
                  <a:pt x="38806" y="0"/>
                  <a:pt x="36154" y="2038"/>
                  <a:pt x="35472" y="4718"/>
                </a:cubicBezTo>
                <a:cubicBezTo>
                  <a:pt x="34990" y="3932"/>
                  <a:pt x="34078" y="3456"/>
                  <a:pt x="33162" y="3456"/>
                </a:cubicBezTo>
                <a:cubicBezTo>
                  <a:pt x="32917" y="3456"/>
                  <a:pt x="32672" y="3490"/>
                  <a:pt x="32435" y="3561"/>
                </a:cubicBezTo>
                <a:cubicBezTo>
                  <a:pt x="31326" y="3883"/>
                  <a:pt x="30506" y="5024"/>
                  <a:pt x="30538" y="6197"/>
                </a:cubicBezTo>
                <a:cubicBezTo>
                  <a:pt x="29957" y="5950"/>
                  <a:pt x="29318" y="5824"/>
                  <a:pt x="28679" y="5824"/>
                </a:cubicBezTo>
                <a:cubicBezTo>
                  <a:pt x="28152" y="5824"/>
                  <a:pt x="27625" y="5910"/>
                  <a:pt x="27131" y="6084"/>
                </a:cubicBezTo>
                <a:cubicBezTo>
                  <a:pt x="26924" y="6145"/>
                  <a:pt x="26717" y="6225"/>
                  <a:pt x="26510" y="6225"/>
                </a:cubicBezTo>
                <a:cubicBezTo>
                  <a:pt x="26444" y="6225"/>
                  <a:pt x="26377" y="6216"/>
                  <a:pt x="26311" y="6197"/>
                </a:cubicBezTo>
                <a:cubicBezTo>
                  <a:pt x="25974" y="6100"/>
                  <a:pt x="25797" y="5715"/>
                  <a:pt x="25491" y="5522"/>
                </a:cubicBezTo>
                <a:cubicBezTo>
                  <a:pt x="25330" y="5402"/>
                  <a:pt x="25139" y="5349"/>
                  <a:pt x="24943" y="5349"/>
                </a:cubicBezTo>
                <a:cubicBezTo>
                  <a:pt x="24612" y="5349"/>
                  <a:pt x="24265" y="5499"/>
                  <a:pt x="24013" y="5731"/>
                </a:cubicBezTo>
                <a:cubicBezTo>
                  <a:pt x="23627" y="6100"/>
                  <a:pt x="23434" y="6631"/>
                  <a:pt x="23290" y="7161"/>
                </a:cubicBezTo>
                <a:cubicBezTo>
                  <a:pt x="23193" y="7499"/>
                  <a:pt x="23097" y="7868"/>
                  <a:pt x="22807" y="8061"/>
                </a:cubicBezTo>
                <a:cubicBezTo>
                  <a:pt x="22631" y="8190"/>
                  <a:pt x="22406" y="8238"/>
                  <a:pt x="22197" y="8270"/>
                </a:cubicBezTo>
                <a:cubicBezTo>
                  <a:pt x="20202" y="8564"/>
                  <a:pt x="18189" y="8718"/>
                  <a:pt x="16171" y="8718"/>
                </a:cubicBezTo>
                <a:cubicBezTo>
                  <a:pt x="15539" y="8718"/>
                  <a:pt x="14906" y="8703"/>
                  <a:pt x="14273" y="8672"/>
                </a:cubicBezTo>
                <a:cubicBezTo>
                  <a:pt x="13968" y="8656"/>
                  <a:pt x="13630" y="8640"/>
                  <a:pt x="13341" y="8511"/>
                </a:cubicBezTo>
                <a:cubicBezTo>
                  <a:pt x="12939" y="8335"/>
                  <a:pt x="12650" y="7981"/>
                  <a:pt x="12312" y="7692"/>
                </a:cubicBezTo>
                <a:cubicBezTo>
                  <a:pt x="11504" y="7003"/>
                  <a:pt x="10443" y="6783"/>
                  <a:pt x="9362" y="6783"/>
                </a:cubicBezTo>
                <a:cubicBezTo>
                  <a:pt x="8853" y="6783"/>
                  <a:pt x="8338" y="6832"/>
                  <a:pt x="7844" y="6904"/>
                </a:cubicBezTo>
                <a:cubicBezTo>
                  <a:pt x="6607" y="7081"/>
                  <a:pt x="1705" y="9797"/>
                  <a:pt x="853" y="10713"/>
                </a:cubicBezTo>
                <a:cubicBezTo>
                  <a:pt x="1" y="11645"/>
                  <a:pt x="3489" y="10954"/>
                  <a:pt x="4517" y="11678"/>
                </a:cubicBezTo>
                <a:cubicBezTo>
                  <a:pt x="5330" y="12240"/>
                  <a:pt x="4760" y="15978"/>
                  <a:pt x="5658" y="15978"/>
                </a:cubicBezTo>
                <a:cubicBezTo>
                  <a:pt x="5684" y="15978"/>
                  <a:pt x="5711" y="15975"/>
                  <a:pt x="5739" y="15969"/>
                </a:cubicBezTo>
                <a:cubicBezTo>
                  <a:pt x="8519" y="15326"/>
                  <a:pt x="13180" y="11035"/>
                  <a:pt x="16041" y="10970"/>
                </a:cubicBezTo>
                <a:cubicBezTo>
                  <a:pt x="16353" y="10962"/>
                  <a:pt x="16668" y="10953"/>
                  <a:pt x="16982" y="10953"/>
                </a:cubicBezTo>
                <a:cubicBezTo>
                  <a:pt x="17864" y="10953"/>
                  <a:pt x="18743" y="11020"/>
                  <a:pt x="19561" y="11340"/>
                </a:cubicBezTo>
                <a:cubicBezTo>
                  <a:pt x="19947" y="11485"/>
                  <a:pt x="20316" y="11678"/>
                  <a:pt x="20734" y="11710"/>
                </a:cubicBezTo>
                <a:cubicBezTo>
                  <a:pt x="20773" y="11713"/>
                  <a:pt x="20812" y="11714"/>
                  <a:pt x="20850" y="11714"/>
                </a:cubicBezTo>
                <a:cubicBezTo>
                  <a:pt x="21213" y="11714"/>
                  <a:pt x="21576" y="11586"/>
                  <a:pt x="21940" y="11485"/>
                </a:cubicBezTo>
                <a:cubicBezTo>
                  <a:pt x="22312" y="11397"/>
                  <a:pt x="22696" y="11351"/>
                  <a:pt x="23081" y="11351"/>
                </a:cubicBezTo>
                <a:cubicBezTo>
                  <a:pt x="23253" y="11351"/>
                  <a:pt x="23426" y="11360"/>
                  <a:pt x="23598" y="11379"/>
                </a:cubicBezTo>
                <a:lnTo>
                  <a:pt x="23598" y="11379"/>
                </a:lnTo>
                <a:cubicBezTo>
                  <a:pt x="24300" y="11700"/>
                  <a:pt x="25048" y="11802"/>
                  <a:pt x="25819" y="11802"/>
                </a:cubicBezTo>
                <a:cubicBezTo>
                  <a:pt x="27138" y="11802"/>
                  <a:pt x="28525" y="11505"/>
                  <a:pt x="29869" y="11505"/>
                </a:cubicBezTo>
                <a:cubicBezTo>
                  <a:pt x="30296" y="11505"/>
                  <a:pt x="30718" y="11535"/>
                  <a:pt x="31133" y="11613"/>
                </a:cubicBezTo>
                <a:cubicBezTo>
                  <a:pt x="31953" y="11774"/>
                  <a:pt x="32740" y="12112"/>
                  <a:pt x="33560" y="12256"/>
                </a:cubicBezTo>
                <a:cubicBezTo>
                  <a:pt x="33875" y="12305"/>
                  <a:pt x="34191" y="12324"/>
                  <a:pt x="34509" y="12324"/>
                </a:cubicBezTo>
                <a:cubicBezTo>
                  <a:pt x="35228" y="12324"/>
                  <a:pt x="35953" y="12227"/>
                  <a:pt x="36678" y="12160"/>
                </a:cubicBezTo>
                <a:cubicBezTo>
                  <a:pt x="37799" y="12045"/>
                  <a:pt x="38925" y="11987"/>
                  <a:pt x="40051" y="11987"/>
                </a:cubicBezTo>
                <a:cubicBezTo>
                  <a:pt x="41909" y="11987"/>
                  <a:pt x="43766" y="12145"/>
                  <a:pt x="45598" y="12465"/>
                </a:cubicBezTo>
                <a:cubicBezTo>
                  <a:pt x="46401" y="12614"/>
                  <a:pt x="47218" y="12790"/>
                  <a:pt x="48036" y="12790"/>
                </a:cubicBezTo>
                <a:cubicBezTo>
                  <a:pt x="48102" y="12790"/>
                  <a:pt x="48168" y="12789"/>
                  <a:pt x="48234" y="12787"/>
                </a:cubicBezTo>
                <a:cubicBezTo>
                  <a:pt x="48989" y="12770"/>
                  <a:pt x="49728" y="12594"/>
                  <a:pt x="50484" y="12529"/>
                </a:cubicBezTo>
                <a:cubicBezTo>
                  <a:pt x="50791" y="12500"/>
                  <a:pt x="51098" y="12488"/>
                  <a:pt x="51406" y="12488"/>
                </a:cubicBezTo>
                <a:cubicBezTo>
                  <a:pt x="52288" y="12488"/>
                  <a:pt x="53170" y="12586"/>
                  <a:pt x="54052" y="12658"/>
                </a:cubicBezTo>
                <a:cubicBezTo>
                  <a:pt x="56430" y="12868"/>
                  <a:pt x="58812" y="12947"/>
                  <a:pt x="61196" y="12947"/>
                </a:cubicBezTo>
                <a:cubicBezTo>
                  <a:pt x="65015" y="12947"/>
                  <a:pt x="68837" y="12743"/>
                  <a:pt x="72647" y="12545"/>
                </a:cubicBezTo>
                <a:cubicBezTo>
                  <a:pt x="71137" y="12304"/>
                  <a:pt x="69626" y="12079"/>
                  <a:pt x="68115" y="11838"/>
                </a:cubicBezTo>
                <a:cubicBezTo>
                  <a:pt x="67761" y="11790"/>
                  <a:pt x="67392" y="11726"/>
                  <a:pt x="67135" y="11469"/>
                </a:cubicBezTo>
                <a:cubicBezTo>
                  <a:pt x="66942" y="11276"/>
                  <a:pt x="66845" y="10986"/>
                  <a:pt x="66669" y="10761"/>
                </a:cubicBezTo>
                <a:cubicBezTo>
                  <a:pt x="66380" y="10424"/>
                  <a:pt x="65976" y="10335"/>
                  <a:pt x="65529" y="10335"/>
                </a:cubicBezTo>
                <a:cubicBezTo>
                  <a:pt x="65037" y="10335"/>
                  <a:pt x="64491" y="10442"/>
                  <a:pt x="63985" y="10442"/>
                </a:cubicBezTo>
                <a:cubicBezTo>
                  <a:pt x="63593" y="10442"/>
                  <a:pt x="63225" y="10378"/>
                  <a:pt x="62924" y="10151"/>
                </a:cubicBezTo>
                <a:cubicBezTo>
                  <a:pt x="62618" y="9910"/>
                  <a:pt x="62442" y="9556"/>
                  <a:pt x="62249" y="9218"/>
                </a:cubicBezTo>
                <a:cubicBezTo>
                  <a:pt x="61606" y="8013"/>
                  <a:pt x="60658" y="6872"/>
                  <a:pt x="59372" y="6358"/>
                </a:cubicBezTo>
                <a:cubicBezTo>
                  <a:pt x="58970" y="6202"/>
                  <a:pt x="58531" y="6123"/>
                  <a:pt x="58093" y="6123"/>
                </a:cubicBezTo>
                <a:cubicBezTo>
                  <a:pt x="57130" y="6123"/>
                  <a:pt x="56174" y="6505"/>
                  <a:pt x="55643" y="7290"/>
                </a:cubicBezTo>
                <a:cubicBezTo>
                  <a:pt x="55498" y="7515"/>
                  <a:pt x="55386" y="7756"/>
                  <a:pt x="55177" y="7917"/>
                </a:cubicBezTo>
                <a:cubicBezTo>
                  <a:pt x="55018" y="8037"/>
                  <a:pt x="54837" y="8088"/>
                  <a:pt x="54650" y="8088"/>
                </a:cubicBezTo>
                <a:cubicBezTo>
                  <a:pt x="54212" y="8088"/>
                  <a:pt x="53735" y="7809"/>
                  <a:pt x="53409" y="7483"/>
                </a:cubicBezTo>
                <a:cubicBezTo>
                  <a:pt x="52927" y="7017"/>
                  <a:pt x="52493" y="6422"/>
                  <a:pt x="51834" y="6325"/>
                </a:cubicBezTo>
                <a:cubicBezTo>
                  <a:pt x="51764" y="6314"/>
                  <a:pt x="51694" y="6309"/>
                  <a:pt x="51625" y="6309"/>
                </a:cubicBezTo>
                <a:cubicBezTo>
                  <a:pt x="50703" y="6309"/>
                  <a:pt x="49787" y="7217"/>
                  <a:pt x="48956" y="7217"/>
                </a:cubicBezTo>
                <a:cubicBezTo>
                  <a:pt x="48764" y="7217"/>
                  <a:pt x="48576" y="7168"/>
                  <a:pt x="48394" y="7049"/>
                </a:cubicBezTo>
                <a:cubicBezTo>
                  <a:pt x="47880" y="6711"/>
                  <a:pt x="47832" y="5988"/>
                  <a:pt x="47735" y="5361"/>
                </a:cubicBezTo>
                <a:cubicBezTo>
                  <a:pt x="47334" y="2532"/>
                  <a:pt x="44746" y="154"/>
                  <a:pt x="41869" y="9"/>
                </a:cubicBezTo>
                <a:cubicBezTo>
                  <a:pt x="41766" y="3"/>
                  <a:pt x="41662" y="0"/>
                  <a:pt x="415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4" name="Google Shape;562;p30">
            <a:extLst>
              <a:ext uri="{FF2B5EF4-FFF2-40B4-BE49-F238E27FC236}">
                <a16:creationId xmlns:a16="http://schemas.microsoft.com/office/drawing/2014/main" id="{8FB9D70B-48E1-E6D6-FF45-18E1F3E8453F}"/>
              </a:ext>
            </a:extLst>
          </p:cNvPr>
          <p:cNvSpPr/>
          <p:nvPr/>
        </p:nvSpPr>
        <p:spPr>
          <a:xfrm>
            <a:off x="-1023326" y="1369162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6" name="Google Shape;562;p30">
            <a:extLst>
              <a:ext uri="{FF2B5EF4-FFF2-40B4-BE49-F238E27FC236}">
                <a16:creationId xmlns:a16="http://schemas.microsoft.com/office/drawing/2014/main" id="{D4347DE9-95ED-A7F7-7AEA-D62F057D684E}"/>
              </a:ext>
            </a:extLst>
          </p:cNvPr>
          <p:cNvSpPr/>
          <p:nvPr/>
        </p:nvSpPr>
        <p:spPr>
          <a:xfrm>
            <a:off x="2522609" y="202845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grpSp>
        <p:nvGrpSpPr>
          <p:cNvPr id="59" name="Google Shape;775;p37">
            <a:extLst>
              <a:ext uri="{FF2B5EF4-FFF2-40B4-BE49-F238E27FC236}">
                <a16:creationId xmlns:a16="http://schemas.microsoft.com/office/drawing/2014/main" id="{5B154480-B0B1-187A-A6A3-FC1FBF22A19A}"/>
              </a:ext>
            </a:extLst>
          </p:cNvPr>
          <p:cNvGrpSpPr/>
          <p:nvPr/>
        </p:nvGrpSpPr>
        <p:grpSpPr>
          <a:xfrm>
            <a:off x="5899712" y="2004738"/>
            <a:ext cx="2066061" cy="1158943"/>
            <a:chOff x="4729131" y="1936699"/>
            <a:chExt cx="3820200" cy="2142916"/>
          </a:xfrm>
        </p:grpSpPr>
        <p:sp>
          <p:nvSpPr>
            <p:cNvPr id="60" name="Google Shape;776;p37">
              <a:extLst>
                <a:ext uri="{FF2B5EF4-FFF2-40B4-BE49-F238E27FC236}">
                  <a16:creationId xmlns:a16="http://schemas.microsoft.com/office/drawing/2014/main" id="{52ED3084-53D4-5927-4B6D-C96DE9E8D829}"/>
                </a:ext>
              </a:extLst>
            </p:cNvPr>
            <p:cNvSpPr/>
            <p:nvPr/>
          </p:nvSpPr>
          <p:spPr>
            <a:xfrm>
              <a:off x="4928413" y="1936699"/>
              <a:ext cx="3421500" cy="1990200"/>
            </a:xfrm>
            <a:prstGeom prst="round2SameRect">
              <a:avLst>
                <a:gd name="adj1" fmla="val 9051"/>
                <a:gd name="adj2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>
                <a:solidFill>
                  <a:schemeClr val="dk1"/>
                </a:solidFill>
              </a:endParaRPr>
            </a:p>
          </p:txBody>
        </p:sp>
        <p:sp>
          <p:nvSpPr>
            <p:cNvPr id="62" name="Google Shape;777;p37">
              <a:extLst>
                <a:ext uri="{FF2B5EF4-FFF2-40B4-BE49-F238E27FC236}">
                  <a16:creationId xmlns:a16="http://schemas.microsoft.com/office/drawing/2014/main" id="{D78DCFA4-7E59-A833-BF81-0F063F285A6B}"/>
                </a:ext>
              </a:extLst>
            </p:cNvPr>
            <p:cNvSpPr/>
            <p:nvPr/>
          </p:nvSpPr>
          <p:spPr>
            <a:xfrm rot="10800000">
              <a:off x="4729131" y="3926915"/>
              <a:ext cx="38202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>
                <a:solidFill>
                  <a:schemeClr val="dk1"/>
                </a:solidFill>
              </a:endParaRPr>
            </a:p>
          </p:txBody>
        </p:sp>
        <p:sp>
          <p:nvSpPr>
            <p:cNvPr id="63" name="Google Shape;778;p37">
              <a:extLst>
                <a:ext uri="{FF2B5EF4-FFF2-40B4-BE49-F238E27FC236}">
                  <a16:creationId xmlns:a16="http://schemas.microsoft.com/office/drawing/2014/main" id="{0FDF9059-957C-1F67-2112-6EE4D8C01370}"/>
                </a:ext>
              </a:extLst>
            </p:cNvPr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>
                <a:solidFill>
                  <a:schemeClr val="dk1"/>
                </a:solidFill>
              </a:endParaRPr>
            </a:p>
          </p:txBody>
        </p:sp>
      </p:grpSp>
      <p:pic>
        <p:nvPicPr>
          <p:cNvPr id="898" name="Picture 3">
            <a:extLst>
              <a:ext uri="{FF2B5EF4-FFF2-40B4-BE49-F238E27FC236}">
                <a16:creationId xmlns:a16="http://schemas.microsoft.com/office/drawing/2014/main" id="{4282497F-5850-6D9D-A764-BF1FB78B9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75" r="75"/>
          <a:stretch/>
        </p:blipFill>
        <p:spPr bwMode="auto">
          <a:xfrm>
            <a:off x="6151288" y="2148087"/>
            <a:ext cx="1562835" cy="878035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</p:pic>
      <p:grpSp>
        <p:nvGrpSpPr>
          <p:cNvPr id="900" name="Google Shape;11972;p89">
            <a:extLst>
              <a:ext uri="{FF2B5EF4-FFF2-40B4-BE49-F238E27FC236}">
                <a16:creationId xmlns:a16="http://schemas.microsoft.com/office/drawing/2014/main" id="{0BAFD55E-61EE-4C7B-2B8B-94B3005F6DFA}"/>
              </a:ext>
            </a:extLst>
          </p:cNvPr>
          <p:cNvGrpSpPr/>
          <p:nvPr/>
        </p:nvGrpSpPr>
        <p:grpSpPr>
          <a:xfrm>
            <a:off x="6265746" y="2395770"/>
            <a:ext cx="351645" cy="351959"/>
            <a:chOff x="3508282" y="3810341"/>
            <a:chExt cx="351645" cy="351959"/>
          </a:xfrm>
        </p:grpSpPr>
        <p:sp>
          <p:nvSpPr>
            <p:cNvPr id="901" name="Google Shape;11973;p89">
              <a:extLst>
                <a:ext uri="{FF2B5EF4-FFF2-40B4-BE49-F238E27FC236}">
                  <a16:creationId xmlns:a16="http://schemas.microsoft.com/office/drawing/2014/main" id="{09352D0F-CA8F-EF9D-4117-E5073B76C00D}"/>
                </a:ext>
              </a:extLst>
            </p:cNvPr>
            <p:cNvSpPr/>
            <p:nvPr/>
          </p:nvSpPr>
          <p:spPr>
            <a:xfrm>
              <a:off x="3508282" y="3810341"/>
              <a:ext cx="133180" cy="64232"/>
            </a:xfrm>
            <a:custGeom>
              <a:avLst/>
              <a:gdLst/>
              <a:ahLst/>
              <a:cxnLst/>
              <a:rect l="l" t="t" r="r" b="b"/>
              <a:pathLst>
                <a:path w="8895" h="4290" extrusionOk="0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1974;p89">
              <a:extLst>
                <a:ext uri="{FF2B5EF4-FFF2-40B4-BE49-F238E27FC236}">
                  <a16:creationId xmlns:a16="http://schemas.microsoft.com/office/drawing/2014/main" id="{99AAC2EE-FF54-7FC7-19A6-018E1CBEE5EF}"/>
                </a:ext>
              </a:extLst>
            </p:cNvPr>
            <p:cNvSpPr/>
            <p:nvPr/>
          </p:nvSpPr>
          <p:spPr>
            <a:xfrm>
              <a:off x="3535053" y="3847802"/>
              <a:ext cx="58872" cy="26771"/>
            </a:xfrm>
            <a:custGeom>
              <a:avLst/>
              <a:gdLst/>
              <a:ahLst/>
              <a:cxnLst/>
              <a:rect l="l" t="t" r="r" b="b"/>
              <a:pathLst>
                <a:path w="3932" h="1788" extrusionOk="0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1975;p89">
              <a:extLst>
                <a:ext uri="{FF2B5EF4-FFF2-40B4-BE49-F238E27FC236}">
                  <a16:creationId xmlns:a16="http://schemas.microsoft.com/office/drawing/2014/main" id="{9529D1EC-0457-4D0D-7053-C04CF377A4C1}"/>
                </a:ext>
              </a:extLst>
            </p:cNvPr>
            <p:cNvSpPr/>
            <p:nvPr/>
          </p:nvSpPr>
          <p:spPr>
            <a:xfrm>
              <a:off x="3545743" y="3810341"/>
              <a:ext cx="239261" cy="351959"/>
            </a:xfrm>
            <a:custGeom>
              <a:avLst/>
              <a:gdLst/>
              <a:ahLst/>
              <a:cxnLst/>
              <a:rect l="l" t="t" r="r" b="b"/>
              <a:pathLst>
                <a:path w="15980" h="23507" extrusionOk="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1976;p89">
              <a:extLst>
                <a:ext uri="{FF2B5EF4-FFF2-40B4-BE49-F238E27FC236}">
                  <a16:creationId xmlns:a16="http://schemas.microsoft.com/office/drawing/2014/main" id="{4288FF7A-642D-2D3F-7FD0-8816E0E56941}"/>
                </a:ext>
              </a:extLst>
            </p:cNvPr>
            <p:cNvSpPr/>
            <p:nvPr/>
          </p:nvSpPr>
          <p:spPr>
            <a:xfrm>
              <a:off x="3583205" y="4082317"/>
              <a:ext cx="201799" cy="79983"/>
            </a:xfrm>
            <a:custGeom>
              <a:avLst/>
              <a:gdLst/>
              <a:ahLst/>
              <a:cxnLst/>
              <a:rect l="l" t="t" r="r" b="b"/>
              <a:pathLst>
                <a:path w="13478" h="5342" extrusionOk="0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1977;p89">
              <a:extLst>
                <a:ext uri="{FF2B5EF4-FFF2-40B4-BE49-F238E27FC236}">
                  <a16:creationId xmlns:a16="http://schemas.microsoft.com/office/drawing/2014/main" id="{656C5319-ECAD-662C-E1BD-278CC5805C4E}"/>
                </a:ext>
              </a:extLst>
            </p:cNvPr>
            <p:cNvSpPr/>
            <p:nvPr/>
          </p:nvSpPr>
          <p:spPr>
            <a:xfrm>
              <a:off x="3545429" y="3810341"/>
              <a:ext cx="232328" cy="15437"/>
            </a:xfrm>
            <a:custGeom>
              <a:avLst/>
              <a:gdLst/>
              <a:ahLst/>
              <a:cxnLst/>
              <a:rect l="l" t="t" r="r" b="b"/>
              <a:pathLst>
                <a:path w="15517" h="1031" extrusionOk="0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1978;p89">
              <a:extLst>
                <a:ext uri="{FF2B5EF4-FFF2-40B4-BE49-F238E27FC236}">
                  <a16:creationId xmlns:a16="http://schemas.microsoft.com/office/drawing/2014/main" id="{5FEF844C-204D-576B-B92C-393079589D47}"/>
                </a:ext>
              </a:extLst>
            </p:cNvPr>
            <p:cNvSpPr/>
            <p:nvPr/>
          </p:nvSpPr>
          <p:spPr>
            <a:xfrm>
              <a:off x="3620666" y="4097753"/>
              <a:ext cx="239261" cy="64546"/>
            </a:xfrm>
            <a:custGeom>
              <a:avLst/>
              <a:gdLst/>
              <a:ahLst/>
              <a:cxnLst/>
              <a:rect l="l" t="t" r="r" b="b"/>
              <a:pathLst>
                <a:path w="15980" h="4311" extrusionOk="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1979;p89">
              <a:extLst>
                <a:ext uri="{FF2B5EF4-FFF2-40B4-BE49-F238E27FC236}">
                  <a16:creationId xmlns:a16="http://schemas.microsoft.com/office/drawing/2014/main" id="{FDDBDFEA-B92B-68E6-DF93-2DB07BE0B7BB}"/>
                </a:ext>
              </a:extLst>
            </p:cNvPr>
            <p:cNvSpPr/>
            <p:nvPr/>
          </p:nvSpPr>
          <p:spPr>
            <a:xfrm>
              <a:off x="3620666" y="4147791"/>
              <a:ext cx="231385" cy="14508"/>
            </a:xfrm>
            <a:custGeom>
              <a:avLst/>
              <a:gdLst/>
              <a:ahLst/>
              <a:cxnLst/>
              <a:rect l="l" t="t" r="r" b="b"/>
              <a:pathLst>
                <a:path w="15454" h="969" extrusionOk="0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1980;p89">
              <a:extLst>
                <a:ext uri="{FF2B5EF4-FFF2-40B4-BE49-F238E27FC236}">
                  <a16:creationId xmlns:a16="http://schemas.microsoft.com/office/drawing/2014/main" id="{DCCA8462-1E13-DECB-7325-F4B7FC6C5A8D}"/>
                </a:ext>
              </a:extLst>
            </p:cNvPr>
            <p:cNvSpPr/>
            <p:nvPr/>
          </p:nvSpPr>
          <p:spPr>
            <a:xfrm>
              <a:off x="3604301" y="4097753"/>
              <a:ext cx="53841" cy="27085"/>
            </a:xfrm>
            <a:custGeom>
              <a:avLst/>
              <a:gdLst/>
              <a:ahLst/>
              <a:cxnLst/>
              <a:rect l="l" t="t" r="r" b="b"/>
              <a:pathLst>
                <a:path w="3596" h="1809" extrusionOk="0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1981;p89">
              <a:extLst>
                <a:ext uri="{FF2B5EF4-FFF2-40B4-BE49-F238E27FC236}">
                  <a16:creationId xmlns:a16="http://schemas.microsoft.com/office/drawing/2014/main" id="{C950E8BF-2EFA-E94C-61B2-BCA5E3679D3C}"/>
                </a:ext>
              </a:extLst>
            </p:cNvPr>
            <p:cNvSpPr/>
            <p:nvPr/>
          </p:nvSpPr>
          <p:spPr>
            <a:xfrm>
              <a:off x="3606187" y="3867401"/>
              <a:ext cx="159292" cy="25124"/>
            </a:xfrm>
            <a:custGeom>
              <a:avLst/>
              <a:gdLst/>
              <a:ahLst/>
              <a:cxnLst/>
              <a:rect l="l" t="t" r="r" b="b"/>
              <a:pathLst>
                <a:path w="10639" h="1678" extrusionOk="0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rgbClr val="24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1982;p89">
              <a:extLst>
                <a:ext uri="{FF2B5EF4-FFF2-40B4-BE49-F238E27FC236}">
                  <a16:creationId xmlns:a16="http://schemas.microsoft.com/office/drawing/2014/main" id="{A617C2BC-F049-2D65-6022-8461D4DFA02D}"/>
                </a:ext>
              </a:extLst>
            </p:cNvPr>
            <p:cNvSpPr/>
            <p:nvPr/>
          </p:nvSpPr>
          <p:spPr>
            <a:xfrm>
              <a:off x="3606187" y="3904159"/>
              <a:ext cx="159292" cy="25184"/>
            </a:xfrm>
            <a:custGeom>
              <a:avLst/>
              <a:gdLst/>
              <a:ahLst/>
              <a:cxnLst/>
              <a:rect l="l" t="t" r="r" b="b"/>
              <a:pathLst>
                <a:path w="10639" h="1682" extrusionOk="0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rgbClr val="24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1983;p89">
              <a:extLst>
                <a:ext uri="{FF2B5EF4-FFF2-40B4-BE49-F238E27FC236}">
                  <a16:creationId xmlns:a16="http://schemas.microsoft.com/office/drawing/2014/main" id="{33E46E9F-B794-5DF7-6980-5CCC6BD49CC5}"/>
                </a:ext>
              </a:extLst>
            </p:cNvPr>
            <p:cNvSpPr/>
            <p:nvPr/>
          </p:nvSpPr>
          <p:spPr>
            <a:xfrm>
              <a:off x="3606187" y="3940976"/>
              <a:ext cx="159292" cy="25199"/>
            </a:xfrm>
            <a:custGeom>
              <a:avLst/>
              <a:gdLst/>
              <a:ahLst/>
              <a:cxnLst/>
              <a:rect l="l" t="t" r="r" b="b"/>
              <a:pathLst>
                <a:path w="10639" h="1683" extrusionOk="0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rgbClr val="24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1984;p89">
              <a:extLst>
                <a:ext uri="{FF2B5EF4-FFF2-40B4-BE49-F238E27FC236}">
                  <a16:creationId xmlns:a16="http://schemas.microsoft.com/office/drawing/2014/main" id="{4CD0F153-D402-BE39-9A4C-7314EAEA496F}"/>
                </a:ext>
              </a:extLst>
            </p:cNvPr>
            <p:cNvSpPr/>
            <p:nvPr/>
          </p:nvSpPr>
          <p:spPr>
            <a:xfrm>
              <a:off x="3711639" y="3882434"/>
              <a:ext cx="147030" cy="147015"/>
            </a:xfrm>
            <a:custGeom>
              <a:avLst/>
              <a:gdLst/>
              <a:ahLst/>
              <a:cxnLst/>
              <a:rect l="l" t="t" r="r" b="b"/>
              <a:pathLst>
                <a:path w="9820" h="9819" extrusionOk="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1985;p89">
              <a:extLst>
                <a:ext uri="{FF2B5EF4-FFF2-40B4-BE49-F238E27FC236}">
                  <a16:creationId xmlns:a16="http://schemas.microsoft.com/office/drawing/2014/main" id="{E199225D-2F2C-BBDC-26BE-841B67E8E5E6}"/>
                </a:ext>
              </a:extLst>
            </p:cNvPr>
            <p:cNvSpPr/>
            <p:nvPr/>
          </p:nvSpPr>
          <p:spPr>
            <a:xfrm>
              <a:off x="3682996" y="3930915"/>
              <a:ext cx="127191" cy="127176"/>
            </a:xfrm>
            <a:custGeom>
              <a:avLst/>
              <a:gdLst/>
              <a:ahLst/>
              <a:cxnLst/>
              <a:rect l="l" t="t" r="r" b="b"/>
              <a:pathLst>
                <a:path w="8495" h="8494" extrusionOk="0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rgbClr val="24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13346;p90">
            <a:extLst>
              <a:ext uri="{FF2B5EF4-FFF2-40B4-BE49-F238E27FC236}">
                <a16:creationId xmlns:a16="http://schemas.microsoft.com/office/drawing/2014/main" id="{2736C905-F69F-FA4A-A9FC-20DA559D56C9}"/>
              </a:ext>
            </a:extLst>
          </p:cNvPr>
          <p:cNvGrpSpPr/>
          <p:nvPr/>
        </p:nvGrpSpPr>
        <p:grpSpPr>
          <a:xfrm>
            <a:off x="7210471" y="2432278"/>
            <a:ext cx="402645" cy="323917"/>
            <a:chOff x="1295502" y="2437362"/>
            <a:chExt cx="402645" cy="323917"/>
          </a:xfrm>
        </p:grpSpPr>
        <p:sp>
          <p:nvSpPr>
            <p:cNvPr id="918" name="Google Shape;13347;p90">
              <a:extLst>
                <a:ext uri="{FF2B5EF4-FFF2-40B4-BE49-F238E27FC236}">
                  <a16:creationId xmlns:a16="http://schemas.microsoft.com/office/drawing/2014/main" id="{9714FB54-C82D-DCFF-9435-4C6B422E10FA}"/>
                </a:ext>
              </a:extLst>
            </p:cNvPr>
            <p:cNvSpPr/>
            <p:nvPr/>
          </p:nvSpPr>
          <p:spPr>
            <a:xfrm>
              <a:off x="1295502" y="2437362"/>
              <a:ext cx="402645" cy="278724"/>
            </a:xfrm>
            <a:custGeom>
              <a:avLst/>
              <a:gdLst/>
              <a:ahLst/>
              <a:cxnLst/>
              <a:rect l="l" t="t" r="r" b="b"/>
              <a:pathLst>
                <a:path w="15333" h="10614" extrusionOk="0">
                  <a:moveTo>
                    <a:pt x="412" y="0"/>
                  </a:moveTo>
                  <a:cubicBezTo>
                    <a:pt x="183" y="0"/>
                    <a:pt x="1" y="182"/>
                    <a:pt x="1" y="412"/>
                  </a:cubicBezTo>
                  <a:lnTo>
                    <a:pt x="1" y="10202"/>
                  </a:lnTo>
                  <a:cubicBezTo>
                    <a:pt x="1" y="10432"/>
                    <a:pt x="183" y="10613"/>
                    <a:pt x="412" y="10613"/>
                  </a:cubicBezTo>
                  <a:lnTo>
                    <a:pt x="14921" y="10613"/>
                  </a:lnTo>
                  <a:cubicBezTo>
                    <a:pt x="15141" y="10613"/>
                    <a:pt x="15332" y="10432"/>
                    <a:pt x="15332" y="10202"/>
                  </a:cubicBezTo>
                  <a:lnTo>
                    <a:pt x="15332" y="412"/>
                  </a:lnTo>
                  <a:cubicBezTo>
                    <a:pt x="15332" y="182"/>
                    <a:pt x="15141" y="0"/>
                    <a:pt x="14921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348;p90">
              <a:extLst>
                <a:ext uri="{FF2B5EF4-FFF2-40B4-BE49-F238E27FC236}">
                  <a16:creationId xmlns:a16="http://schemas.microsoft.com/office/drawing/2014/main" id="{5AFA530E-613E-3A13-FBE6-40FE57005EC9}"/>
                </a:ext>
              </a:extLst>
            </p:cNvPr>
            <p:cNvSpPr/>
            <p:nvPr/>
          </p:nvSpPr>
          <p:spPr>
            <a:xfrm>
              <a:off x="1295502" y="2437362"/>
              <a:ext cx="402645" cy="278724"/>
            </a:xfrm>
            <a:custGeom>
              <a:avLst/>
              <a:gdLst/>
              <a:ahLst/>
              <a:cxnLst/>
              <a:rect l="l" t="t" r="r" b="b"/>
              <a:pathLst>
                <a:path w="15333" h="10614" extrusionOk="0">
                  <a:moveTo>
                    <a:pt x="13954" y="0"/>
                  </a:moveTo>
                  <a:lnTo>
                    <a:pt x="13954" y="9618"/>
                  </a:lnTo>
                  <a:cubicBezTo>
                    <a:pt x="13954" y="9838"/>
                    <a:pt x="13763" y="10030"/>
                    <a:pt x="13543" y="10030"/>
                  </a:cubicBezTo>
                  <a:lnTo>
                    <a:pt x="1" y="10030"/>
                  </a:lnTo>
                  <a:lnTo>
                    <a:pt x="1" y="10202"/>
                  </a:lnTo>
                  <a:cubicBezTo>
                    <a:pt x="1" y="10432"/>
                    <a:pt x="183" y="10613"/>
                    <a:pt x="412" y="10613"/>
                  </a:cubicBezTo>
                  <a:lnTo>
                    <a:pt x="14921" y="10613"/>
                  </a:lnTo>
                  <a:cubicBezTo>
                    <a:pt x="15141" y="10613"/>
                    <a:pt x="15332" y="10432"/>
                    <a:pt x="15332" y="10202"/>
                  </a:cubicBezTo>
                  <a:lnTo>
                    <a:pt x="15332" y="412"/>
                  </a:lnTo>
                  <a:cubicBezTo>
                    <a:pt x="15332" y="182"/>
                    <a:pt x="15141" y="0"/>
                    <a:pt x="14921" y="0"/>
                  </a:cubicBez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349;p90">
              <a:extLst>
                <a:ext uri="{FF2B5EF4-FFF2-40B4-BE49-F238E27FC236}">
                  <a16:creationId xmlns:a16="http://schemas.microsoft.com/office/drawing/2014/main" id="{3AABBBC9-05B7-5FD8-86E9-B63959DF520A}"/>
                </a:ext>
              </a:extLst>
            </p:cNvPr>
            <p:cNvSpPr/>
            <p:nvPr/>
          </p:nvSpPr>
          <p:spPr>
            <a:xfrm>
              <a:off x="1324651" y="2467771"/>
              <a:ext cx="344347" cy="217905"/>
            </a:xfrm>
            <a:custGeom>
              <a:avLst/>
              <a:gdLst/>
              <a:ahLst/>
              <a:cxnLst/>
              <a:rect l="l" t="t" r="r" b="b"/>
              <a:pathLst>
                <a:path w="13113" h="8298" extrusionOk="0">
                  <a:moveTo>
                    <a:pt x="1159" y="0"/>
                  </a:moveTo>
                  <a:cubicBezTo>
                    <a:pt x="1130" y="0"/>
                    <a:pt x="1101" y="19"/>
                    <a:pt x="1101" y="48"/>
                  </a:cubicBezTo>
                  <a:cubicBezTo>
                    <a:pt x="1082" y="622"/>
                    <a:pt x="623" y="1072"/>
                    <a:pt x="49" y="1101"/>
                  </a:cubicBezTo>
                  <a:cubicBezTo>
                    <a:pt x="20" y="1101"/>
                    <a:pt x="1" y="1129"/>
                    <a:pt x="1" y="1158"/>
                  </a:cubicBezTo>
                  <a:lnTo>
                    <a:pt x="1" y="7139"/>
                  </a:lnTo>
                  <a:cubicBezTo>
                    <a:pt x="1" y="7168"/>
                    <a:pt x="20" y="7187"/>
                    <a:pt x="49" y="7187"/>
                  </a:cubicBezTo>
                  <a:cubicBezTo>
                    <a:pt x="623" y="7216"/>
                    <a:pt x="1082" y="7675"/>
                    <a:pt x="1101" y="8250"/>
                  </a:cubicBezTo>
                  <a:cubicBezTo>
                    <a:pt x="1101" y="8278"/>
                    <a:pt x="1130" y="8297"/>
                    <a:pt x="1159" y="8297"/>
                  </a:cubicBezTo>
                  <a:lnTo>
                    <a:pt x="11897" y="8297"/>
                  </a:lnTo>
                  <a:cubicBezTo>
                    <a:pt x="11925" y="8297"/>
                    <a:pt x="11945" y="8278"/>
                    <a:pt x="11945" y="8250"/>
                  </a:cubicBezTo>
                  <a:cubicBezTo>
                    <a:pt x="11973" y="7662"/>
                    <a:pt x="12452" y="7197"/>
                    <a:pt x="13037" y="7197"/>
                  </a:cubicBezTo>
                  <a:cubicBezTo>
                    <a:pt x="13043" y="7197"/>
                    <a:pt x="13049" y="7197"/>
                    <a:pt x="13055" y="7197"/>
                  </a:cubicBezTo>
                  <a:cubicBezTo>
                    <a:pt x="13083" y="7197"/>
                    <a:pt x="13112" y="7168"/>
                    <a:pt x="13112" y="7139"/>
                  </a:cubicBezTo>
                  <a:lnTo>
                    <a:pt x="13112" y="1158"/>
                  </a:lnTo>
                  <a:cubicBezTo>
                    <a:pt x="13112" y="1129"/>
                    <a:pt x="13083" y="1101"/>
                    <a:pt x="13055" y="1101"/>
                  </a:cubicBezTo>
                  <a:cubicBezTo>
                    <a:pt x="12461" y="1101"/>
                    <a:pt x="11973" y="641"/>
                    <a:pt x="11945" y="48"/>
                  </a:cubicBezTo>
                  <a:cubicBezTo>
                    <a:pt x="11945" y="19"/>
                    <a:pt x="11925" y="0"/>
                    <a:pt x="118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350;p90">
              <a:extLst>
                <a:ext uri="{FF2B5EF4-FFF2-40B4-BE49-F238E27FC236}">
                  <a16:creationId xmlns:a16="http://schemas.microsoft.com/office/drawing/2014/main" id="{E9701B54-F439-2CC1-B008-61DB7FB19854}"/>
                </a:ext>
              </a:extLst>
            </p:cNvPr>
            <p:cNvSpPr/>
            <p:nvPr/>
          </p:nvSpPr>
          <p:spPr>
            <a:xfrm>
              <a:off x="1600617" y="2467771"/>
              <a:ext cx="68381" cy="217905"/>
            </a:xfrm>
            <a:custGeom>
              <a:avLst/>
              <a:gdLst/>
              <a:ahLst/>
              <a:cxnLst/>
              <a:rect l="l" t="t" r="r" b="b"/>
              <a:pathLst>
                <a:path w="2604" h="8298" extrusionOk="0">
                  <a:moveTo>
                    <a:pt x="0" y="0"/>
                  </a:moveTo>
                  <a:cubicBezTo>
                    <a:pt x="19" y="0"/>
                    <a:pt x="48" y="19"/>
                    <a:pt x="48" y="48"/>
                  </a:cubicBezTo>
                  <a:cubicBezTo>
                    <a:pt x="77" y="641"/>
                    <a:pt x="565" y="1101"/>
                    <a:pt x="1158" y="1101"/>
                  </a:cubicBezTo>
                  <a:cubicBezTo>
                    <a:pt x="1187" y="1101"/>
                    <a:pt x="1206" y="1129"/>
                    <a:pt x="1206" y="1158"/>
                  </a:cubicBezTo>
                  <a:lnTo>
                    <a:pt x="1206" y="7139"/>
                  </a:lnTo>
                  <a:cubicBezTo>
                    <a:pt x="1206" y="7168"/>
                    <a:pt x="1187" y="7197"/>
                    <a:pt x="1158" y="7197"/>
                  </a:cubicBezTo>
                  <a:cubicBezTo>
                    <a:pt x="565" y="7197"/>
                    <a:pt x="77" y="7656"/>
                    <a:pt x="48" y="8250"/>
                  </a:cubicBezTo>
                  <a:cubicBezTo>
                    <a:pt x="48" y="8278"/>
                    <a:pt x="19" y="8297"/>
                    <a:pt x="0" y="8297"/>
                  </a:cubicBezTo>
                  <a:lnTo>
                    <a:pt x="1388" y="8297"/>
                  </a:lnTo>
                  <a:cubicBezTo>
                    <a:pt x="1416" y="8297"/>
                    <a:pt x="1436" y="8278"/>
                    <a:pt x="1436" y="8250"/>
                  </a:cubicBezTo>
                  <a:cubicBezTo>
                    <a:pt x="1464" y="7656"/>
                    <a:pt x="1952" y="7197"/>
                    <a:pt x="2546" y="7197"/>
                  </a:cubicBezTo>
                  <a:cubicBezTo>
                    <a:pt x="2574" y="7197"/>
                    <a:pt x="2603" y="7168"/>
                    <a:pt x="2603" y="7139"/>
                  </a:cubicBezTo>
                  <a:lnTo>
                    <a:pt x="2603" y="1158"/>
                  </a:lnTo>
                  <a:cubicBezTo>
                    <a:pt x="2603" y="1129"/>
                    <a:pt x="2574" y="1101"/>
                    <a:pt x="2546" y="1101"/>
                  </a:cubicBezTo>
                  <a:cubicBezTo>
                    <a:pt x="1952" y="1101"/>
                    <a:pt x="1464" y="641"/>
                    <a:pt x="1436" y="48"/>
                  </a:cubicBezTo>
                  <a:cubicBezTo>
                    <a:pt x="1436" y="19"/>
                    <a:pt x="1416" y="0"/>
                    <a:pt x="1388" y="0"/>
                  </a:cubicBezTo>
                  <a:close/>
                </a:path>
              </a:pathLst>
            </a:custGeom>
            <a:solidFill>
              <a:srgbClr val="EF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351;p90">
              <a:extLst>
                <a:ext uri="{FF2B5EF4-FFF2-40B4-BE49-F238E27FC236}">
                  <a16:creationId xmlns:a16="http://schemas.microsoft.com/office/drawing/2014/main" id="{D20A1B2A-29DE-FC37-B8A6-4DB2D85EEA73}"/>
                </a:ext>
              </a:extLst>
            </p:cNvPr>
            <p:cNvSpPr/>
            <p:nvPr/>
          </p:nvSpPr>
          <p:spPr>
            <a:xfrm>
              <a:off x="1557445" y="2680871"/>
              <a:ext cx="66044" cy="80408"/>
            </a:xfrm>
            <a:custGeom>
              <a:avLst/>
              <a:gdLst/>
              <a:ahLst/>
              <a:cxnLst/>
              <a:rect l="l" t="t" r="r" b="b"/>
              <a:pathLst>
                <a:path w="2515" h="3062" extrusionOk="0">
                  <a:moveTo>
                    <a:pt x="1156" y="1"/>
                  </a:moveTo>
                  <a:lnTo>
                    <a:pt x="17" y="2393"/>
                  </a:lnTo>
                  <a:cubicBezTo>
                    <a:pt x="0" y="2419"/>
                    <a:pt x="21" y="2452"/>
                    <a:pt x="53" y="2452"/>
                  </a:cubicBezTo>
                  <a:cubicBezTo>
                    <a:pt x="57" y="2452"/>
                    <a:pt x="61" y="2452"/>
                    <a:pt x="65" y="2451"/>
                  </a:cubicBezTo>
                  <a:lnTo>
                    <a:pt x="831" y="2336"/>
                  </a:lnTo>
                  <a:cubicBezTo>
                    <a:pt x="836" y="2333"/>
                    <a:pt x="840" y="2332"/>
                    <a:pt x="844" y="2332"/>
                  </a:cubicBezTo>
                  <a:cubicBezTo>
                    <a:pt x="855" y="2332"/>
                    <a:pt x="862" y="2341"/>
                    <a:pt x="869" y="2355"/>
                  </a:cubicBezTo>
                  <a:lnTo>
                    <a:pt x="1300" y="3044"/>
                  </a:lnTo>
                  <a:cubicBezTo>
                    <a:pt x="1308" y="3056"/>
                    <a:pt x="1319" y="3061"/>
                    <a:pt x="1330" y="3061"/>
                  </a:cubicBezTo>
                  <a:cubicBezTo>
                    <a:pt x="1346" y="3061"/>
                    <a:pt x="1361" y="3051"/>
                    <a:pt x="1367" y="3034"/>
                  </a:cubicBezTo>
                  <a:lnTo>
                    <a:pt x="2515" y="64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352;p90">
              <a:extLst>
                <a:ext uri="{FF2B5EF4-FFF2-40B4-BE49-F238E27FC236}">
                  <a16:creationId xmlns:a16="http://schemas.microsoft.com/office/drawing/2014/main" id="{7CC74ACF-ADE1-D0F8-7160-5C9753C15394}"/>
                </a:ext>
              </a:extLst>
            </p:cNvPr>
            <p:cNvSpPr/>
            <p:nvPr/>
          </p:nvSpPr>
          <p:spPr>
            <a:xfrm>
              <a:off x="1607129" y="2680871"/>
              <a:ext cx="66070" cy="80408"/>
            </a:xfrm>
            <a:custGeom>
              <a:avLst/>
              <a:gdLst/>
              <a:ahLst/>
              <a:cxnLst/>
              <a:rect l="l" t="t" r="r" b="b"/>
              <a:pathLst>
                <a:path w="2516" h="3062" extrusionOk="0">
                  <a:moveTo>
                    <a:pt x="1350" y="1"/>
                  </a:moveTo>
                  <a:lnTo>
                    <a:pt x="1" y="642"/>
                  </a:lnTo>
                  <a:lnTo>
                    <a:pt x="1140" y="3034"/>
                  </a:lnTo>
                  <a:cubicBezTo>
                    <a:pt x="1151" y="3051"/>
                    <a:pt x="1168" y="3061"/>
                    <a:pt x="1185" y="3061"/>
                  </a:cubicBezTo>
                  <a:cubicBezTo>
                    <a:pt x="1197" y="3061"/>
                    <a:pt x="1208" y="3056"/>
                    <a:pt x="1216" y="3044"/>
                  </a:cubicBezTo>
                  <a:lnTo>
                    <a:pt x="1637" y="2355"/>
                  </a:lnTo>
                  <a:cubicBezTo>
                    <a:pt x="1644" y="2341"/>
                    <a:pt x="1657" y="2332"/>
                    <a:pt x="1670" y="2332"/>
                  </a:cubicBezTo>
                  <a:cubicBezTo>
                    <a:pt x="1675" y="2332"/>
                    <a:pt x="1680" y="2333"/>
                    <a:pt x="1685" y="2336"/>
                  </a:cubicBezTo>
                  <a:lnTo>
                    <a:pt x="2451" y="2451"/>
                  </a:lnTo>
                  <a:cubicBezTo>
                    <a:pt x="2455" y="2452"/>
                    <a:pt x="2459" y="2452"/>
                    <a:pt x="2463" y="2452"/>
                  </a:cubicBezTo>
                  <a:cubicBezTo>
                    <a:pt x="2495" y="2452"/>
                    <a:pt x="2516" y="2419"/>
                    <a:pt x="2499" y="2393"/>
                  </a:cubicBezTo>
                  <a:lnTo>
                    <a:pt x="1350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353;p90">
              <a:extLst>
                <a:ext uri="{FF2B5EF4-FFF2-40B4-BE49-F238E27FC236}">
                  <a16:creationId xmlns:a16="http://schemas.microsoft.com/office/drawing/2014/main" id="{1BA0BD7F-51FF-A827-72FF-11D98A5D3B50}"/>
                </a:ext>
              </a:extLst>
            </p:cNvPr>
            <p:cNvSpPr/>
            <p:nvPr/>
          </p:nvSpPr>
          <p:spPr>
            <a:xfrm>
              <a:off x="1556631" y="2604927"/>
              <a:ext cx="117146" cy="115229"/>
            </a:xfrm>
            <a:custGeom>
              <a:avLst/>
              <a:gdLst/>
              <a:ahLst/>
              <a:cxnLst/>
              <a:rect l="l" t="t" r="r" b="b"/>
              <a:pathLst>
                <a:path w="4461" h="4388" extrusionOk="0">
                  <a:moveTo>
                    <a:pt x="2234" y="0"/>
                  </a:moveTo>
                  <a:cubicBezTo>
                    <a:pt x="2113" y="0"/>
                    <a:pt x="1991" y="36"/>
                    <a:pt x="1886" y="108"/>
                  </a:cubicBezTo>
                  <a:cubicBezTo>
                    <a:pt x="1790" y="179"/>
                    <a:pt x="1675" y="218"/>
                    <a:pt x="1562" y="218"/>
                  </a:cubicBezTo>
                  <a:cubicBezTo>
                    <a:pt x="1539" y="218"/>
                    <a:pt x="1516" y="216"/>
                    <a:pt x="1493" y="213"/>
                  </a:cubicBezTo>
                  <a:cubicBezTo>
                    <a:pt x="1477" y="212"/>
                    <a:pt x="1461" y="211"/>
                    <a:pt x="1444" y="211"/>
                  </a:cubicBezTo>
                  <a:cubicBezTo>
                    <a:pt x="1205" y="211"/>
                    <a:pt x="989" y="342"/>
                    <a:pt x="890" y="557"/>
                  </a:cubicBezTo>
                  <a:cubicBezTo>
                    <a:pt x="833" y="691"/>
                    <a:pt x="728" y="797"/>
                    <a:pt x="603" y="854"/>
                  </a:cubicBezTo>
                  <a:cubicBezTo>
                    <a:pt x="373" y="959"/>
                    <a:pt x="230" y="1199"/>
                    <a:pt x="259" y="1448"/>
                  </a:cubicBezTo>
                  <a:cubicBezTo>
                    <a:pt x="268" y="1591"/>
                    <a:pt x="230" y="1735"/>
                    <a:pt x="153" y="1849"/>
                  </a:cubicBezTo>
                  <a:cubicBezTo>
                    <a:pt x="0" y="2060"/>
                    <a:pt x="0" y="2328"/>
                    <a:pt x="153" y="2539"/>
                  </a:cubicBezTo>
                  <a:cubicBezTo>
                    <a:pt x="230" y="2653"/>
                    <a:pt x="268" y="2797"/>
                    <a:pt x="259" y="2940"/>
                  </a:cubicBezTo>
                  <a:cubicBezTo>
                    <a:pt x="230" y="3189"/>
                    <a:pt x="373" y="3429"/>
                    <a:pt x="603" y="3534"/>
                  </a:cubicBezTo>
                  <a:cubicBezTo>
                    <a:pt x="728" y="3591"/>
                    <a:pt x="833" y="3697"/>
                    <a:pt x="890" y="3831"/>
                  </a:cubicBezTo>
                  <a:cubicBezTo>
                    <a:pt x="989" y="4046"/>
                    <a:pt x="1205" y="4177"/>
                    <a:pt x="1444" y="4177"/>
                  </a:cubicBezTo>
                  <a:cubicBezTo>
                    <a:pt x="1461" y="4177"/>
                    <a:pt x="1477" y="4176"/>
                    <a:pt x="1493" y="4175"/>
                  </a:cubicBezTo>
                  <a:cubicBezTo>
                    <a:pt x="1516" y="4172"/>
                    <a:pt x="1539" y="4170"/>
                    <a:pt x="1562" y="4170"/>
                  </a:cubicBezTo>
                  <a:cubicBezTo>
                    <a:pt x="1675" y="4170"/>
                    <a:pt x="1790" y="4209"/>
                    <a:pt x="1886" y="4280"/>
                  </a:cubicBezTo>
                  <a:cubicBezTo>
                    <a:pt x="1991" y="4352"/>
                    <a:pt x="2113" y="4388"/>
                    <a:pt x="2234" y="4388"/>
                  </a:cubicBezTo>
                  <a:cubicBezTo>
                    <a:pt x="2355" y="4388"/>
                    <a:pt x="2474" y="4352"/>
                    <a:pt x="2575" y="4280"/>
                  </a:cubicBezTo>
                  <a:cubicBezTo>
                    <a:pt x="2670" y="4209"/>
                    <a:pt x="2785" y="4170"/>
                    <a:pt x="2904" y="4170"/>
                  </a:cubicBezTo>
                  <a:cubicBezTo>
                    <a:pt x="2928" y="4170"/>
                    <a:pt x="2952" y="4172"/>
                    <a:pt x="2977" y="4175"/>
                  </a:cubicBezTo>
                  <a:cubicBezTo>
                    <a:pt x="2992" y="4176"/>
                    <a:pt x="3008" y="4177"/>
                    <a:pt x="3024" y="4177"/>
                  </a:cubicBezTo>
                  <a:cubicBezTo>
                    <a:pt x="3255" y="4177"/>
                    <a:pt x="3472" y="4046"/>
                    <a:pt x="3580" y="3831"/>
                  </a:cubicBezTo>
                  <a:cubicBezTo>
                    <a:pt x="3637" y="3697"/>
                    <a:pt x="3742" y="3591"/>
                    <a:pt x="3867" y="3534"/>
                  </a:cubicBezTo>
                  <a:cubicBezTo>
                    <a:pt x="4096" y="3429"/>
                    <a:pt x="4230" y="3189"/>
                    <a:pt x="4211" y="2940"/>
                  </a:cubicBezTo>
                  <a:cubicBezTo>
                    <a:pt x="4202" y="2797"/>
                    <a:pt x="4230" y="2653"/>
                    <a:pt x="4316" y="2539"/>
                  </a:cubicBezTo>
                  <a:cubicBezTo>
                    <a:pt x="4460" y="2328"/>
                    <a:pt x="4460" y="2060"/>
                    <a:pt x="4316" y="1849"/>
                  </a:cubicBezTo>
                  <a:cubicBezTo>
                    <a:pt x="4230" y="1735"/>
                    <a:pt x="4202" y="1591"/>
                    <a:pt x="4211" y="1448"/>
                  </a:cubicBezTo>
                  <a:cubicBezTo>
                    <a:pt x="4230" y="1199"/>
                    <a:pt x="4096" y="959"/>
                    <a:pt x="3867" y="854"/>
                  </a:cubicBezTo>
                  <a:cubicBezTo>
                    <a:pt x="3742" y="797"/>
                    <a:pt x="3637" y="691"/>
                    <a:pt x="3580" y="557"/>
                  </a:cubicBezTo>
                  <a:cubicBezTo>
                    <a:pt x="3472" y="342"/>
                    <a:pt x="3255" y="211"/>
                    <a:pt x="3024" y="211"/>
                  </a:cubicBezTo>
                  <a:cubicBezTo>
                    <a:pt x="3008" y="211"/>
                    <a:pt x="2992" y="212"/>
                    <a:pt x="2977" y="213"/>
                  </a:cubicBezTo>
                  <a:cubicBezTo>
                    <a:pt x="2952" y="216"/>
                    <a:pt x="2928" y="218"/>
                    <a:pt x="2904" y="218"/>
                  </a:cubicBezTo>
                  <a:cubicBezTo>
                    <a:pt x="2785" y="218"/>
                    <a:pt x="2670" y="179"/>
                    <a:pt x="2575" y="108"/>
                  </a:cubicBezTo>
                  <a:cubicBezTo>
                    <a:pt x="2474" y="36"/>
                    <a:pt x="2355" y="0"/>
                    <a:pt x="2234" y="0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3354;p90">
              <a:extLst>
                <a:ext uri="{FF2B5EF4-FFF2-40B4-BE49-F238E27FC236}">
                  <a16:creationId xmlns:a16="http://schemas.microsoft.com/office/drawing/2014/main" id="{B3636359-3676-8E53-1AD8-99D9CF2D9773}"/>
                </a:ext>
              </a:extLst>
            </p:cNvPr>
            <p:cNvSpPr/>
            <p:nvPr/>
          </p:nvSpPr>
          <p:spPr>
            <a:xfrm>
              <a:off x="1595076" y="2714300"/>
              <a:ext cx="2048" cy="26"/>
            </a:xfrm>
            <a:custGeom>
              <a:avLst/>
              <a:gdLst/>
              <a:ahLst/>
              <a:cxnLst/>
              <a:rect l="l" t="t" r="r" b="b"/>
              <a:pathLst>
                <a:path w="78" h="1" extrusionOk="0">
                  <a:moveTo>
                    <a:pt x="1" y="0"/>
                  </a:moveTo>
                  <a:lnTo>
                    <a:pt x="29" y="0"/>
                  </a:lnTo>
                  <a:lnTo>
                    <a:pt x="77" y="0"/>
                  </a:lnTo>
                  <a:cubicBezTo>
                    <a:pt x="48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3355;p90">
              <a:extLst>
                <a:ext uri="{FF2B5EF4-FFF2-40B4-BE49-F238E27FC236}">
                  <a16:creationId xmlns:a16="http://schemas.microsoft.com/office/drawing/2014/main" id="{9B0DC96D-255B-F6CE-5F68-E8C924B4C949}"/>
                </a:ext>
              </a:extLst>
            </p:cNvPr>
            <p:cNvSpPr/>
            <p:nvPr/>
          </p:nvSpPr>
          <p:spPr>
            <a:xfrm>
              <a:off x="1595076" y="2610757"/>
              <a:ext cx="2048" cy="26"/>
            </a:xfrm>
            <a:custGeom>
              <a:avLst/>
              <a:gdLst/>
              <a:ahLst/>
              <a:cxnLst/>
              <a:rect l="l" t="t" r="r" b="b"/>
              <a:pathLst>
                <a:path w="78" h="1" extrusionOk="0">
                  <a:moveTo>
                    <a:pt x="77" y="1"/>
                  </a:moveTo>
                  <a:lnTo>
                    <a:pt x="29" y="1"/>
                  </a:lnTo>
                  <a:lnTo>
                    <a:pt x="1" y="1"/>
                  </a:lnTo>
                  <a:cubicBezTo>
                    <a:pt x="29" y="1"/>
                    <a:pt x="48" y="1"/>
                    <a:pt x="77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3356;p90">
              <a:extLst>
                <a:ext uri="{FF2B5EF4-FFF2-40B4-BE49-F238E27FC236}">
                  <a16:creationId xmlns:a16="http://schemas.microsoft.com/office/drawing/2014/main" id="{D0E2C9AE-1579-0585-E23D-90F36986A48B}"/>
                </a:ext>
              </a:extLst>
            </p:cNvPr>
            <p:cNvSpPr/>
            <p:nvPr/>
          </p:nvSpPr>
          <p:spPr>
            <a:xfrm>
              <a:off x="1598857" y="2604927"/>
              <a:ext cx="74920" cy="115176"/>
            </a:xfrm>
            <a:custGeom>
              <a:avLst/>
              <a:gdLst/>
              <a:ahLst/>
              <a:cxnLst/>
              <a:rect l="l" t="t" r="r" b="b"/>
              <a:pathLst>
                <a:path w="2853" h="4386" extrusionOk="0">
                  <a:moveTo>
                    <a:pt x="626" y="0"/>
                  </a:moveTo>
                  <a:cubicBezTo>
                    <a:pt x="505" y="0"/>
                    <a:pt x="383" y="36"/>
                    <a:pt x="278" y="108"/>
                  </a:cubicBezTo>
                  <a:cubicBezTo>
                    <a:pt x="201" y="165"/>
                    <a:pt x="105" y="203"/>
                    <a:pt x="0" y="213"/>
                  </a:cubicBezTo>
                  <a:cubicBezTo>
                    <a:pt x="8" y="213"/>
                    <a:pt x="16" y="212"/>
                    <a:pt x="24" y="212"/>
                  </a:cubicBezTo>
                  <a:cubicBezTo>
                    <a:pt x="255" y="212"/>
                    <a:pt x="473" y="345"/>
                    <a:pt x="574" y="557"/>
                  </a:cubicBezTo>
                  <a:cubicBezTo>
                    <a:pt x="632" y="691"/>
                    <a:pt x="737" y="787"/>
                    <a:pt x="861" y="854"/>
                  </a:cubicBezTo>
                  <a:cubicBezTo>
                    <a:pt x="1091" y="959"/>
                    <a:pt x="1235" y="1199"/>
                    <a:pt x="1206" y="1448"/>
                  </a:cubicBezTo>
                  <a:cubicBezTo>
                    <a:pt x="1196" y="1591"/>
                    <a:pt x="1235" y="1735"/>
                    <a:pt x="1311" y="1849"/>
                  </a:cubicBezTo>
                  <a:cubicBezTo>
                    <a:pt x="1464" y="2050"/>
                    <a:pt x="1464" y="2328"/>
                    <a:pt x="1311" y="2539"/>
                  </a:cubicBezTo>
                  <a:cubicBezTo>
                    <a:pt x="1235" y="2653"/>
                    <a:pt x="1196" y="2797"/>
                    <a:pt x="1206" y="2940"/>
                  </a:cubicBezTo>
                  <a:cubicBezTo>
                    <a:pt x="1235" y="3189"/>
                    <a:pt x="1091" y="3429"/>
                    <a:pt x="861" y="3534"/>
                  </a:cubicBezTo>
                  <a:cubicBezTo>
                    <a:pt x="737" y="3591"/>
                    <a:pt x="632" y="3697"/>
                    <a:pt x="574" y="3831"/>
                  </a:cubicBezTo>
                  <a:cubicBezTo>
                    <a:pt x="473" y="4043"/>
                    <a:pt x="255" y="4176"/>
                    <a:pt x="24" y="4176"/>
                  </a:cubicBezTo>
                  <a:cubicBezTo>
                    <a:pt x="16" y="4176"/>
                    <a:pt x="8" y="4175"/>
                    <a:pt x="0" y="4175"/>
                  </a:cubicBezTo>
                  <a:lnTo>
                    <a:pt x="0" y="4175"/>
                  </a:lnTo>
                  <a:cubicBezTo>
                    <a:pt x="105" y="4185"/>
                    <a:pt x="201" y="4213"/>
                    <a:pt x="278" y="4271"/>
                  </a:cubicBezTo>
                  <a:cubicBezTo>
                    <a:pt x="383" y="4347"/>
                    <a:pt x="505" y="4386"/>
                    <a:pt x="626" y="4386"/>
                  </a:cubicBezTo>
                  <a:cubicBezTo>
                    <a:pt x="747" y="4386"/>
                    <a:pt x="866" y="4347"/>
                    <a:pt x="967" y="4271"/>
                  </a:cubicBezTo>
                  <a:cubicBezTo>
                    <a:pt x="1070" y="4202"/>
                    <a:pt x="1196" y="4164"/>
                    <a:pt x="1325" y="4164"/>
                  </a:cubicBezTo>
                  <a:cubicBezTo>
                    <a:pt x="1340" y="4164"/>
                    <a:pt x="1354" y="4165"/>
                    <a:pt x="1369" y="4165"/>
                  </a:cubicBezTo>
                  <a:cubicBezTo>
                    <a:pt x="1390" y="4168"/>
                    <a:pt x="1411" y="4169"/>
                    <a:pt x="1432" y="4169"/>
                  </a:cubicBezTo>
                  <a:cubicBezTo>
                    <a:pt x="1657" y="4169"/>
                    <a:pt x="1866" y="4032"/>
                    <a:pt x="1962" y="3831"/>
                  </a:cubicBezTo>
                  <a:cubicBezTo>
                    <a:pt x="2029" y="3697"/>
                    <a:pt x="2125" y="3591"/>
                    <a:pt x="2259" y="3534"/>
                  </a:cubicBezTo>
                  <a:cubicBezTo>
                    <a:pt x="2488" y="3429"/>
                    <a:pt x="2622" y="3189"/>
                    <a:pt x="2603" y="2940"/>
                  </a:cubicBezTo>
                  <a:cubicBezTo>
                    <a:pt x="2584" y="2797"/>
                    <a:pt x="2622" y="2653"/>
                    <a:pt x="2708" y="2539"/>
                  </a:cubicBezTo>
                  <a:cubicBezTo>
                    <a:pt x="2852" y="2328"/>
                    <a:pt x="2852" y="2050"/>
                    <a:pt x="2708" y="1849"/>
                  </a:cubicBezTo>
                  <a:cubicBezTo>
                    <a:pt x="2622" y="1735"/>
                    <a:pt x="2584" y="1591"/>
                    <a:pt x="2603" y="1448"/>
                  </a:cubicBezTo>
                  <a:cubicBezTo>
                    <a:pt x="2622" y="1199"/>
                    <a:pt x="2488" y="959"/>
                    <a:pt x="2259" y="854"/>
                  </a:cubicBezTo>
                  <a:cubicBezTo>
                    <a:pt x="2125" y="787"/>
                    <a:pt x="2029" y="691"/>
                    <a:pt x="1962" y="557"/>
                  </a:cubicBezTo>
                  <a:cubicBezTo>
                    <a:pt x="1863" y="342"/>
                    <a:pt x="1647" y="211"/>
                    <a:pt x="1416" y="211"/>
                  </a:cubicBezTo>
                  <a:cubicBezTo>
                    <a:pt x="1400" y="211"/>
                    <a:pt x="1384" y="212"/>
                    <a:pt x="1369" y="213"/>
                  </a:cubicBezTo>
                  <a:cubicBezTo>
                    <a:pt x="1344" y="216"/>
                    <a:pt x="1320" y="218"/>
                    <a:pt x="1296" y="218"/>
                  </a:cubicBezTo>
                  <a:cubicBezTo>
                    <a:pt x="1177" y="218"/>
                    <a:pt x="1062" y="179"/>
                    <a:pt x="967" y="108"/>
                  </a:cubicBezTo>
                  <a:cubicBezTo>
                    <a:pt x="866" y="36"/>
                    <a:pt x="747" y="0"/>
                    <a:pt x="626" y="0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3357;p90">
              <a:extLst>
                <a:ext uri="{FF2B5EF4-FFF2-40B4-BE49-F238E27FC236}">
                  <a16:creationId xmlns:a16="http://schemas.microsoft.com/office/drawing/2014/main" id="{CE392C72-C2D0-7FBF-7C0F-938783D2C7E7}"/>
                </a:ext>
              </a:extLst>
            </p:cNvPr>
            <p:cNvSpPr/>
            <p:nvPr/>
          </p:nvSpPr>
          <p:spPr>
            <a:xfrm>
              <a:off x="1583023" y="2630872"/>
              <a:ext cx="63602" cy="63339"/>
            </a:xfrm>
            <a:custGeom>
              <a:avLst/>
              <a:gdLst/>
              <a:ahLst/>
              <a:cxnLst/>
              <a:rect l="l" t="t" r="r" b="b"/>
              <a:pathLst>
                <a:path w="2422" h="2412" extrusionOk="0">
                  <a:moveTo>
                    <a:pt x="1206" y="0"/>
                  </a:moveTo>
                  <a:cubicBezTo>
                    <a:pt x="546" y="0"/>
                    <a:pt x="0" y="536"/>
                    <a:pt x="0" y="1206"/>
                  </a:cubicBezTo>
                  <a:cubicBezTo>
                    <a:pt x="0" y="1866"/>
                    <a:pt x="546" y="2412"/>
                    <a:pt x="1206" y="2412"/>
                  </a:cubicBezTo>
                  <a:cubicBezTo>
                    <a:pt x="1876" y="2412"/>
                    <a:pt x="2421" y="1866"/>
                    <a:pt x="2421" y="1206"/>
                  </a:cubicBezTo>
                  <a:cubicBezTo>
                    <a:pt x="2421" y="536"/>
                    <a:pt x="1876" y="0"/>
                    <a:pt x="1206" y="0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3358;p90">
              <a:extLst>
                <a:ext uri="{FF2B5EF4-FFF2-40B4-BE49-F238E27FC236}">
                  <a16:creationId xmlns:a16="http://schemas.microsoft.com/office/drawing/2014/main" id="{4E3D8652-CE96-3594-280B-28791E250EF3}"/>
                </a:ext>
              </a:extLst>
            </p:cNvPr>
            <p:cNvSpPr/>
            <p:nvPr/>
          </p:nvSpPr>
          <p:spPr>
            <a:xfrm>
              <a:off x="1595076" y="2630872"/>
              <a:ext cx="56827" cy="63287"/>
            </a:xfrm>
            <a:custGeom>
              <a:avLst/>
              <a:gdLst/>
              <a:ahLst/>
              <a:cxnLst/>
              <a:rect l="l" t="t" r="r" b="b"/>
              <a:pathLst>
                <a:path w="2164" h="2410" extrusionOk="0">
                  <a:moveTo>
                    <a:pt x="757" y="0"/>
                  </a:moveTo>
                  <a:cubicBezTo>
                    <a:pt x="479" y="0"/>
                    <a:pt x="211" y="96"/>
                    <a:pt x="1" y="268"/>
                  </a:cubicBezTo>
                  <a:cubicBezTo>
                    <a:pt x="603" y="747"/>
                    <a:pt x="603" y="1665"/>
                    <a:pt x="1" y="2153"/>
                  </a:cubicBezTo>
                  <a:cubicBezTo>
                    <a:pt x="224" y="2328"/>
                    <a:pt x="485" y="2410"/>
                    <a:pt x="741" y="2410"/>
                  </a:cubicBezTo>
                  <a:cubicBezTo>
                    <a:pt x="1229" y="2410"/>
                    <a:pt x="1704" y="2113"/>
                    <a:pt x="1886" y="1598"/>
                  </a:cubicBezTo>
                  <a:cubicBezTo>
                    <a:pt x="2163" y="823"/>
                    <a:pt x="1580" y="0"/>
                    <a:pt x="757" y="0"/>
                  </a:cubicBez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3359;p90">
              <a:extLst>
                <a:ext uri="{FF2B5EF4-FFF2-40B4-BE49-F238E27FC236}">
                  <a16:creationId xmlns:a16="http://schemas.microsoft.com/office/drawing/2014/main" id="{95368717-BEDA-5EF4-3DFF-FC78BB34CE4D}"/>
                </a:ext>
              </a:extLst>
            </p:cNvPr>
            <p:cNvSpPr/>
            <p:nvPr/>
          </p:nvSpPr>
          <p:spPr>
            <a:xfrm>
              <a:off x="1370054" y="2536074"/>
              <a:ext cx="253304" cy="12158"/>
            </a:xfrm>
            <a:custGeom>
              <a:avLst/>
              <a:gdLst/>
              <a:ahLst/>
              <a:cxnLst/>
              <a:rect l="l" t="t" r="r" b="b"/>
              <a:pathLst>
                <a:path w="9646" h="463" extrusionOk="0">
                  <a:moveTo>
                    <a:pt x="303" y="1"/>
                  </a:moveTo>
                  <a:cubicBezTo>
                    <a:pt x="1" y="1"/>
                    <a:pt x="4" y="462"/>
                    <a:pt x="311" y="462"/>
                  </a:cubicBezTo>
                  <a:cubicBezTo>
                    <a:pt x="317" y="462"/>
                    <a:pt x="323" y="462"/>
                    <a:pt x="329" y="462"/>
                  </a:cubicBezTo>
                  <a:lnTo>
                    <a:pt x="9326" y="462"/>
                  </a:lnTo>
                  <a:cubicBezTo>
                    <a:pt x="9332" y="462"/>
                    <a:pt x="9338" y="462"/>
                    <a:pt x="9343" y="462"/>
                  </a:cubicBezTo>
                  <a:cubicBezTo>
                    <a:pt x="9642" y="462"/>
                    <a:pt x="9645" y="1"/>
                    <a:pt x="9352" y="1"/>
                  </a:cubicBezTo>
                  <a:cubicBezTo>
                    <a:pt x="9343" y="1"/>
                    <a:pt x="9335" y="1"/>
                    <a:pt x="9326" y="2"/>
                  </a:cubicBezTo>
                  <a:lnTo>
                    <a:pt x="329" y="2"/>
                  </a:lnTo>
                  <a:cubicBezTo>
                    <a:pt x="320" y="1"/>
                    <a:pt x="311" y="1"/>
                    <a:pt x="303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360;p90">
              <a:extLst>
                <a:ext uri="{FF2B5EF4-FFF2-40B4-BE49-F238E27FC236}">
                  <a16:creationId xmlns:a16="http://schemas.microsoft.com/office/drawing/2014/main" id="{671D382B-C8AC-A2B0-4A67-FDA9C27DED06}"/>
                </a:ext>
              </a:extLst>
            </p:cNvPr>
            <p:cNvSpPr/>
            <p:nvPr/>
          </p:nvSpPr>
          <p:spPr>
            <a:xfrm>
              <a:off x="1370054" y="2503170"/>
              <a:ext cx="253304" cy="12132"/>
            </a:xfrm>
            <a:custGeom>
              <a:avLst/>
              <a:gdLst/>
              <a:ahLst/>
              <a:cxnLst/>
              <a:rect l="l" t="t" r="r" b="b"/>
              <a:pathLst>
                <a:path w="9646" h="462" extrusionOk="0">
                  <a:moveTo>
                    <a:pt x="303" y="0"/>
                  </a:moveTo>
                  <a:cubicBezTo>
                    <a:pt x="1" y="0"/>
                    <a:pt x="4" y="461"/>
                    <a:pt x="311" y="461"/>
                  </a:cubicBezTo>
                  <a:cubicBezTo>
                    <a:pt x="317" y="461"/>
                    <a:pt x="323" y="461"/>
                    <a:pt x="329" y="461"/>
                  </a:cubicBezTo>
                  <a:lnTo>
                    <a:pt x="9326" y="461"/>
                  </a:lnTo>
                  <a:cubicBezTo>
                    <a:pt x="9332" y="461"/>
                    <a:pt x="9338" y="461"/>
                    <a:pt x="9343" y="461"/>
                  </a:cubicBezTo>
                  <a:cubicBezTo>
                    <a:pt x="9642" y="461"/>
                    <a:pt x="9645" y="0"/>
                    <a:pt x="9352" y="0"/>
                  </a:cubicBezTo>
                  <a:cubicBezTo>
                    <a:pt x="9343" y="0"/>
                    <a:pt x="9335" y="1"/>
                    <a:pt x="9326" y="1"/>
                  </a:cubicBezTo>
                  <a:lnTo>
                    <a:pt x="329" y="1"/>
                  </a:lnTo>
                  <a:cubicBezTo>
                    <a:pt x="320" y="1"/>
                    <a:pt x="311" y="0"/>
                    <a:pt x="303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361;p90">
              <a:extLst>
                <a:ext uri="{FF2B5EF4-FFF2-40B4-BE49-F238E27FC236}">
                  <a16:creationId xmlns:a16="http://schemas.microsoft.com/office/drawing/2014/main" id="{A51A6F17-F13E-A4B8-BB2A-4A9D02D6F9F2}"/>
                </a:ext>
              </a:extLst>
            </p:cNvPr>
            <p:cNvSpPr/>
            <p:nvPr/>
          </p:nvSpPr>
          <p:spPr>
            <a:xfrm>
              <a:off x="1370133" y="2569266"/>
              <a:ext cx="253146" cy="12132"/>
            </a:xfrm>
            <a:custGeom>
              <a:avLst/>
              <a:gdLst/>
              <a:ahLst/>
              <a:cxnLst/>
              <a:rect l="l" t="t" r="r" b="b"/>
              <a:pathLst>
                <a:path w="9640" h="462" extrusionOk="0">
                  <a:moveTo>
                    <a:pt x="300" y="0"/>
                  </a:moveTo>
                  <a:cubicBezTo>
                    <a:pt x="0" y="0"/>
                    <a:pt x="0" y="462"/>
                    <a:pt x="300" y="462"/>
                  </a:cubicBezTo>
                  <a:cubicBezTo>
                    <a:pt x="309" y="462"/>
                    <a:pt x="317" y="462"/>
                    <a:pt x="326" y="461"/>
                  </a:cubicBezTo>
                  <a:lnTo>
                    <a:pt x="9323" y="461"/>
                  </a:lnTo>
                  <a:cubicBezTo>
                    <a:pt x="9331" y="462"/>
                    <a:pt x="9340" y="462"/>
                    <a:pt x="9348" y="462"/>
                  </a:cubicBezTo>
                  <a:cubicBezTo>
                    <a:pt x="9639" y="462"/>
                    <a:pt x="9639" y="0"/>
                    <a:pt x="9348" y="0"/>
                  </a:cubicBezTo>
                  <a:cubicBezTo>
                    <a:pt x="9340" y="0"/>
                    <a:pt x="9331" y="1"/>
                    <a:pt x="9323" y="1"/>
                  </a:cubicBezTo>
                  <a:lnTo>
                    <a:pt x="326" y="1"/>
                  </a:lnTo>
                  <a:cubicBezTo>
                    <a:pt x="317" y="1"/>
                    <a:pt x="309" y="0"/>
                    <a:pt x="300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362;p90">
              <a:extLst>
                <a:ext uri="{FF2B5EF4-FFF2-40B4-BE49-F238E27FC236}">
                  <a16:creationId xmlns:a16="http://schemas.microsoft.com/office/drawing/2014/main" id="{77AB9683-43DD-7137-A9EE-D4515EBFE59D}"/>
                </a:ext>
              </a:extLst>
            </p:cNvPr>
            <p:cNvSpPr/>
            <p:nvPr/>
          </p:nvSpPr>
          <p:spPr>
            <a:xfrm>
              <a:off x="1447521" y="2612228"/>
              <a:ext cx="98344" cy="12158"/>
            </a:xfrm>
            <a:custGeom>
              <a:avLst/>
              <a:gdLst/>
              <a:ahLst/>
              <a:cxnLst/>
              <a:rect l="l" t="t" r="r" b="b"/>
              <a:pathLst>
                <a:path w="3745" h="463" extrusionOk="0">
                  <a:moveTo>
                    <a:pt x="301" y="1"/>
                  </a:moveTo>
                  <a:cubicBezTo>
                    <a:pt x="1" y="1"/>
                    <a:pt x="1" y="462"/>
                    <a:pt x="301" y="462"/>
                  </a:cubicBezTo>
                  <a:cubicBezTo>
                    <a:pt x="309" y="462"/>
                    <a:pt x="318" y="462"/>
                    <a:pt x="327" y="461"/>
                  </a:cubicBezTo>
                  <a:lnTo>
                    <a:pt x="3418" y="461"/>
                  </a:lnTo>
                  <a:cubicBezTo>
                    <a:pt x="3427" y="462"/>
                    <a:pt x="3436" y="462"/>
                    <a:pt x="3445" y="462"/>
                  </a:cubicBezTo>
                  <a:cubicBezTo>
                    <a:pt x="3744" y="462"/>
                    <a:pt x="3744" y="1"/>
                    <a:pt x="3445" y="1"/>
                  </a:cubicBezTo>
                  <a:cubicBezTo>
                    <a:pt x="3436" y="1"/>
                    <a:pt x="3427" y="1"/>
                    <a:pt x="3418" y="2"/>
                  </a:cubicBezTo>
                  <a:lnTo>
                    <a:pt x="327" y="2"/>
                  </a:lnTo>
                  <a:cubicBezTo>
                    <a:pt x="318" y="1"/>
                    <a:pt x="309" y="1"/>
                    <a:pt x="301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10684;p88">
            <a:extLst>
              <a:ext uri="{FF2B5EF4-FFF2-40B4-BE49-F238E27FC236}">
                <a16:creationId xmlns:a16="http://schemas.microsoft.com/office/drawing/2014/main" id="{A6013A84-E201-6E4B-9176-D01B08FFE201}"/>
              </a:ext>
            </a:extLst>
          </p:cNvPr>
          <p:cNvGrpSpPr/>
          <p:nvPr/>
        </p:nvGrpSpPr>
        <p:grpSpPr>
          <a:xfrm>
            <a:off x="6770236" y="2397892"/>
            <a:ext cx="324938" cy="347716"/>
            <a:chOff x="6894856" y="3227074"/>
            <a:chExt cx="324938" cy="347716"/>
          </a:xfrm>
        </p:grpSpPr>
        <p:sp>
          <p:nvSpPr>
            <p:cNvPr id="935" name="Google Shape;10685;p88">
              <a:extLst>
                <a:ext uri="{FF2B5EF4-FFF2-40B4-BE49-F238E27FC236}">
                  <a16:creationId xmlns:a16="http://schemas.microsoft.com/office/drawing/2014/main" id="{2D4A6E9E-4E30-F37F-3B6B-52D641AB29A2}"/>
                </a:ext>
              </a:extLst>
            </p:cNvPr>
            <p:cNvSpPr/>
            <p:nvPr/>
          </p:nvSpPr>
          <p:spPr>
            <a:xfrm>
              <a:off x="6898849" y="3377589"/>
              <a:ext cx="316925" cy="43770"/>
            </a:xfrm>
            <a:custGeom>
              <a:avLst/>
              <a:gdLst/>
              <a:ahLst/>
              <a:cxnLst/>
              <a:rect l="l" t="t" r="r" b="b"/>
              <a:pathLst>
                <a:path w="12063" h="1666" extrusionOk="0">
                  <a:moveTo>
                    <a:pt x="8" y="1"/>
                  </a:moveTo>
                  <a:lnTo>
                    <a:pt x="1" y="1665"/>
                  </a:lnTo>
                  <a:lnTo>
                    <a:pt x="12063" y="1665"/>
                  </a:lnTo>
                  <a:lnTo>
                    <a:pt x="12056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0686;p88">
              <a:extLst>
                <a:ext uri="{FF2B5EF4-FFF2-40B4-BE49-F238E27FC236}">
                  <a16:creationId xmlns:a16="http://schemas.microsoft.com/office/drawing/2014/main" id="{BBBE1A38-00BA-F352-5AD8-E5F170AEB108}"/>
                </a:ext>
              </a:extLst>
            </p:cNvPr>
            <p:cNvSpPr/>
            <p:nvPr/>
          </p:nvSpPr>
          <p:spPr>
            <a:xfrm>
              <a:off x="6996346" y="3227074"/>
              <a:ext cx="128867" cy="61977"/>
            </a:xfrm>
            <a:custGeom>
              <a:avLst/>
              <a:gdLst/>
              <a:ahLst/>
              <a:cxnLst/>
              <a:rect l="l" t="t" r="r" b="b"/>
              <a:pathLst>
                <a:path w="4905" h="2359" extrusionOk="0">
                  <a:moveTo>
                    <a:pt x="2453" y="0"/>
                  </a:moveTo>
                  <a:cubicBezTo>
                    <a:pt x="2399" y="0"/>
                    <a:pt x="2345" y="21"/>
                    <a:pt x="2303" y="63"/>
                  </a:cubicBezTo>
                  <a:lnTo>
                    <a:pt x="999" y="1360"/>
                  </a:lnTo>
                  <a:lnTo>
                    <a:pt x="1" y="2359"/>
                  </a:lnTo>
                  <a:lnTo>
                    <a:pt x="4905" y="2359"/>
                  </a:lnTo>
                  <a:lnTo>
                    <a:pt x="2602" y="63"/>
                  </a:lnTo>
                  <a:cubicBezTo>
                    <a:pt x="2560" y="21"/>
                    <a:pt x="2506" y="0"/>
                    <a:pt x="245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0687;p88">
              <a:extLst>
                <a:ext uri="{FF2B5EF4-FFF2-40B4-BE49-F238E27FC236}">
                  <a16:creationId xmlns:a16="http://schemas.microsoft.com/office/drawing/2014/main" id="{BD3DE285-0D06-8E4A-95F7-01BC00A86104}"/>
                </a:ext>
              </a:extLst>
            </p:cNvPr>
            <p:cNvSpPr/>
            <p:nvPr/>
          </p:nvSpPr>
          <p:spPr>
            <a:xfrm>
              <a:off x="6996346" y="3262778"/>
              <a:ext cx="128867" cy="26273"/>
            </a:xfrm>
            <a:custGeom>
              <a:avLst/>
              <a:gdLst/>
              <a:ahLst/>
              <a:cxnLst/>
              <a:rect l="l" t="t" r="r" b="b"/>
              <a:pathLst>
                <a:path w="4905" h="1000" extrusionOk="0">
                  <a:moveTo>
                    <a:pt x="999" y="1"/>
                  </a:moveTo>
                  <a:lnTo>
                    <a:pt x="1" y="1000"/>
                  </a:lnTo>
                  <a:lnTo>
                    <a:pt x="4905" y="1000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0688;p88">
              <a:extLst>
                <a:ext uri="{FF2B5EF4-FFF2-40B4-BE49-F238E27FC236}">
                  <a16:creationId xmlns:a16="http://schemas.microsoft.com/office/drawing/2014/main" id="{6078EDE4-9D5D-3D2B-35E7-A38A4A3DF931}"/>
                </a:ext>
              </a:extLst>
            </p:cNvPr>
            <p:cNvSpPr/>
            <p:nvPr/>
          </p:nvSpPr>
          <p:spPr>
            <a:xfrm>
              <a:off x="6918186" y="3280092"/>
              <a:ext cx="278278" cy="260439"/>
            </a:xfrm>
            <a:custGeom>
              <a:avLst/>
              <a:gdLst/>
              <a:ahLst/>
              <a:cxnLst/>
              <a:rect l="l" t="t" r="r" b="b"/>
              <a:pathLst>
                <a:path w="10592" h="9913" extrusionOk="0">
                  <a:moveTo>
                    <a:pt x="10388" y="0"/>
                  </a:moveTo>
                  <a:cubicBezTo>
                    <a:pt x="10384" y="0"/>
                    <a:pt x="10381" y="1"/>
                    <a:pt x="10377" y="1"/>
                  </a:cubicBezTo>
                  <a:lnTo>
                    <a:pt x="215" y="1"/>
                  </a:lnTo>
                  <a:cubicBezTo>
                    <a:pt x="97" y="1"/>
                    <a:pt x="0" y="91"/>
                    <a:pt x="0" y="209"/>
                  </a:cubicBezTo>
                  <a:lnTo>
                    <a:pt x="0" y="9913"/>
                  </a:lnTo>
                  <a:lnTo>
                    <a:pt x="10592" y="9913"/>
                  </a:lnTo>
                  <a:lnTo>
                    <a:pt x="10592" y="209"/>
                  </a:lnTo>
                  <a:cubicBezTo>
                    <a:pt x="10592" y="95"/>
                    <a:pt x="10501" y="0"/>
                    <a:pt x="10388" y="0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0689;p88">
              <a:extLst>
                <a:ext uri="{FF2B5EF4-FFF2-40B4-BE49-F238E27FC236}">
                  <a16:creationId xmlns:a16="http://schemas.microsoft.com/office/drawing/2014/main" id="{DFFC69BC-007B-528A-1540-65FB2BD73B5E}"/>
                </a:ext>
              </a:extLst>
            </p:cNvPr>
            <p:cNvSpPr/>
            <p:nvPr/>
          </p:nvSpPr>
          <p:spPr>
            <a:xfrm>
              <a:off x="7177127" y="3279908"/>
              <a:ext cx="19337" cy="260623"/>
            </a:xfrm>
            <a:custGeom>
              <a:avLst/>
              <a:gdLst/>
              <a:ahLst/>
              <a:cxnLst/>
              <a:rect l="l" t="t" r="r" b="b"/>
              <a:pathLst>
                <a:path w="736" h="9920" extrusionOk="0">
                  <a:moveTo>
                    <a:pt x="0" y="1"/>
                  </a:moveTo>
                  <a:lnTo>
                    <a:pt x="0" y="9920"/>
                  </a:lnTo>
                  <a:lnTo>
                    <a:pt x="736" y="9920"/>
                  </a:lnTo>
                  <a:lnTo>
                    <a:pt x="736" y="216"/>
                  </a:lnTo>
                  <a:cubicBezTo>
                    <a:pt x="736" y="98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0690;p88">
              <a:extLst>
                <a:ext uri="{FF2B5EF4-FFF2-40B4-BE49-F238E27FC236}">
                  <a16:creationId xmlns:a16="http://schemas.microsoft.com/office/drawing/2014/main" id="{42BF903C-1616-91C6-B8C7-5E3D583AE8F2}"/>
                </a:ext>
              </a:extLst>
            </p:cNvPr>
            <p:cNvSpPr/>
            <p:nvPr/>
          </p:nvSpPr>
          <p:spPr>
            <a:xfrm>
              <a:off x="6918186" y="3367579"/>
              <a:ext cx="278278" cy="172952"/>
            </a:xfrm>
            <a:custGeom>
              <a:avLst/>
              <a:gdLst/>
              <a:ahLst/>
              <a:cxnLst/>
              <a:rect l="l" t="t" r="r" b="b"/>
              <a:pathLst>
                <a:path w="10592" h="6583" extrusionOk="0">
                  <a:moveTo>
                    <a:pt x="0" y="0"/>
                  </a:moveTo>
                  <a:lnTo>
                    <a:pt x="0" y="6583"/>
                  </a:lnTo>
                  <a:lnTo>
                    <a:pt x="10592" y="6583"/>
                  </a:lnTo>
                  <a:lnTo>
                    <a:pt x="10592" y="0"/>
                  </a:lnTo>
                  <a:lnTo>
                    <a:pt x="5299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0691;p88">
              <a:extLst>
                <a:ext uri="{FF2B5EF4-FFF2-40B4-BE49-F238E27FC236}">
                  <a16:creationId xmlns:a16="http://schemas.microsoft.com/office/drawing/2014/main" id="{02D255DC-C933-3B12-A75B-64353671C8A4}"/>
                </a:ext>
              </a:extLst>
            </p:cNvPr>
            <p:cNvSpPr/>
            <p:nvPr/>
          </p:nvSpPr>
          <p:spPr>
            <a:xfrm>
              <a:off x="6958619" y="3418784"/>
              <a:ext cx="197385" cy="10588"/>
            </a:xfrm>
            <a:custGeom>
              <a:avLst/>
              <a:gdLst/>
              <a:ahLst/>
              <a:cxnLst/>
              <a:rect l="l" t="t" r="r" b="b"/>
              <a:pathLst>
                <a:path w="7513" h="403" extrusionOk="0">
                  <a:moveTo>
                    <a:pt x="271" y="0"/>
                  </a:moveTo>
                  <a:cubicBezTo>
                    <a:pt x="1" y="0"/>
                    <a:pt x="1" y="403"/>
                    <a:pt x="271" y="403"/>
                  </a:cubicBezTo>
                  <a:lnTo>
                    <a:pt x="7242" y="403"/>
                  </a:lnTo>
                  <a:cubicBezTo>
                    <a:pt x="7513" y="403"/>
                    <a:pt x="7513" y="0"/>
                    <a:pt x="7242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0692;p88">
              <a:extLst>
                <a:ext uri="{FF2B5EF4-FFF2-40B4-BE49-F238E27FC236}">
                  <a16:creationId xmlns:a16="http://schemas.microsoft.com/office/drawing/2014/main" id="{457FE18C-997F-07C8-CD80-F00CA82EEB20}"/>
                </a:ext>
              </a:extLst>
            </p:cNvPr>
            <p:cNvSpPr/>
            <p:nvPr/>
          </p:nvSpPr>
          <p:spPr>
            <a:xfrm>
              <a:off x="6992511" y="3441378"/>
              <a:ext cx="129970" cy="10588"/>
            </a:xfrm>
            <a:custGeom>
              <a:avLst/>
              <a:gdLst/>
              <a:ahLst/>
              <a:cxnLst/>
              <a:rect l="l" t="t" r="r" b="b"/>
              <a:pathLst>
                <a:path w="4947" h="403" extrusionOk="0">
                  <a:moveTo>
                    <a:pt x="271" y="0"/>
                  </a:moveTo>
                  <a:cubicBezTo>
                    <a:pt x="1" y="0"/>
                    <a:pt x="1" y="403"/>
                    <a:pt x="271" y="403"/>
                  </a:cubicBezTo>
                  <a:lnTo>
                    <a:pt x="4676" y="403"/>
                  </a:lnTo>
                  <a:cubicBezTo>
                    <a:pt x="4946" y="403"/>
                    <a:pt x="4946" y="0"/>
                    <a:pt x="4676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0693;p88">
              <a:extLst>
                <a:ext uri="{FF2B5EF4-FFF2-40B4-BE49-F238E27FC236}">
                  <a16:creationId xmlns:a16="http://schemas.microsoft.com/office/drawing/2014/main" id="{15C04B81-04F5-16DD-43FA-7331E7594CE3}"/>
                </a:ext>
              </a:extLst>
            </p:cNvPr>
            <p:cNvSpPr/>
            <p:nvPr/>
          </p:nvSpPr>
          <p:spPr>
            <a:xfrm>
              <a:off x="7021489" y="3463789"/>
              <a:ext cx="70016" cy="10588"/>
            </a:xfrm>
            <a:custGeom>
              <a:avLst/>
              <a:gdLst/>
              <a:ahLst/>
              <a:cxnLst/>
              <a:rect l="l" t="t" r="r" b="b"/>
              <a:pathLst>
                <a:path w="2665" h="403" extrusionOk="0">
                  <a:moveTo>
                    <a:pt x="271" y="0"/>
                  </a:moveTo>
                  <a:cubicBezTo>
                    <a:pt x="1" y="0"/>
                    <a:pt x="1" y="403"/>
                    <a:pt x="271" y="403"/>
                  </a:cubicBezTo>
                  <a:lnTo>
                    <a:pt x="2394" y="403"/>
                  </a:lnTo>
                  <a:cubicBezTo>
                    <a:pt x="2664" y="403"/>
                    <a:pt x="2664" y="0"/>
                    <a:pt x="239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0694;p88">
              <a:extLst>
                <a:ext uri="{FF2B5EF4-FFF2-40B4-BE49-F238E27FC236}">
                  <a16:creationId xmlns:a16="http://schemas.microsoft.com/office/drawing/2014/main" id="{B80C57B6-E0A4-D42E-1B2A-C520E5A61916}"/>
                </a:ext>
              </a:extLst>
            </p:cNvPr>
            <p:cNvSpPr/>
            <p:nvPr/>
          </p:nvSpPr>
          <p:spPr>
            <a:xfrm>
              <a:off x="6894856" y="3377510"/>
              <a:ext cx="324938" cy="197280"/>
            </a:xfrm>
            <a:custGeom>
              <a:avLst/>
              <a:gdLst/>
              <a:ahLst/>
              <a:cxnLst/>
              <a:rect l="l" t="t" r="r" b="b"/>
              <a:pathLst>
                <a:path w="12368" h="7509" extrusionOk="0">
                  <a:moveTo>
                    <a:pt x="174" y="1"/>
                  </a:moveTo>
                  <a:cubicBezTo>
                    <a:pt x="85" y="1"/>
                    <a:pt x="0" y="73"/>
                    <a:pt x="0" y="177"/>
                  </a:cubicBezTo>
                  <a:lnTo>
                    <a:pt x="0" y="7294"/>
                  </a:lnTo>
                  <a:cubicBezTo>
                    <a:pt x="0" y="7411"/>
                    <a:pt x="97" y="7509"/>
                    <a:pt x="215" y="7509"/>
                  </a:cubicBezTo>
                  <a:lnTo>
                    <a:pt x="12152" y="7509"/>
                  </a:lnTo>
                  <a:cubicBezTo>
                    <a:pt x="12270" y="7509"/>
                    <a:pt x="12367" y="7411"/>
                    <a:pt x="12367" y="7294"/>
                  </a:cubicBezTo>
                  <a:lnTo>
                    <a:pt x="12367" y="177"/>
                  </a:lnTo>
                  <a:cubicBezTo>
                    <a:pt x="12367" y="77"/>
                    <a:pt x="12280" y="5"/>
                    <a:pt x="12190" y="5"/>
                  </a:cubicBezTo>
                  <a:cubicBezTo>
                    <a:pt x="12155" y="5"/>
                    <a:pt x="12121" y="15"/>
                    <a:pt x="12090" y="38"/>
                  </a:cubicBezTo>
                  <a:lnTo>
                    <a:pt x="11708" y="316"/>
                  </a:lnTo>
                  <a:lnTo>
                    <a:pt x="6284" y="4200"/>
                  </a:lnTo>
                  <a:cubicBezTo>
                    <a:pt x="6253" y="4221"/>
                    <a:pt x="6218" y="4231"/>
                    <a:pt x="6184" y="4231"/>
                  </a:cubicBezTo>
                  <a:cubicBezTo>
                    <a:pt x="6149" y="4231"/>
                    <a:pt x="6114" y="4221"/>
                    <a:pt x="6083" y="4200"/>
                  </a:cubicBezTo>
                  <a:lnTo>
                    <a:pt x="278" y="38"/>
                  </a:lnTo>
                  <a:cubicBezTo>
                    <a:pt x="246" y="13"/>
                    <a:pt x="210" y="1"/>
                    <a:pt x="174" y="1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0695;p88">
              <a:extLst>
                <a:ext uri="{FF2B5EF4-FFF2-40B4-BE49-F238E27FC236}">
                  <a16:creationId xmlns:a16="http://schemas.microsoft.com/office/drawing/2014/main" id="{BD0FEB94-25D1-ECC9-43A3-784B85E14E62}"/>
                </a:ext>
              </a:extLst>
            </p:cNvPr>
            <p:cNvSpPr/>
            <p:nvPr/>
          </p:nvSpPr>
          <p:spPr>
            <a:xfrm>
              <a:off x="6955361" y="3318371"/>
              <a:ext cx="32630" cy="32630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194" y="0"/>
                  </a:moveTo>
                  <a:cubicBezTo>
                    <a:pt x="83" y="0"/>
                    <a:pt x="0" y="91"/>
                    <a:pt x="0" y="195"/>
                  </a:cubicBezTo>
                  <a:lnTo>
                    <a:pt x="0" y="1048"/>
                  </a:lnTo>
                  <a:cubicBezTo>
                    <a:pt x="0" y="1159"/>
                    <a:pt x="83" y="1242"/>
                    <a:pt x="194" y="1242"/>
                  </a:cubicBezTo>
                  <a:lnTo>
                    <a:pt x="1047" y="1242"/>
                  </a:lnTo>
                  <a:cubicBezTo>
                    <a:pt x="1158" y="1242"/>
                    <a:pt x="1242" y="1159"/>
                    <a:pt x="1242" y="1048"/>
                  </a:cubicBezTo>
                  <a:lnTo>
                    <a:pt x="1242" y="195"/>
                  </a:lnTo>
                  <a:cubicBezTo>
                    <a:pt x="1242" y="91"/>
                    <a:pt x="1158" y="0"/>
                    <a:pt x="1047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0696;p88">
              <a:extLst>
                <a:ext uri="{FF2B5EF4-FFF2-40B4-BE49-F238E27FC236}">
                  <a16:creationId xmlns:a16="http://schemas.microsoft.com/office/drawing/2014/main" id="{B3487F90-74B5-82E4-BD70-E675912C9800}"/>
                </a:ext>
              </a:extLst>
            </p:cNvPr>
            <p:cNvSpPr/>
            <p:nvPr/>
          </p:nvSpPr>
          <p:spPr>
            <a:xfrm>
              <a:off x="7009115" y="3313090"/>
              <a:ext cx="36466" cy="10588"/>
            </a:xfrm>
            <a:custGeom>
              <a:avLst/>
              <a:gdLst/>
              <a:ahLst/>
              <a:cxnLst/>
              <a:rect l="l" t="t" r="r" b="b"/>
              <a:pathLst>
                <a:path w="1388" h="403" extrusionOk="0">
                  <a:moveTo>
                    <a:pt x="271" y="0"/>
                  </a:moveTo>
                  <a:cubicBezTo>
                    <a:pt x="0" y="0"/>
                    <a:pt x="0" y="403"/>
                    <a:pt x="271" y="403"/>
                  </a:cubicBezTo>
                  <a:lnTo>
                    <a:pt x="1124" y="403"/>
                  </a:lnTo>
                  <a:cubicBezTo>
                    <a:pt x="1387" y="403"/>
                    <a:pt x="1387" y="0"/>
                    <a:pt x="112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0697;p88">
              <a:extLst>
                <a:ext uri="{FF2B5EF4-FFF2-40B4-BE49-F238E27FC236}">
                  <a16:creationId xmlns:a16="http://schemas.microsoft.com/office/drawing/2014/main" id="{CADBD794-A284-46CE-C39A-A2DFBF9045D9}"/>
                </a:ext>
              </a:extLst>
            </p:cNvPr>
            <p:cNvSpPr/>
            <p:nvPr/>
          </p:nvSpPr>
          <p:spPr>
            <a:xfrm>
              <a:off x="7009115" y="3341149"/>
              <a:ext cx="113366" cy="10588"/>
            </a:xfrm>
            <a:custGeom>
              <a:avLst/>
              <a:gdLst/>
              <a:ahLst/>
              <a:cxnLst/>
              <a:rect l="l" t="t" r="r" b="b"/>
              <a:pathLst>
                <a:path w="4315" h="403" extrusionOk="0">
                  <a:moveTo>
                    <a:pt x="271" y="0"/>
                  </a:moveTo>
                  <a:cubicBezTo>
                    <a:pt x="0" y="0"/>
                    <a:pt x="0" y="403"/>
                    <a:pt x="271" y="403"/>
                  </a:cubicBezTo>
                  <a:lnTo>
                    <a:pt x="4044" y="403"/>
                  </a:lnTo>
                  <a:cubicBezTo>
                    <a:pt x="4314" y="403"/>
                    <a:pt x="4314" y="0"/>
                    <a:pt x="404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0698;p88">
              <a:extLst>
                <a:ext uri="{FF2B5EF4-FFF2-40B4-BE49-F238E27FC236}">
                  <a16:creationId xmlns:a16="http://schemas.microsoft.com/office/drawing/2014/main" id="{AEC1A06A-AD13-DB3D-EFBE-1C58B6356ECA}"/>
                </a:ext>
              </a:extLst>
            </p:cNvPr>
            <p:cNvSpPr/>
            <p:nvPr/>
          </p:nvSpPr>
          <p:spPr>
            <a:xfrm>
              <a:off x="6961010" y="3385234"/>
              <a:ext cx="69806" cy="10614"/>
            </a:xfrm>
            <a:custGeom>
              <a:avLst/>
              <a:gdLst/>
              <a:ahLst/>
              <a:cxnLst/>
              <a:rect l="l" t="t" r="r" b="b"/>
              <a:pathLst>
                <a:path w="2657" h="404" extrusionOk="0">
                  <a:moveTo>
                    <a:pt x="271" y="1"/>
                  </a:moveTo>
                  <a:cubicBezTo>
                    <a:pt x="0" y="1"/>
                    <a:pt x="0" y="403"/>
                    <a:pt x="271" y="403"/>
                  </a:cubicBezTo>
                  <a:lnTo>
                    <a:pt x="2386" y="403"/>
                  </a:lnTo>
                  <a:cubicBezTo>
                    <a:pt x="2657" y="403"/>
                    <a:pt x="2657" y="1"/>
                    <a:pt x="2386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0699;p88">
              <a:extLst>
                <a:ext uri="{FF2B5EF4-FFF2-40B4-BE49-F238E27FC236}">
                  <a16:creationId xmlns:a16="http://schemas.microsoft.com/office/drawing/2014/main" id="{02A739C3-E4A2-DC34-AA54-3F9678CDFE72}"/>
                </a:ext>
              </a:extLst>
            </p:cNvPr>
            <p:cNvSpPr/>
            <p:nvPr/>
          </p:nvSpPr>
          <p:spPr>
            <a:xfrm>
              <a:off x="6921443" y="3539060"/>
              <a:ext cx="57248" cy="10588"/>
            </a:xfrm>
            <a:custGeom>
              <a:avLst/>
              <a:gdLst/>
              <a:ahLst/>
              <a:cxnLst/>
              <a:rect l="l" t="t" r="r" b="b"/>
              <a:pathLst>
                <a:path w="2179" h="403" extrusionOk="0">
                  <a:moveTo>
                    <a:pt x="271" y="0"/>
                  </a:moveTo>
                  <a:cubicBezTo>
                    <a:pt x="1" y="0"/>
                    <a:pt x="1" y="402"/>
                    <a:pt x="271" y="402"/>
                  </a:cubicBezTo>
                  <a:lnTo>
                    <a:pt x="1908" y="402"/>
                  </a:lnTo>
                  <a:cubicBezTo>
                    <a:pt x="2179" y="402"/>
                    <a:pt x="2179" y="0"/>
                    <a:pt x="1908" y="0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69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2791130F-F51E-99D4-5325-174A445B1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9">
            <a:extLst>
              <a:ext uri="{FF2B5EF4-FFF2-40B4-BE49-F238E27FC236}">
                <a16:creationId xmlns:a16="http://schemas.microsoft.com/office/drawing/2014/main" id="{A3458A18-70B7-8A40-22FD-57DFE5E62F80}"/>
              </a:ext>
            </a:extLst>
          </p:cNvPr>
          <p:cNvGrpSpPr/>
          <p:nvPr/>
        </p:nvGrpSpPr>
        <p:grpSpPr>
          <a:xfrm>
            <a:off x="3563898" y="3764281"/>
            <a:ext cx="812572" cy="923314"/>
            <a:chOff x="2002625" y="2409050"/>
            <a:chExt cx="1378175" cy="1566000"/>
          </a:xfrm>
        </p:grpSpPr>
        <p:sp>
          <p:nvSpPr>
            <p:cNvPr id="449" name="Google Shape;449;p29">
              <a:extLst>
                <a:ext uri="{FF2B5EF4-FFF2-40B4-BE49-F238E27FC236}">
                  <a16:creationId xmlns:a16="http://schemas.microsoft.com/office/drawing/2014/main" id="{4F8BBC7B-E595-441F-4030-105223220685}"/>
                </a:ext>
              </a:extLst>
            </p:cNvPr>
            <p:cNvSpPr/>
            <p:nvPr/>
          </p:nvSpPr>
          <p:spPr>
            <a:xfrm>
              <a:off x="2002625" y="3527950"/>
              <a:ext cx="1378175" cy="447100"/>
            </a:xfrm>
            <a:custGeom>
              <a:avLst/>
              <a:gdLst/>
              <a:ahLst/>
              <a:cxnLst/>
              <a:rect l="l" t="t" r="r" b="b"/>
              <a:pathLst>
                <a:path w="55127" h="17884" extrusionOk="0">
                  <a:moveTo>
                    <a:pt x="27563" y="0"/>
                  </a:moveTo>
                  <a:cubicBezTo>
                    <a:pt x="12335" y="0"/>
                    <a:pt x="0" y="4001"/>
                    <a:pt x="0" y="8942"/>
                  </a:cubicBezTo>
                  <a:cubicBezTo>
                    <a:pt x="0" y="13883"/>
                    <a:pt x="12335" y="17883"/>
                    <a:pt x="27563" y="17883"/>
                  </a:cubicBezTo>
                  <a:cubicBezTo>
                    <a:pt x="42779" y="17883"/>
                    <a:pt x="55126" y="13883"/>
                    <a:pt x="55126" y="8942"/>
                  </a:cubicBezTo>
                  <a:cubicBezTo>
                    <a:pt x="55126" y="4001"/>
                    <a:pt x="42779" y="0"/>
                    <a:pt x="27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0" name="Google Shape;450;p29">
              <a:extLst>
                <a:ext uri="{FF2B5EF4-FFF2-40B4-BE49-F238E27FC236}">
                  <a16:creationId xmlns:a16="http://schemas.microsoft.com/office/drawing/2014/main" id="{A6943C8A-12DD-336A-93A9-346939D7B899}"/>
                </a:ext>
              </a:extLst>
            </p:cNvPr>
            <p:cNvSpPr/>
            <p:nvPr/>
          </p:nvSpPr>
          <p:spPr>
            <a:xfrm>
              <a:off x="2630975" y="3773225"/>
              <a:ext cx="154800" cy="79775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1" name="Google Shape;451;p29">
              <a:extLst>
                <a:ext uri="{FF2B5EF4-FFF2-40B4-BE49-F238E27FC236}">
                  <a16:creationId xmlns:a16="http://schemas.microsoft.com/office/drawing/2014/main" id="{3A2FBDF3-C267-A82F-8DD1-B7119723CED8}"/>
                </a:ext>
              </a:extLst>
            </p:cNvPr>
            <p:cNvSpPr/>
            <p:nvPr/>
          </p:nvSpPr>
          <p:spPr>
            <a:xfrm>
              <a:off x="2246100" y="2409050"/>
              <a:ext cx="436700" cy="326250"/>
            </a:xfrm>
            <a:custGeom>
              <a:avLst/>
              <a:gdLst/>
              <a:ahLst/>
              <a:cxnLst/>
              <a:rect l="l" t="t" r="r" b="b"/>
              <a:pathLst>
                <a:path w="17468" h="13050" extrusionOk="0">
                  <a:moveTo>
                    <a:pt x="17467" y="1"/>
                  </a:moveTo>
                  <a:lnTo>
                    <a:pt x="1" y="5204"/>
                  </a:lnTo>
                  <a:lnTo>
                    <a:pt x="17467" y="13050"/>
                  </a:lnTo>
                  <a:lnTo>
                    <a:pt x="1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2" name="Google Shape;452;p29">
              <a:extLst>
                <a:ext uri="{FF2B5EF4-FFF2-40B4-BE49-F238E27FC236}">
                  <a16:creationId xmlns:a16="http://schemas.microsoft.com/office/drawing/2014/main" id="{86C49404-21F2-C589-7D52-4A1D019EFF6D}"/>
                </a:ext>
              </a:extLst>
            </p:cNvPr>
            <p:cNvSpPr/>
            <p:nvPr/>
          </p:nvSpPr>
          <p:spPr>
            <a:xfrm>
              <a:off x="2682775" y="2409050"/>
              <a:ext cx="49425" cy="1443950"/>
            </a:xfrm>
            <a:custGeom>
              <a:avLst/>
              <a:gdLst/>
              <a:ahLst/>
              <a:cxnLst/>
              <a:rect l="l" t="t" r="r" b="b"/>
              <a:pathLst>
                <a:path w="1977" h="57758" extrusionOk="0">
                  <a:moveTo>
                    <a:pt x="0" y="1"/>
                  </a:moveTo>
                  <a:lnTo>
                    <a:pt x="0" y="57758"/>
                  </a:lnTo>
                  <a:lnTo>
                    <a:pt x="1976" y="5775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sp>
        <p:nvSpPr>
          <p:cNvPr id="502" name="Google Shape;502;p29">
            <a:extLst>
              <a:ext uri="{FF2B5EF4-FFF2-40B4-BE49-F238E27FC236}">
                <a16:creationId xmlns:a16="http://schemas.microsoft.com/office/drawing/2014/main" id="{7A2EAEB8-0045-1461-ED9F-3ECA39985123}"/>
              </a:ext>
            </a:extLst>
          </p:cNvPr>
          <p:cNvSpPr/>
          <p:nvPr/>
        </p:nvSpPr>
        <p:spPr>
          <a:xfrm>
            <a:off x="156276" y="3711012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8" name="Google Shape;613;p33">
            <a:extLst>
              <a:ext uri="{FF2B5EF4-FFF2-40B4-BE49-F238E27FC236}">
                <a16:creationId xmlns:a16="http://schemas.microsoft.com/office/drawing/2014/main" id="{2AB64A7F-BF59-B142-589B-059136C86BD4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Recursos materiales</a:t>
            </a:r>
          </a:p>
        </p:txBody>
      </p:sp>
      <p:sp>
        <p:nvSpPr>
          <p:cNvPr id="10" name="Google Shape;429;p28">
            <a:extLst>
              <a:ext uri="{FF2B5EF4-FFF2-40B4-BE49-F238E27FC236}">
                <a16:creationId xmlns:a16="http://schemas.microsoft.com/office/drawing/2014/main" id="{D3E47AFA-7AB6-05BA-863A-7B10FF382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07</a:t>
            </a:r>
            <a:r>
              <a:rPr lang="es-ES" sz="3500" noProof="0" dirty="0"/>
              <a:t> Plan de producción</a:t>
            </a:r>
          </a:p>
        </p:txBody>
      </p:sp>
      <p:sp>
        <p:nvSpPr>
          <p:cNvPr id="17" name="Google Shape;610;p33">
            <a:extLst>
              <a:ext uri="{FF2B5EF4-FFF2-40B4-BE49-F238E27FC236}">
                <a16:creationId xmlns:a16="http://schemas.microsoft.com/office/drawing/2014/main" id="{55C125D3-B50C-32A5-CAA2-B4650364AC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613" y="2262359"/>
            <a:ext cx="2336400" cy="1299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indent="-215900">
              <a:buFont typeface="Lato"/>
              <a:buChar char="●"/>
            </a:pPr>
            <a:r>
              <a:rPr lang="es-ES" dirty="0"/>
              <a:t>Drones</a:t>
            </a:r>
          </a:p>
          <a:p>
            <a:pPr marL="241300" indent="-215900">
              <a:buFont typeface="Lato"/>
              <a:buChar char="●"/>
            </a:pPr>
            <a:r>
              <a:rPr lang="es-ES" dirty="0"/>
              <a:t>Antena de radio</a:t>
            </a:r>
          </a:p>
          <a:p>
            <a:pPr marL="241300" indent="-215900">
              <a:buFont typeface="Lato"/>
              <a:buChar char="●"/>
            </a:pPr>
            <a:r>
              <a:rPr lang="es-ES" dirty="0"/>
              <a:t>Terminales de control</a:t>
            </a:r>
          </a:p>
        </p:txBody>
      </p:sp>
      <p:sp>
        <p:nvSpPr>
          <p:cNvPr id="18" name="Google Shape;611;p33">
            <a:extLst>
              <a:ext uri="{FF2B5EF4-FFF2-40B4-BE49-F238E27FC236}">
                <a16:creationId xmlns:a16="http://schemas.microsoft.com/office/drawing/2014/main" id="{34552A54-1AD1-EEE1-E9C4-3D52A7502D6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03800" y="2262360"/>
            <a:ext cx="2336400" cy="103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indent="-215900">
              <a:buFont typeface="Lato"/>
              <a:buChar char="●"/>
            </a:pPr>
            <a:r>
              <a:rPr lang="es-ES" dirty="0"/>
              <a:t>Herramientas de mantenimiento y reparación de drones</a:t>
            </a:r>
          </a:p>
          <a:p>
            <a:pPr marL="241300" indent="-215900">
              <a:buFont typeface="Lato"/>
              <a:buChar char="●"/>
            </a:pPr>
            <a:r>
              <a:rPr lang="es-ES" dirty="0"/>
              <a:t>Vehículos de transporte</a:t>
            </a:r>
          </a:p>
          <a:p>
            <a:pPr marL="241300" indent="-215900">
              <a:buFont typeface="Lato"/>
              <a:buChar char="●"/>
            </a:pPr>
            <a:endParaRPr lang="es-ES" noProof="0" dirty="0"/>
          </a:p>
        </p:txBody>
      </p:sp>
      <p:sp>
        <p:nvSpPr>
          <p:cNvPr id="19" name="Google Shape;612;p33">
            <a:extLst>
              <a:ext uri="{FF2B5EF4-FFF2-40B4-BE49-F238E27FC236}">
                <a16:creationId xmlns:a16="http://schemas.microsoft.com/office/drawing/2014/main" id="{E8C92227-E718-7D78-2607-1E627A9CB187}"/>
              </a:ext>
            </a:extLst>
          </p:cNvPr>
          <p:cNvSpPr txBox="1">
            <a:spLocks/>
          </p:cNvSpPr>
          <p:nvPr/>
        </p:nvSpPr>
        <p:spPr>
          <a:xfrm>
            <a:off x="6090988" y="2262360"/>
            <a:ext cx="2336400" cy="1448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1300" indent="-215900">
              <a:buFont typeface="Lato"/>
              <a:buChar char="●"/>
            </a:pPr>
            <a:r>
              <a:rPr lang="es-ES" dirty="0"/>
              <a:t>Equipos informáticos</a:t>
            </a:r>
          </a:p>
          <a:p>
            <a:pPr marL="241300" indent="-215900">
              <a:buFont typeface="Lato"/>
              <a:buChar char="●"/>
            </a:pPr>
            <a:r>
              <a:rPr lang="es-ES" dirty="0"/>
              <a:t>Material de oficina</a:t>
            </a:r>
          </a:p>
        </p:txBody>
      </p:sp>
      <p:sp>
        <p:nvSpPr>
          <p:cNvPr id="20" name="Google Shape;613;p33">
            <a:extLst>
              <a:ext uri="{FF2B5EF4-FFF2-40B4-BE49-F238E27FC236}">
                <a16:creationId xmlns:a16="http://schemas.microsoft.com/office/drawing/2014/main" id="{8095C541-945B-6211-FE68-F5E0B7EF77F7}"/>
              </a:ext>
            </a:extLst>
          </p:cNvPr>
          <p:cNvSpPr txBox="1">
            <a:spLocks/>
          </p:cNvSpPr>
          <p:nvPr/>
        </p:nvSpPr>
        <p:spPr>
          <a:xfrm>
            <a:off x="716613" y="1891171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b="1" dirty="0">
                <a:solidFill>
                  <a:schemeClr val="tx1"/>
                </a:solidFill>
                <a:latin typeface="Magra" panose="020B0604020202020204" charset="0"/>
              </a:rPr>
              <a:t>Productos en</a:t>
            </a:r>
          </a:p>
          <a:p>
            <a:pPr algn="ctr"/>
            <a:r>
              <a:rPr lang="es-ES" sz="2000" b="1" dirty="0">
                <a:solidFill>
                  <a:schemeClr val="tx1"/>
                </a:solidFill>
                <a:latin typeface="Magra" panose="020B0604020202020204" charset="0"/>
              </a:rPr>
              <a:t>venta</a:t>
            </a:r>
          </a:p>
        </p:txBody>
      </p:sp>
      <p:sp>
        <p:nvSpPr>
          <p:cNvPr id="21" name="Google Shape;614;p33">
            <a:extLst>
              <a:ext uri="{FF2B5EF4-FFF2-40B4-BE49-F238E27FC236}">
                <a16:creationId xmlns:a16="http://schemas.microsoft.com/office/drawing/2014/main" id="{B12F5A55-52A8-8866-2476-962BE6BAE7FB}"/>
              </a:ext>
            </a:extLst>
          </p:cNvPr>
          <p:cNvSpPr txBox="1">
            <a:spLocks/>
          </p:cNvSpPr>
          <p:nvPr/>
        </p:nvSpPr>
        <p:spPr>
          <a:xfrm>
            <a:off x="6090988" y="1891171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b="1" dirty="0">
                <a:solidFill>
                  <a:schemeClr val="tx1"/>
                </a:solidFill>
                <a:latin typeface="Magra" panose="020B0604020202020204" charset="0"/>
              </a:rPr>
              <a:t>Herramientas de oficina</a:t>
            </a:r>
            <a:endParaRPr lang="es-ES" sz="2000" dirty="0"/>
          </a:p>
        </p:txBody>
      </p:sp>
      <p:sp>
        <p:nvSpPr>
          <p:cNvPr id="22" name="Google Shape;615;p33">
            <a:extLst>
              <a:ext uri="{FF2B5EF4-FFF2-40B4-BE49-F238E27FC236}">
                <a16:creationId xmlns:a16="http://schemas.microsoft.com/office/drawing/2014/main" id="{E5F26EE3-2DFE-1FE2-7538-55438E62DFFE}"/>
              </a:ext>
            </a:extLst>
          </p:cNvPr>
          <p:cNvSpPr txBox="1">
            <a:spLocks/>
          </p:cNvSpPr>
          <p:nvPr/>
        </p:nvSpPr>
        <p:spPr>
          <a:xfrm>
            <a:off x="3403800" y="1891171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b="1" dirty="0">
                <a:solidFill>
                  <a:schemeClr val="tx1"/>
                </a:solidFill>
                <a:latin typeface="Magra" panose="020B0604020202020204" charset="0"/>
              </a:rPr>
              <a:t>Herramientas de campo</a:t>
            </a:r>
            <a:endParaRPr lang="es-ES" sz="2000" dirty="0"/>
          </a:p>
        </p:txBody>
      </p:sp>
      <p:grpSp>
        <p:nvGrpSpPr>
          <p:cNvPr id="430" name="Google Shape;1688;p41">
            <a:extLst>
              <a:ext uri="{FF2B5EF4-FFF2-40B4-BE49-F238E27FC236}">
                <a16:creationId xmlns:a16="http://schemas.microsoft.com/office/drawing/2014/main" id="{18506206-D890-A0F4-B6BE-53B76ADE2825}"/>
              </a:ext>
            </a:extLst>
          </p:cNvPr>
          <p:cNvGrpSpPr/>
          <p:nvPr/>
        </p:nvGrpSpPr>
        <p:grpSpPr>
          <a:xfrm>
            <a:off x="5410567" y="3380384"/>
            <a:ext cx="659265" cy="269230"/>
            <a:chOff x="3183903" y="395477"/>
            <a:chExt cx="1096805" cy="447933"/>
          </a:xfrm>
        </p:grpSpPr>
        <p:sp>
          <p:nvSpPr>
            <p:cNvPr id="431" name="Google Shape;1689;p41">
              <a:extLst>
                <a:ext uri="{FF2B5EF4-FFF2-40B4-BE49-F238E27FC236}">
                  <a16:creationId xmlns:a16="http://schemas.microsoft.com/office/drawing/2014/main" id="{02704FB1-20F2-6F72-5668-F3F434CA4518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2" name="Google Shape;1690;p41">
              <a:extLst>
                <a:ext uri="{FF2B5EF4-FFF2-40B4-BE49-F238E27FC236}">
                  <a16:creationId xmlns:a16="http://schemas.microsoft.com/office/drawing/2014/main" id="{B7B344CC-8244-6A86-1E96-A6A0AC3A0C6A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3" name="Google Shape;1691;p41">
              <a:extLst>
                <a:ext uri="{FF2B5EF4-FFF2-40B4-BE49-F238E27FC236}">
                  <a16:creationId xmlns:a16="http://schemas.microsoft.com/office/drawing/2014/main" id="{D22CE368-5149-AD00-1C35-C6C5F655748E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4" name="Google Shape;1692;p41">
              <a:extLst>
                <a:ext uri="{FF2B5EF4-FFF2-40B4-BE49-F238E27FC236}">
                  <a16:creationId xmlns:a16="http://schemas.microsoft.com/office/drawing/2014/main" id="{4FEDCD8E-CC93-46C4-61AC-B6FF27C3F06E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5" name="Google Shape;1693;p41">
              <a:extLst>
                <a:ext uri="{FF2B5EF4-FFF2-40B4-BE49-F238E27FC236}">
                  <a16:creationId xmlns:a16="http://schemas.microsoft.com/office/drawing/2014/main" id="{1A0474BE-DBA7-6FE9-90EF-A1C3D7F68A7E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6" name="Google Shape;1694;p41">
              <a:extLst>
                <a:ext uri="{FF2B5EF4-FFF2-40B4-BE49-F238E27FC236}">
                  <a16:creationId xmlns:a16="http://schemas.microsoft.com/office/drawing/2014/main" id="{48DEC14E-14ED-C860-08A9-2EB8824E2C1A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7" name="Google Shape;1695;p41">
              <a:extLst>
                <a:ext uri="{FF2B5EF4-FFF2-40B4-BE49-F238E27FC236}">
                  <a16:creationId xmlns:a16="http://schemas.microsoft.com/office/drawing/2014/main" id="{BCCE6876-3C14-A230-7C9E-6B96311D2964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8" name="Google Shape;1696;p41">
              <a:extLst>
                <a:ext uri="{FF2B5EF4-FFF2-40B4-BE49-F238E27FC236}">
                  <a16:creationId xmlns:a16="http://schemas.microsoft.com/office/drawing/2014/main" id="{4F08A2BF-139E-8F9C-2512-9B940AB39908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9" name="Google Shape;1697;p41">
              <a:extLst>
                <a:ext uri="{FF2B5EF4-FFF2-40B4-BE49-F238E27FC236}">
                  <a16:creationId xmlns:a16="http://schemas.microsoft.com/office/drawing/2014/main" id="{9CF7A655-61E2-B03E-BE57-AFE27BE5BB5B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0" name="Google Shape;1698;p41">
              <a:extLst>
                <a:ext uri="{FF2B5EF4-FFF2-40B4-BE49-F238E27FC236}">
                  <a16:creationId xmlns:a16="http://schemas.microsoft.com/office/drawing/2014/main" id="{61796DA8-289E-BCF2-8363-4780F7BC5162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1" name="Google Shape;1699;p41">
              <a:extLst>
                <a:ext uri="{FF2B5EF4-FFF2-40B4-BE49-F238E27FC236}">
                  <a16:creationId xmlns:a16="http://schemas.microsoft.com/office/drawing/2014/main" id="{D6211A02-AB4A-4F4B-DBB1-5611394C38CB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2" name="Google Shape;1700;p41">
              <a:extLst>
                <a:ext uri="{FF2B5EF4-FFF2-40B4-BE49-F238E27FC236}">
                  <a16:creationId xmlns:a16="http://schemas.microsoft.com/office/drawing/2014/main" id="{330CBACF-A601-755F-AC77-2791461B3EA1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3" name="Google Shape;1701;p41">
              <a:extLst>
                <a:ext uri="{FF2B5EF4-FFF2-40B4-BE49-F238E27FC236}">
                  <a16:creationId xmlns:a16="http://schemas.microsoft.com/office/drawing/2014/main" id="{908463E6-D808-ABF3-26F5-2249B188ED85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4" name="Google Shape;1702;p41">
              <a:extLst>
                <a:ext uri="{FF2B5EF4-FFF2-40B4-BE49-F238E27FC236}">
                  <a16:creationId xmlns:a16="http://schemas.microsoft.com/office/drawing/2014/main" id="{C1470750-4978-430B-2E59-C6079753BC32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2" name="Google Shape;1703;p41">
              <a:extLst>
                <a:ext uri="{FF2B5EF4-FFF2-40B4-BE49-F238E27FC236}">
                  <a16:creationId xmlns:a16="http://schemas.microsoft.com/office/drawing/2014/main" id="{EEFC7491-1756-9B80-0DEF-1ACAC506468D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3" name="Google Shape;1704;p41">
              <a:extLst>
                <a:ext uri="{FF2B5EF4-FFF2-40B4-BE49-F238E27FC236}">
                  <a16:creationId xmlns:a16="http://schemas.microsoft.com/office/drawing/2014/main" id="{17A2A96C-DD4B-9618-AFBE-B2BC1B86B2A5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4" name="Google Shape;1705;p41">
              <a:extLst>
                <a:ext uri="{FF2B5EF4-FFF2-40B4-BE49-F238E27FC236}">
                  <a16:creationId xmlns:a16="http://schemas.microsoft.com/office/drawing/2014/main" id="{0200885A-2290-BF51-0635-6691E3E0EB37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5" name="Google Shape;1706;p41">
              <a:extLst>
                <a:ext uri="{FF2B5EF4-FFF2-40B4-BE49-F238E27FC236}">
                  <a16:creationId xmlns:a16="http://schemas.microsoft.com/office/drawing/2014/main" id="{70BEA173-3B5A-BE65-3C17-7EB93505337F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6" name="Google Shape;1707;p41">
              <a:extLst>
                <a:ext uri="{FF2B5EF4-FFF2-40B4-BE49-F238E27FC236}">
                  <a16:creationId xmlns:a16="http://schemas.microsoft.com/office/drawing/2014/main" id="{10237B4F-B75F-2788-67AA-5BF0695C5FAF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7" name="Google Shape;1708;p41">
              <a:extLst>
                <a:ext uri="{FF2B5EF4-FFF2-40B4-BE49-F238E27FC236}">
                  <a16:creationId xmlns:a16="http://schemas.microsoft.com/office/drawing/2014/main" id="{35866BDE-2F47-A447-B7EF-9DDEBB2F1620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8" name="Google Shape;1709;p41">
              <a:extLst>
                <a:ext uri="{FF2B5EF4-FFF2-40B4-BE49-F238E27FC236}">
                  <a16:creationId xmlns:a16="http://schemas.microsoft.com/office/drawing/2014/main" id="{AC7122B0-67CE-6A8C-57FD-7EE2C2EFDC5D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9" name="Google Shape;1710;p41">
              <a:extLst>
                <a:ext uri="{FF2B5EF4-FFF2-40B4-BE49-F238E27FC236}">
                  <a16:creationId xmlns:a16="http://schemas.microsoft.com/office/drawing/2014/main" id="{AEE7C506-FD5B-8808-AF6E-189B4168E0CD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0" name="Google Shape;1711;p41">
              <a:extLst>
                <a:ext uri="{FF2B5EF4-FFF2-40B4-BE49-F238E27FC236}">
                  <a16:creationId xmlns:a16="http://schemas.microsoft.com/office/drawing/2014/main" id="{CA487FF0-2769-17C5-3B9B-DE3613765656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1" name="Google Shape;1712;p41">
              <a:extLst>
                <a:ext uri="{FF2B5EF4-FFF2-40B4-BE49-F238E27FC236}">
                  <a16:creationId xmlns:a16="http://schemas.microsoft.com/office/drawing/2014/main" id="{491BB6AB-4852-99FC-A288-8D1FC927E0B3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2" name="Google Shape;1713;p41">
              <a:extLst>
                <a:ext uri="{FF2B5EF4-FFF2-40B4-BE49-F238E27FC236}">
                  <a16:creationId xmlns:a16="http://schemas.microsoft.com/office/drawing/2014/main" id="{880F2C5B-82A5-2A54-C096-46C6CEBD28E4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3" name="Google Shape;1714;p41">
              <a:extLst>
                <a:ext uri="{FF2B5EF4-FFF2-40B4-BE49-F238E27FC236}">
                  <a16:creationId xmlns:a16="http://schemas.microsoft.com/office/drawing/2014/main" id="{FD47798A-8E7C-D1A3-07E3-49059B0653E1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4" name="Google Shape;1715;p41">
              <a:extLst>
                <a:ext uri="{FF2B5EF4-FFF2-40B4-BE49-F238E27FC236}">
                  <a16:creationId xmlns:a16="http://schemas.microsoft.com/office/drawing/2014/main" id="{95E7A52F-963A-FED1-C63C-B2DE889B3FF3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525" name="Google Shape;1716;p41">
              <a:extLst>
                <a:ext uri="{FF2B5EF4-FFF2-40B4-BE49-F238E27FC236}">
                  <a16:creationId xmlns:a16="http://schemas.microsoft.com/office/drawing/2014/main" id="{424F8ECA-8495-AB7B-E1AB-34B9AA0998DD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599" name="Google Shape;1717;p41">
                <a:extLst>
                  <a:ext uri="{FF2B5EF4-FFF2-40B4-BE49-F238E27FC236}">
                    <a16:creationId xmlns:a16="http://schemas.microsoft.com/office/drawing/2014/main" id="{11BE07D4-E41B-35FC-B90C-4E98C6D47160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00" name="Google Shape;1718;p41">
                <a:extLst>
                  <a:ext uri="{FF2B5EF4-FFF2-40B4-BE49-F238E27FC236}">
                    <a16:creationId xmlns:a16="http://schemas.microsoft.com/office/drawing/2014/main" id="{892C384A-6C62-9C7F-3849-EE129273EB9F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526" name="Google Shape;1719;p41">
              <a:extLst>
                <a:ext uri="{FF2B5EF4-FFF2-40B4-BE49-F238E27FC236}">
                  <a16:creationId xmlns:a16="http://schemas.microsoft.com/office/drawing/2014/main" id="{56A53F39-136D-363E-0148-777E27203ED9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7" name="Google Shape;1720;p41">
              <a:extLst>
                <a:ext uri="{FF2B5EF4-FFF2-40B4-BE49-F238E27FC236}">
                  <a16:creationId xmlns:a16="http://schemas.microsoft.com/office/drawing/2014/main" id="{0427BB9B-270A-D7F4-1D0C-3B56FBF025EE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8" name="Google Shape;1721;p41">
              <a:extLst>
                <a:ext uri="{FF2B5EF4-FFF2-40B4-BE49-F238E27FC236}">
                  <a16:creationId xmlns:a16="http://schemas.microsoft.com/office/drawing/2014/main" id="{019FA21C-4FB1-28D2-5CBB-9C9177094F0C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9" name="Google Shape;1722;p41">
              <a:extLst>
                <a:ext uri="{FF2B5EF4-FFF2-40B4-BE49-F238E27FC236}">
                  <a16:creationId xmlns:a16="http://schemas.microsoft.com/office/drawing/2014/main" id="{42D5D073-E4C8-59D3-901A-3CF3598E5385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0" name="Google Shape;1723;p41">
              <a:extLst>
                <a:ext uri="{FF2B5EF4-FFF2-40B4-BE49-F238E27FC236}">
                  <a16:creationId xmlns:a16="http://schemas.microsoft.com/office/drawing/2014/main" id="{EA345DCC-1743-8F97-7996-88C3CE522DC8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1" name="Google Shape;1724;p41">
              <a:extLst>
                <a:ext uri="{FF2B5EF4-FFF2-40B4-BE49-F238E27FC236}">
                  <a16:creationId xmlns:a16="http://schemas.microsoft.com/office/drawing/2014/main" id="{35F3CD8F-271A-05D7-67D4-B54E04C5D9F0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2" name="Google Shape;1725;p41">
              <a:extLst>
                <a:ext uri="{FF2B5EF4-FFF2-40B4-BE49-F238E27FC236}">
                  <a16:creationId xmlns:a16="http://schemas.microsoft.com/office/drawing/2014/main" id="{781F97B7-03D6-118D-5EC7-A3A072D6A0A3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3" name="Google Shape;1726;p41">
              <a:extLst>
                <a:ext uri="{FF2B5EF4-FFF2-40B4-BE49-F238E27FC236}">
                  <a16:creationId xmlns:a16="http://schemas.microsoft.com/office/drawing/2014/main" id="{1A967408-748E-1655-2D55-B1656CF3E228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4" name="Google Shape;1727;p41">
              <a:extLst>
                <a:ext uri="{FF2B5EF4-FFF2-40B4-BE49-F238E27FC236}">
                  <a16:creationId xmlns:a16="http://schemas.microsoft.com/office/drawing/2014/main" id="{D9823DC8-0B18-A01A-A3C9-7DF26B708DC1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5" name="Google Shape;1728;p41">
              <a:extLst>
                <a:ext uri="{FF2B5EF4-FFF2-40B4-BE49-F238E27FC236}">
                  <a16:creationId xmlns:a16="http://schemas.microsoft.com/office/drawing/2014/main" id="{F8D66441-7B4B-BC0A-9467-CC6A3C3BDC90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6" name="Google Shape;1729;p41">
              <a:extLst>
                <a:ext uri="{FF2B5EF4-FFF2-40B4-BE49-F238E27FC236}">
                  <a16:creationId xmlns:a16="http://schemas.microsoft.com/office/drawing/2014/main" id="{2FDE3BA8-72A7-FFD9-B1CC-DA97178F23EE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7" name="Google Shape;1730;p41">
              <a:extLst>
                <a:ext uri="{FF2B5EF4-FFF2-40B4-BE49-F238E27FC236}">
                  <a16:creationId xmlns:a16="http://schemas.microsoft.com/office/drawing/2014/main" id="{6FA2A21E-9E28-2CA1-F2D5-931FA5A32479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8" name="Google Shape;1731;p41">
              <a:extLst>
                <a:ext uri="{FF2B5EF4-FFF2-40B4-BE49-F238E27FC236}">
                  <a16:creationId xmlns:a16="http://schemas.microsoft.com/office/drawing/2014/main" id="{318521BA-0C28-8540-6AE6-CED0C8309406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9" name="Google Shape;1732;p41">
              <a:extLst>
                <a:ext uri="{FF2B5EF4-FFF2-40B4-BE49-F238E27FC236}">
                  <a16:creationId xmlns:a16="http://schemas.microsoft.com/office/drawing/2014/main" id="{D52E9378-EC3D-6495-C7C4-E9461D655153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0" name="Google Shape;1733;p41">
              <a:extLst>
                <a:ext uri="{FF2B5EF4-FFF2-40B4-BE49-F238E27FC236}">
                  <a16:creationId xmlns:a16="http://schemas.microsoft.com/office/drawing/2014/main" id="{EB9D9255-711C-F54D-C83B-5574F14D3F19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1" name="Google Shape;1734;p41">
              <a:extLst>
                <a:ext uri="{FF2B5EF4-FFF2-40B4-BE49-F238E27FC236}">
                  <a16:creationId xmlns:a16="http://schemas.microsoft.com/office/drawing/2014/main" id="{2BBA7F29-3AB6-D76F-B824-5D6CFF94010C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2" name="Google Shape;1735;p41">
              <a:extLst>
                <a:ext uri="{FF2B5EF4-FFF2-40B4-BE49-F238E27FC236}">
                  <a16:creationId xmlns:a16="http://schemas.microsoft.com/office/drawing/2014/main" id="{3091C737-0EA6-5536-4815-1537005696F0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3" name="Google Shape;1736;p41">
              <a:extLst>
                <a:ext uri="{FF2B5EF4-FFF2-40B4-BE49-F238E27FC236}">
                  <a16:creationId xmlns:a16="http://schemas.microsoft.com/office/drawing/2014/main" id="{C55CE0A4-5265-2321-C836-1DA3A90BA2BF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4" name="Google Shape;1737;p41">
              <a:extLst>
                <a:ext uri="{FF2B5EF4-FFF2-40B4-BE49-F238E27FC236}">
                  <a16:creationId xmlns:a16="http://schemas.microsoft.com/office/drawing/2014/main" id="{91A2677E-091A-F560-3E4C-6A42D3ABD7D9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5" name="Google Shape;1738;p41">
              <a:extLst>
                <a:ext uri="{FF2B5EF4-FFF2-40B4-BE49-F238E27FC236}">
                  <a16:creationId xmlns:a16="http://schemas.microsoft.com/office/drawing/2014/main" id="{7FAF015B-2241-E058-22BE-52976043E120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6" name="Google Shape;1739;p41">
              <a:extLst>
                <a:ext uri="{FF2B5EF4-FFF2-40B4-BE49-F238E27FC236}">
                  <a16:creationId xmlns:a16="http://schemas.microsoft.com/office/drawing/2014/main" id="{94AC8FFC-D3B5-1746-FDC7-23F9ECC172B3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7" name="Google Shape;1740;p41">
              <a:extLst>
                <a:ext uri="{FF2B5EF4-FFF2-40B4-BE49-F238E27FC236}">
                  <a16:creationId xmlns:a16="http://schemas.microsoft.com/office/drawing/2014/main" id="{FCAF8933-3ED3-8B3F-B1DD-756A9F6A37DA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8" name="Google Shape;1741;p41">
              <a:extLst>
                <a:ext uri="{FF2B5EF4-FFF2-40B4-BE49-F238E27FC236}">
                  <a16:creationId xmlns:a16="http://schemas.microsoft.com/office/drawing/2014/main" id="{A5A77D02-6920-4087-5A49-448DBA61219D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9" name="Google Shape;1742;p41">
              <a:extLst>
                <a:ext uri="{FF2B5EF4-FFF2-40B4-BE49-F238E27FC236}">
                  <a16:creationId xmlns:a16="http://schemas.microsoft.com/office/drawing/2014/main" id="{66833E6D-6950-F6B3-1657-F4BC5F02ADC2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0" name="Google Shape;1743;p41">
              <a:extLst>
                <a:ext uri="{FF2B5EF4-FFF2-40B4-BE49-F238E27FC236}">
                  <a16:creationId xmlns:a16="http://schemas.microsoft.com/office/drawing/2014/main" id="{2D3EA9AA-0088-860D-A2BE-6F490B04948E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1" name="Google Shape;1744;p41">
              <a:extLst>
                <a:ext uri="{FF2B5EF4-FFF2-40B4-BE49-F238E27FC236}">
                  <a16:creationId xmlns:a16="http://schemas.microsoft.com/office/drawing/2014/main" id="{124A049D-5C28-0CF2-F904-16F9C288D7F7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2" name="Google Shape;1745;p41">
              <a:extLst>
                <a:ext uri="{FF2B5EF4-FFF2-40B4-BE49-F238E27FC236}">
                  <a16:creationId xmlns:a16="http://schemas.microsoft.com/office/drawing/2014/main" id="{1A34574A-2A45-0865-340E-C7DADF7A23D0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3" name="Google Shape;1746;p41">
              <a:extLst>
                <a:ext uri="{FF2B5EF4-FFF2-40B4-BE49-F238E27FC236}">
                  <a16:creationId xmlns:a16="http://schemas.microsoft.com/office/drawing/2014/main" id="{A467AB4E-2E83-F637-BA90-DE924AE65D25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4" name="Google Shape;1747;p41">
              <a:extLst>
                <a:ext uri="{FF2B5EF4-FFF2-40B4-BE49-F238E27FC236}">
                  <a16:creationId xmlns:a16="http://schemas.microsoft.com/office/drawing/2014/main" id="{B074E6C6-F0CA-6F18-5F1B-FAE86B4B94E2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5" name="Google Shape;1748;p41">
              <a:extLst>
                <a:ext uri="{FF2B5EF4-FFF2-40B4-BE49-F238E27FC236}">
                  <a16:creationId xmlns:a16="http://schemas.microsoft.com/office/drawing/2014/main" id="{01CBF9C0-40B7-D8AA-EA6A-21A721408637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6" name="Google Shape;1749;p41">
              <a:extLst>
                <a:ext uri="{FF2B5EF4-FFF2-40B4-BE49-F238E27FC236}">
                  <a16:creationId xmlns:a16="http://schemas.microsoft.com/office/drawing/2014/main" id="{05CA6C4E-D659-253D-2775-34AE8D8E8821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7" name="Google Shape;1750;p41">
              <a:extLst>
                <a:ext uri="{FF2B5EF4-FFF2-40B4-BE49-F238E27FC236}">
                  <a16:creationId xmlns:a16="http://schemas.microsoft.com/office/drawing/2014/main" id="{09093543-680D-BCBB-22EA-70BFBFEA8C50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8" name="Google Shape;1751;p41">
              <a:extLst>
                <a:ext uri="{FF2B5EF4-FFF2-40B4-BE49-F238E27FC236}">
                  <a16:creationId xmlns:a16="http://schemas.microsoft.com/office/drawing/2014/main" id="{B10B187D-FE23-C4F1-AFE8-A3D4A0558DF7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9" name="Google Shape;1752;p41">
              <a:extLst>
                <a:ext uri="{FF2B5EF4-FFF2-40B4-BE49-F238E27FC236}">
                  <a16:creationId xmlns:a16="http://schemas.microsoft.com/office/drawing/2014/main" id="{AD88BBBD-7208-0165-B9DC-96C0B642D7F1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0" name="Google Shape;1753;p41">
              <a:extLst>
                <a:ext uri="{FF2B5EF4-FFF2-40B4-BE49-F238E27FC236}">
                  <a16:creationId xmlns:a16="http://schemas.microsoft.com/office/drawing/2014/main" id="{FE76E9AB-0F4C-5227-927E-FC46199C01D8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1" name="Google Shape;1754;p41">
              <a:extLst>
                <a:ext uri="{FF2B5EF4-FFF2-40B4-BE49-F238E27FC236}">
                  <a16:creationId xmlns:a16="http://schemas.microsoft.com/office/drawing/2014/main" id="{ED399C26-5EFC-7B5D-7FD7-9765E01D7000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2" name="Google Shape;1755;p41">
              <a:extLst>
                <a:ext uri="{FF2B5EF4-FFF2-40B4-BE49-F238E27FC236}">
                  <a16:creationId xmlns:a16="http://schemas.microsoft.com/office/drawing/2014/main" id="{135AC5F2-B7EE-FDD0-4185-D520387E7220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3" name="Google Shape;1756;p41">
              <a:extLst>
                <a:ext uri="{FF2B5EF4-FFF2-40B4-BE49-F238E27FC236}">
                  <a16:creationId xmlns:a16="http://schemas.microsoft.com/office/drawing/2014/main" id="{77FB6B9F-645D-C38E-C32C-770B4F53522D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4" name="Google Shape;1757;p41">
              <a:extLst>
                <a:ext uri="{FF2B5EF4-FFF2-40B4-BE49-F238E27FC236}">
                  <a16:creationId xmlns:a16="http://schemas.microsoft.com/office/drawing/2014/main" id="{848F6CFA-88D3-1657-580A-7FCF0FE086F1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5" name="Google Shape;1758;p41">
              <a:extLst>
                <a:ext uri="{FF2B5EF4-FFF2-40B4-BE49-F238E27FC236}">
                  <a16:creationId xmlns:a16="http://schemas.microsoft.com/office/drawing/2014/main" id="{6DC4FD39-DE36-282E-7648-1EC644DD5714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6" name="Google Shape;1759;p41">
              <a:extLst>
                <a:ext uri="{FF2B5EF4-FFF2-40B4-BE49-F238E27FC236}">
                  <a16:creationId xmlns:a16="http://schemas.microsoft.com/office/drawing/2014/main" id="{ED990AC4-E1FF-CEA0-0D15-362BEF729336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7" name="Google Shape;1760;p41">
              <a:extLst>
                <a:ext uri="{FF2B5EF4-FFF2-40B4-BE49-F238E27FC236}">
                  <a16:creationId xmlns:a16="http://schemas.microsoft.com/office/drawing/2014/main" id="{64ACE519-A070-0D54-86A0-B8139AA3A92B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8" name="Google Shape;1761;p41">
              <a:extLst>
                <a:ext uri="{FF2B5EF4-FFF2-40B4-BE49-F238E27FC236}">
                  <a16:creationId xmlns:a16="http://schemas.microsoft.com/office/drawing/2014/main" id="{83DE8DF0-2257-CC35-D6C4-8FD0FF299F21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9" name="Google Shape;1762;p41">
              <a:extLst>
                <a:ext uri="{FF2B5EF4-FFF2-40B4-BE49-F238E27FC236}">
                  <a16:creationId xmlns:a16="http://schemas.microsoft.com/office/drawing/2014/main" id="{DEF412A6-177C-0497-7C00-7B6CE8AC6794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0" name="Google Shape;1763;p41">
              <a:extLst>
                <a:ext uri="{FF2B5EF4-FFF2-40B4-BE49-F238E27FC236}">
                  <a16:creationId xmlns:a16="http://schemas.microsoft.com/office/drawing/2014/main" id="{386E20AB-D69B-8E38-1841-C52DB62D506B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1" name="Google Shape;1764;p41">
              <a:extLst>
                <a:ext uri="{FF2B5EF4-FFF2-40B4-BE49-F238E27FC236}">
                  <a16:creationId xmlns:a16="http://schemas.microsoft.com/office/drawing/2014/main" id="{778196DF-28E9-BEE6-F22E-1A81BD4AAD74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2" name="Google Shape;1765;p41">
              <a:extLst>
                <a:ext uri="{FF2B5EF4-FFF2-40B4-BE49-F238E27FC236}">
                  <a16:creationId xmlns:a16="http://schemas.microsoft.com/office/drawing/2014/main" id="{613AFD9A-0264-E434-4B03-40CC8DB3FE35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3" name="Google Shape;1766;p41">
              <a:extLst>
                <a:ext uri="{FF2B5EF4-FFF2-40B4-BE49-F238E27FC236}">
                  <a16:creationId xmlns:a16="http://schemas.microsoft.com/office/drawing/2014/main" id="{03913876-DD9C-9CC6-4DA8-D9A92332FEBB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4" name="Google Shape;1767;p41">
              <a:extLst>
                <a:ext uri="{FF2B5EF4-FFF2-40B4-BE49-F238E27FC236}">
                  <a16:creationId xmlns:a16="http://schemas.microsoft.com/office/drawing/2014/main" id="{F182648B-F6A3-A557-6DA7-C6E3BE40646D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5" name="Google Shape;1768;p41">
              <a:extLst>
                <a:ext uri="{FF2B5EF4-FFF2-40B4-BE49-F238E27FC236}">
                  <a16:creationId xmlns:a16="http://schemas.microsoft.com/office/drawing/2014/main" id="{5774D084-4EA4-B5F1-A4B4-A28A3EB5D52B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6" name="Google Shape;1769;p41">
              <a:extLst>
                <a:ext uri="{FF2B5EF4-FFF2-40B4-BE49-F238E27FC236}">
                  <a16:creationId xmlns:a16="http://schemas.microsoft.com/office/drawing/2014/main" id="{77903922-0385-EF42-B610-59961FA82F38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7" name="Google Shape;1770;p41">
              <a:extLst>
                <a:ext uri="{FF2B5EF4-FFF2-40B4-BE49-F238E27FC236}">
                  <a16:creationId xmlns:a16="http://schemas.microsoft.com/office/drawing/2014/main" id="{827A0B45-84A1-57A7-6971-BFC0368866C7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8" name="Google Shape;1771;p41">
              <a:extLst>
                <a:ext uri="{FF2B5EF4-FFF2-40B4-BE49-F238E27FC236}">
                  <a16:creationId xmlns:a16="http://schemas.microsoft.com/office/drawing/2014/main" id="{B6B9C7C4-8F28-A0E1-E9EC-0C523EBEAF5A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9" name="Google Shape;1772;p41">
              <a:extLst>
                <a:ext uri="{FF2B5EF4-FFF2-40B4-BE49-F238E27FC236}">
                  <a16:creationId xmlns:a16="http://schemas.microsoft.com/office/drawing/2014/main" id="{74132AEF-652F-F215-3425-EA12532DB5B7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0" name="Google Shape;1773;p41">
              <a:extLst>
                <a:ext uri="{FF2B5EF4-FFF2-40B4-BE49-F238E27FC236}">
                  <a16:creationId xmlns:a16="http://schemas.microsoft.com/office/drawing/2014/main" id="{E18E3E05-5709-287D-2965-0ED9772B3204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1" name="Google Shape;1774;p41">
              <a:extLst>
                <a:ext uri="{FF2B5EF4-FFF2-40B4-BE49-F238E27FC236}">
                  <a16:creationId xmlns:a16="http://schemas.microsoft.com/office/drawing/2014/main" id="{1290BFA5-16EE-BCD3-8592-4688E1FF0E2F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2" name="Google Shape;1775;p41">
              <a:extLst>
                <a:ext uri="{FF2B5EF4-FFF2-40B4-BE49-F238E27FC236}">
                  <a16:creationId xmlns:a16="http://schemas.microsoft.com/office/drawing/2014/main" id="{5EDE3275-D1AB-1C0F-081A-62F8FFBA53DA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3" name="Google Shape;1776;p41">
              <a:extLst>
                <a:ext uri="{FF2B5EF4-FFF2-40B4-BE49-F238E27FC236}">
                  <a16:creationId xmlns:a16="http://schemas.microsoft.com/office/drawing/2014/main" id="{D4FB6010-05B1-66AA-6960-745F55D2815E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4" name="Google Shape;1777;p41">
              <a:extLst>
                <a:ext uri="{FF2B5EF4-FFF2-40B4-BE49-F238E27FC236}">
                  <a16:creationId xmlns:a16="http://schemas.microsoft.com/office/drawing/2014/main" id="{3CE02978-FF2D-F74B-B006-0F741CBA09F4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5" name="Google Shape;1778;p41">
              <a:extLst>
                <a:ext uri="{FF2B5EF4-FFF2-40B4-BE49-F238E27FC236}">
                  <a16:creationId xmlns:a16="http://schemas.microsoft.com/office/drawing/2014/main" id="{60246537-AFDE-702C-32FC-093B0439B8F8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6" name="Google Shape;1779;p41">
              <a:extLst>
                <a:ext uri="{FF2B5EF4-FFF2-40B4-BE49-F238E27FC236}">
                  <a16:creationId xmlns:a16="http://schemas.microsoft.com/office/drawing/2014/main" id="{9416FEA1-4D51-5919-2845-7EF7996F39DE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7" name="Google Shape;1780;p41">
              <a:extLst>
                <a:ext uri="{FF2B5EF4-FFF2-40B4-BE49-F238E27FC236}">
                  <a16:creationId xmlns:a16="http://schemas.microsoft.com/office/drawing/2014/main" id="{5A7DBEBA-F319-C661-F2ED-003E96EA58B6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8" name="Google Shape;1781;p41">
              <a:extLst>
                <a:ext uri="{FF2B5EF4-FFF2-40B4-BE49-F238E27FC236}">
                  <a16:creationId xmlns:a16="http://schemas.microsoft.com/office/drawing/2014/main" id="{AD97F78E-DC51-FE2C-3AAE-2EB98EBF1FDE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9" name="Google Shape;1782;p41">
              <a:extLst>
                <a:ext uri="{FF2B5EF4-FFF2-40B4-BE49-F238E27FC236}">
                  <a16:creationId xmlns:a16="http://schemas.microsoft.com/office/drawing/2014/main" id="{75009BD5-F26C-B96D-B96D-3FB98AFB08B6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0" name="Google Shape;1783;p41">
              <a:extLst>
                <a:ext uri="{FF2B5EF4-FFF2-40B4-BE49-F238E27FC236}">
                  <a16:creationId xmlns:a16="http://schemas.microsoft.com/office/drawing/2014/main" id="{10C31466-8405-557B-88A9-DF0BDBA882C9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1" name="Google Shape;1784;p41">
              <a:extLst>
                <a:ext uri="{FF2B5EF4-FFF2-40B4-BE49-F238E27FC236}">
                  <a16:creationId xmlns:a16="http://schemas.microsoft.com/office/drawing/2014/main" id="{640EAD7F-9D0B-964F-AD72-855BC1C886F8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2" name="Google Shape;1785;p41">
              <a:extLst>
                <a:ext uri="{FF2B5EF4-FFF2-40B4-BE49-F238E27FC236}">
                  <a16:creationId xmlns:a16="http://schemas.microsoft.com/office/drawing/2014/main" id="{8886530D-DEED-9410-DDF8-63674D8CAA1B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3" name="Google Shape;1786;p41">
              <a:extLst>
                <a:ext uri="{FF2B5EF4-FFF2-40B4-BE49-F238E27FC236}">
                  <a16:creationId xmlns:a16="http://schemas.microsoft.com/office/drawing/2014/main" id="{985D8A02-84F5-00EC-CDDF-53C94A8E523F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4" name="Google Shape;1787;p41">
              <a:extLst>
                <a:ext uri="{FF2B5EF4-FFF2-40B4-BE49-F238E27FC236}">
                  <a16:creationId xmlns:a16="http://schemas.microsoft.com/office/drawing/2014/main" id="{FA88D9A4-6AF8-C637-CA6D-BB7FF9358623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5" name="Google Shape;1788;p41">
              <a:extLst>
                <a:ext uri="{FF2B5EF4-FFF2-40B4-BE49-F238E27FC236}">
                  <a16:creationId xmlns:a16="http://schemas.microsoft.com/office/drawing/2014/main" id="{11EC3F94-643C-B9A6-872A-C75BA4182AAD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6" name="Google Shape;1789;p41">
              <a:extLst>
                <a:ext uri="{FF2B5EF4-FFF2-40B4-BE49-F238E27FC236}">
                  <a16:creationId xmlns:a16="http://schemas.microsoft.com/office/drawing/2014/main" id="{66265670-2A01-5F7E-CEFB-9DCA6EF30C1F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7" name="Google Shape;1790;p41">
              <a:extLst>
                <a:ext uri="{FF2B5EF4-FFF2-40B4-BE49-F238E27FC236}">
                  <a16:creationId xmlns:a16="http://schemas.microsoft.com/office/drawing/2014/main" id="{C1491C4D-C35A-8D30-6D06-D41BEBEA951D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8" name="Google Shape;1791;p41">
              <a:extLst>
                <a:ext uri="{FF2B5EF4-FFF2-40B4-BE49-F238E27FC236}">
                  <a16:creationId xmlns:a16="http://schemas.microsoft.com/office/drawing/2014/main" id="{7073DC6A-B49A-4571-A0EC-ACAF0F1F8E8E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grpSp>
        <p:nvGrpSpPr>
          <p:cNvPr id="601" name="Google Shape;2946;p50">
            <a:extLst>
              <a:ext uri="{FF2B5EF4-FFF2-40B4-BE49-F238E27FC236}">
                <a16:creationId xmlns:a16="http://schemas.microsoft.com/office/drawing/2014/main" id="{5598C8AE-3112-29D3-4B89-A6D5F5258AB5}"/>
              </a:ext>
            </a:extLst>
          </p:cNvPr>
          <p:cNvGrpSpPr/>
          <p:nvPr/>
        </p:nvGrpSpPr>
        <p:grpSpPr>
          <a:xfrm>
            <a:off x="7259187" y="3675589"/>
            <a:ext cx="539589" cy="791705"/>
            <a:chOff x="784697" y="2789940"/>
            <a:chExt cx="255497" cy="374874"/>
          </a:xfrm>
        </p:grpSpPr>
        <p:sp>
          <p:nvSpPr>
            <p:cNvPr id="602" name="Google Shape;2947;p50">
              <a:extLst>
                <a:ext uri="{FF2B5EF4-FFF2-40B4-BE49-F238E27FC236}">
                  <a16:creationId xmlns:a16="http://schemas.microsoft.com/office/drawing/2014/main" id="{0C15BF7F-A782-8220-145F-3DD341F32C76}"/>
                </a:ext>
              </a:extLst>
            </p:cNvPr>
            <p:cNvSpPr/>
            <p:nvPr/>
          </p:nvSpPr>
          <p:spPr>
            <a:xfrm>
              <a:off x="890007" y="2872163"/>
              <a:ext cx="11033" cy="244464"/>
            </a:xfrm>
            <a:custGeom>
              <a:avLst/>
              <a:gdLst/>
              <a:ahLst/>
              <a:cxnLst/>
              <a:rect l="l" t="t" r="r" b="b"/>
              <a:pathLst>
                <a:path w="400" h="8863" extrusionOk="0">
                  <a:moveTo>
                    <a:pt x="201" y="0"/>
                  </a:moveTo>
                  <a:cubicBezTo>
                    <a:pt x="193" y="0"/>
                    <a:pt x="184" y="1"/>
                    <a:pt x="176" y="2"/>
                  </a:cubicBezTo>
                  <a:cubicBezTo>
                    <a:pt x="74" y="15"/>
                    <a:pt x="0" y="106"/>
                    <a:pt x="0" y="208"/>
                  </a:cubicBezTo>
                  <a:lnTo>
                    <a:pt x="0" y="8653"/>
                  </a:lnTo>
                  <a:cubicBezTo>
                    <a:pt x="0" y="8755"/>
                    <a:pt x="74" y="8846"/>
                    <a:pt x="176" y="8861"/>
                  </a:cubicBezTo>
                  <a:cubicBezTo>
                    <a:pt x="184" y="8862"/>
                    <a:pt x="191" y="8862"/>
                    <a:pt x="199" y="8862"/>
                  </a:cubicBezTo>
                  <a:cubicBezTo>
                    <a:pt x="309" y="8862"/>
                    <a:pt x="399" y="8771"/>
                    <a:pt x="399" y="8660"/>
                  </a:cubicBezTo>
                  <a:lnTo>
                    <a:pt x="399" y="204"/>
                  </a:lnTo>
                  <a:cubicBezTo>
                    <a:pt x="399" y="91"/>
                    <a:pt x="310" y="0"/>
                    <a:pt x="201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948;p50">
              <a:extLst>
                <a:ext uri="{FF2B5EF4-FFF2-40B4-BE49-F238E27FC236}">
                  <a16:creationId xmlns:a16="http://schemas.microsoft.com/office/drawing/2014/main" id="{040E3E24-C28B-60E6-FA42-E51DA7D146EF}"/>
                </a:ext>
              </a:extLst>
            </p:cNvPr>
            <p:cNvSpPr/>
            <p:nvPr/>
          </p:nvSpPr>
          <p:spPr>
            <a:xfrm>
              <a:off x="875609" y="2891637"/>
              <a:ext cx="40160" cy="11061"/>
            </a:xfrm>
            <a:custGeom>
              <a:avLst/>
              <a:gdLst/>
              <a:ahLst/>
              <a:cxnLst/>
              <a:rect l="l" t="t" r="r" b="b"/>
              <a:pathLst>
                <a:path w="1456" h="401" extrusionOk="0">
                  <a:moveTo>
                    <a:pt x="203" y="1"/>
                  </a:moveTo>
                  <a:cubicBezTo>
                    <a:pt x="92" y="1"/>
                    <a:pt x="1" y="95"/>
                    <a:pt x="4" y="206"/>
                  </a:cubicBezTo>
                  <a:cubicBezTo>
                    <a:pt x="8" y="316"/>
                    <a:pt x="103" y="401"/>
                    <a:pt x="213" y="401"/>
                  </a:cubicBezTo>
                  <a:lnTo>
                    <a:pt x="1255" y="401"/>
                  </a:lnTo>
                  <a:cubicBezTo>
                    <a:pt x="1367" y="401"/>
                    <a:pt x="1456" y="307"/>
                    <a:pt x="1454" y="196"/>
                  </a:cubicBezTo>
                  <a:cubicBezTo>
                    <a:pt x="1452" y="86"/>
                    <a:pt x="1356" y="1"/>
                    <a:pt x="1246" y="1"/>
                  </a:cubicBezTo>
                  <a:close/>
                </a:path>
              </a:pathLst>
            </a:custGeom>
            <a:solidFill>
              <a:srgbClr val="424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949;p50">
              <a:extLst>
                <a:ext uri="{FF2B5EF4-FFF2-40B4-BE49-F238E27FC236}">
                  <a16:creationId xmlns:a16="http://schemas.microsoft.com/office/drawing/2014/main" id="{AA0F5C28-51D5-AE36-D5E5-BF9023118112}"/>
                </a:ext>
              </a:extLst>
            </p:cNvPr>
            <p:cNvSpPr/>
            <p:nvPr/>
          </p:nvSpPr>
          <p:spPr>
            <a:xfrm>
              <a:off x="956674" y="3104684"/>
              <a:ext cx="32272" cy="32989"/>
            </a:xfrm>
            <a:custGeom>
              <a:avLst/>
              <a:gdLst/>
              <a:ahLst/>
              <a:cxnLst/>
              <a:rect l="l" t="t" r="r" b="b"/>
              <a:pathLst>
                <a:path w="1170" h="1196" extrusionOk="0">
                  <a:moveTo>
                    <a:pt x="224" y="0"/>
                  </a:moveTo>
                  <a:cubicBezTo>
                    <a:pt x="100" y="0"/>
                    <a:pt x="0" y="101"/>
                    <a:pt x="0" y="226"/>
                  </a:cubicBezTo>
                  <a:lnTo>
                    <a:pt x="0" y="1196"/>
                  </a:lnTo>
                  <a:lnTo>
                    <a:pt x="1170" y="1196"/>
                  </a:lnTo>
                  <a:lnTo>
                    <a:pt x="1170" y="226"/>
                  </a:lnTo>
                  <a:cubicBezTo>
                    <a:pt x="1170" y="101"/>
                    <a:pt x="1070" y="0"/>
                    <a:pt x="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950;p50">
              <a:extLst>
                <a:ext uri="{FF2B5EF4-FFF2-40B4-BE49-F238E27FC236}">
                  <a16:creationId xmlns:a16="http://schemas.microsoft.com/office/drawing/2014/main" id="{8DCBDCC3-04DC-9F6C-DB02-29249F6B1722}"/>
                </a:ext>
              </a:extLst>
            </p:cNvPr>
            <p:cNvSpPr/>
            <p:nvPr/>
          </p:nvSpPr>
          <p:spPr>
            <a:xfrm>
              <a:off x="956674" y="3115744"/>
              <a:ext cx="32244" cy="22011"/>
            </a:xfrm>
            <a:custGeom>
              <a:avLst/>
              <a:gdLst/>
              <a:ahLst/>
              <a:cxnLst/>
              <a:rect l="l" t="t" r="r" b="b"/>
              <a:pathLst>
                <a:path w="1169" h="798" extrusionOk="0">
                  <a:moveTo>
                    <a:pt x="0" y="1"/>
                  </a:moveTo>
                  <a:lnTo>
                    <a:pt x="0" y="798"/>
                  </a:lnTo>
                  <a:lnTo>
                    <a:pt x="1168" y="79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6555E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951;p50">
              <a:extLst>
                <a:ext uri="{FF2B5EF4-FFF2-40B4-BE49-F238E27FC236}">
                  <a16:creationId xmlns:a16="http://schemas.microsoft.com/office/drawing/2014/main" id="{6ACDAB61-982B-E6E2-72A1-35D08CB820D3}"/>
                </a:ext>
              </a:extLst>
            </p:cNvPr>
            <p:cNvSpPr/>
            <p:nvPr/>
          </p:nvSpPr>
          <p:spPr>
            <a:xfrm>
              <a:off x="829739" y="2826845"/>
              <a:ext cx="23749" cy="70859"/>
            </a:xfrm>
            <a:custGeom>
              <a:avLst/>
              <a:gdLst/>
              <a:ahLst/>
              <a:cxnLst/>
              <a:rect l="l" t="t" r="r" b="b"/>
              <a:pathLst>
                <a:path w="861" h="2569" extrusionOk="0">
                  <a:moveTo>
                    <a:pt x="637" y="0"/>
                  </a:moveTo>
                  <a:cubicBezTo>
                    <a:pt x="586" y="0"/>
                    <a:pt x="535" y="19"/>
                    <a:pt x="496" y="56"/>
                  </a:cubicBezTo>
                  <a:cubicBezTo>
                    <a:pt x="181" y="363"/>
                    <a:pt x="0" y="809"/>
                    <a:pt x="0" y="1284"/>
                  </a:cubicBezTo>
                  <a:cubicBezTo>
                    <a:pt x="0" y="1758"/>
                    <a:pt x="181" y="2205"/>
                    <a:pt x="496" y="2511"/>
                  </a:cubicBezTo>
                  <a:cubicBezTo>
                    <a:pt x="537" y="2549"/>
                    <a:pt x="587" y="2568"/>
                    <a:pt x="638" y="2568"/>
                  </a:cubicBezTo>
                  <a:cubicBezTo>
                    <a:pt x="691" y="2568"/>
                    <a:pt x="743" y="2546"/>
                    <a:pt x="781" y="2504"/>
                  </a:cubicBezTo>
                  <a:cubicBezTo>
                    <a:pt x="861" y="2423"/>
                    <a:pt x="859" y="2296"/>
                    <a:pt x="778" y="2218"/>
                  </a:cubicBezTo>
                  <a:cubicBezTo>
                    <a:pt x="540" y="1989"/>
                    <a:pt x="405" y="1646"/>
                    <a:pt x="405" y="1283"/>
                  </a:cubicBezTo>
                  <a:cubicBezTo>
                    <a:pt x="405" y="918"/>
                    <a:pt x="543" y="575"/>
                    <a:pt x="778" y="346"/>
                  </a:cubicBezTo>
                  <a:cubicBezTo>
                    <a:pt x="858" y="269"/>
                    <a:pt x="859" y="141"/>
                    <a:pt x="781" y="61"/>
                  </a:cubicBezTo>
                  <a:cubicBezTo>
                    <a:pt x="743" y="20"/>
                    <a:pt x="690" y="0"/>
                    <a:pt x="637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952;p50">
              <a:extLst>
                <a:ext uri="{FF2B5EF4-FFF2-40B4-BE49-F238E27FC236}">
                  <a16:creationId xmlns:a16="http://schemas.microsoft.com/office/drawing/2014/main" id="{F328D613-F5A1-C23F-6B4A-51E796BDAEC2}"/>
                </a:ext>
              </a:extLst>
            </p:cNvPr>
            <p:cNvSpPr/>
            <p:nvPr/>
          </p:nvSpPr>
          <p:spPr>
            <a:xfrm>
              <a:off x="807976" y="2806793"/>
              <a:ext cx="31803" cy="110964"/>
            </a:xfrm>
            <a:custGeom>
              <a:avLst/>
              <a:gdLst/>
              <a:ahLst/>
              <a:cxnLst/>
              <a:rect l="l" t="t" r="r" b="b"/>
              <a:pathLst>
                <a:path w="1153" h="4023" extrusionOk="0">
                  <a:moveTo>
                    <a:pt x="930" y="0"/>
                  </a:moveTo>
                  <a:cubicBezTo>
                    <a:pt x="880" y="0"/>
                    <a:pt x="829" y="19"/>
                    <a:pt x="789" y="56"/>
                  </a:cubicBezTo>
                  <a:cubicBezTo>
                    <a:pt x="288" y="541"/>
                    <a:pt x="1" y="1255"/>
                    <a:pt x="1" y="2011"/>
                  </a:cubicBezTo>
                  <a:cubicBezTo>
                    <a:pt x="1" y="2768"/>
                    <a:pt x="288" y="3480"/>
                    <a:pt x="789" y="3966"/>
                  </a:cubicBezTo>
                  <a:cubicBezTo>
                    <a:pt x="829" y="4004"/>
                    <a:pt x="879" y="4022"/>
                    <a:pt x="930" y="4022"/>
                  </a:cubicBezTo>
                  <a:cubicBezTo>
                    <a:pt x="983" y="4022"/>
                    <a:pt x="1035" y="4000"/>
                    <a:pt x="1075" y="3959"/>
                  </a:cubicBezTo>
                  <a:cubicBezTo>
                    <a:pt x="1153" y="3878"/>
                    <a:pt x="1151" y="3749"/>
                    <a:pt x="1071" y="3673"/>
                  </a:cubicBezTo>
                  <a:cubicBezTo>
                    <a:pt x="647" y="3263"/>
                    <a:pt x="405" y="2656"/>
                    <a:pt x="405" y="2010"/>
                  </a:cubicBezTo>
                  <a:cubicBezTo>
                    <a:pt x="405" y="1362"/>
                    <a:pt x="647" y="757"/>
                    <a:pt x="1071" y="346"/>
                  </a:cubicBezTo>
                  <a:cubicBezTo>
                    <a:pt x="1150" y="269"/>
                    <a:pt x="1151" y="141"/>
                    <a:pt x="1075" y="61"/>
                  </a:cubicBezTo>
                  <a:cubicBezTo>
                    <a:pt x="1035" y="20"/>
                    <a:pt x="983" y="0"/>
                    <a:pt x="930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953;p50">
              <a:extLst>
                <a:ext uri="{FF2B5EF4-FFF2-40B4-BE49-F238E27FC236}">
                  <a16:creationId xmlns:a16="http://schemas.microsoft.com/office/drawing/2014/main" id="{84F613D0-2E1E-1682-6C42-FA98AFDF7C17}"/>
                </a:ext>
              </a:extLst>
            </p:cNvPr>
            <p:cNvSpPr/>
            <p:nvPr/>
          </p:nvSpPr>
          <p:spPr>
            <a:xfrm>
              <a:off x="784697" y="2789940"/>
              <a:ext cx="38588" cy="144615"/>
            </a:xfrm>
            <a:custGeom>
              <a:avLst/>
              <a:gdLst/>
              <a:ahLst/>
              <a:cxnLst/>
              <a:rect l="l" t="t" r="r" b="b"/>
              <a:pathLst>
                <a:path w="1399" h="5243" extrusionOk="0">
                  <a:moveTo>
                    <a:pt x="1176" y="0"/>
                  </a:moveTo>
                  <a:cubicBezTo>
                    <a:pt x="1125" y="0"/>
                    <a:pt x="1074" y="19"/>
                    <a:pt x="1034" y="58"/>
                  </a:cubicBezTo>
                  <a:cubicBezTo>
                    <a:pt x="377" y="695"/>
                    <a:pt x="1" y="1629"/>
                    <a:pt x="1" y="2622"/>
                  </a:cubicBezTo>
                  <a:cubicBezTo>
                    <a:pt x="1" y="3614"/>
                    <a:pt x="377" y="4549"/>
                    <a:pt x="1034" y="5187"/>
                  </a:cubicBezTo>
                  <a:cubicBezTo>
                    <a:pt x="1073" y="5225"/>
                    <a:pt x="1123" y="5243"/>
                    <a:pt x="1175" y="5243"/>
                  </a:cubicBezTo>
                  <a:cubicBezTo>
                    <a:pt x="1226" y="5243"/>
                    <a:pt x="1279" y="5222"/>
                    <a:pt x="1320" y="5180"/>
                  </a:cubicBezTo>
                  <a:cubicBezTo>
                    <a:pt x="1399" y="5099"/>
                    <a:pt x="1396" y="4970"/>
                    <a:pt x="1315" y="4894"/>
                  </a:cubicBezTo>
                  <a:cubicBezTo>
                    <a:pt x="736" y="4333"/>
                    <a:pt x="405" y="3505"/>
                    <a:pt x="405" y="2621"/>
                  </a:cubicBezTo>
                  <a:cubicBezTo>
                    <a:pt x="405" y="1737"/>
                    <a:pt x="736" y="908"/>
                    <a:pt x="1315" y="346"/>
                  </a:cubicBezTo>
                  <a:cubicBezTo>
                    <a:pt x="1394" y="270"/>
                    <a:pt x="1396" y="141"/>
                    <a:pt x="1320" y="61"/>
                  </a:cubicBezTo>
                  <a:cubicBezTo>
                    <a:pt x="1280" y="20"/>
                    <a:pt x="1228" y="0"/>
                    <a:pt x="1176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954;p50">
              <a:extLst>
                <a:ext uri="{FF2B5EF4-FFF2-40B4-BE49-F238E27FC236}">
                  <a16:creationId xmlns:a16="http://schemas.microsoft.com/office/drawing/2014/main" id="{6F754D30-4B30-F45F-B242-E35B50553912}"/>
                </a:ext>
              </a:extLst>
            </p:cNvPr>
            <p:cNvSpPr/>
            <p:nvPr/>
          </p:nvSpPr>
          <p:spPr>
            <a:xfrm>
              <a:off x="935711" y="2826845"/>
              <a:ext cx="23804" cy="70859"/>
            </a:xfrm>
            <a:custGeom>
              <a:avLst/>
              <a:gdLst/>
              <a:ahLst/>
              <a:cxnLst/>
              <a:rect l="l" t="t" r="r" b="b"/>
              <a:pathLst>
                <a:path w="863" h="2569" extrusionOk="0">
                  <a:moveTo>
                    <a:pt x="224" y="0"/>
                  </a:moveTo>
                  <a:cubicBezTo>
                    <a:pt x="171" y="0"/>
                    <a:pt x="119" y="21"/>
                    <a:pt x="80" y="62"/>
                  </a:cubicBezTo>
                  <a:cubicBezTo>
                    <a:pt x="1" y="143"/>
                    <a:pt x="2" y="270"/>
                    <a:pt x="83" y="348"/>
                  </a:cubicBezTo>
                  <a:cubicBezTo>
                    <a:pt x="322" y="576"/>
                    <a:pt x="457" y="919"/>
                    <a:pt x="457" y="1284"/>
                  </a:cubicBezTo>
                  <a:cubicBezTo>
                    <a:pt x="457" y="1649"/>
                    <a:pt x="320" y="1991"/>
                    <a:pt x="83" y="2219"/>
                  </a:cubicBezTo>
                  <a:cubicBezTo>
                    <a:pt x="5" y="2297"/>
                    <a:pt x="2" y="2426"/>
                    <a:pt x="80" y="2507"/>
                  </a:cubicBezTo>
                  <a:cubicBezTo>
                    <a:pt x="118" y="2548"/>
                    <a:pt x="171" y="2568"/>
                    <a:pt x="225" y="2568"/>
                  </a:cubicBezTo>
                  <a:cubicBezTo>
                    <a:pt x="273" y="2568"/>
                    <a:pt x="325" y="2548"/>
                    <a:pt x="366" y="2512"/>
                  </a:cubicBezTo>
                  <a:cubicBezTo>
                    <a:pt x="681" y="2208"/>
                    <a:pt x="863" y="1761"/>
                    <a:pt x="863" y="1286"/>
                  </a:cubicBezTo>
                  <a:cubicBezTo>
                    <a:pt x="863" y="811"/>
                    <a:pt x="681" y="364"/>
                    <a:pt x="366" y="58"/>
                  </a:cubicBezTo>
                  <a:cubicBezTo>
                    <a:pt x="326" y="20"/>
                    <a:pt x="275" y="0"/>
                    <a:pt x="224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955;p50">
              <a:extLst>
                <a:ext uri="{FF2B5EF4-FFF2-40B4-BE49-F238E27FC236}">
                  <a16:creationId xmlns:a16="http://schemas.microsoft.com/office/drawing/2014/main" id="{6D054DE5-D3E4-88BE-37A3-B7634D96AB78}"/>
                </a:ext>
              </a:extLst>
            </p:cNvPr>
            <p:cNvSpPr/>
            <p:nvPr/>
          </p:nvSpPr>
          <p:spPr>
            <a:xfrm>
              <a:off x="949420" y="2806793"/>
              <a:ext cx="31803" cy="110964"/>
            </a:xfrm>
            <a:custGeom>
              <a:avLst/>
              <a:gdLst/>
              <a:ahLst/>
              <a:cxnLst/>
              <a:rect l="l" t="t" r="r" b="b"/>
              <a:pathLst>
                <a:path w="1153" h="4023" extrusionOk="0">
                  <a:moveTo>
                    <a:pt x="225" y="0"/>
                  </a:moveTo>
                  <a:cubicBezTo>
                    <a:pt x="172" y="0"/>
                    <a:pt x="119" y="21"/>
                    <a:pt x="80" y="62"/>
                  </a:cubicBezTo>
                  <a:cubicBezTo>
                    <a:pt x="1" y="143"/>
                    <a:pt x="2" y="270"/>
                    <a:pt x="83" y="348"/>
                  </a:cubicBezTo>
                  <a:cubicBezTo>
                    <a:pt x="506" y="758"/>
                    <a:pt x="748" y="1365"/>
                    <a:pt x="748" y="2011"/>
                  </a:cubicBezTo>
                  <a:cubicBezTo>
                    <a:pt x="748" y="2658"/>
                    <a:pt x="506" y="3264"/>
                    <a:pt x="83" y="3675"/>
                  </a:cubicBezTo>
                  <a:cubicBezTo>
                    <a:pt x="4" y="3751"/>
                    <a:pt x="2" y="3880"/>
                    <a:pt x="80" y="3960"/>
                  </a:cubicBezTo>
                  <a:cubicBezTo>
                    <a:pt x="118" y="4003"/>
                    <a:pt x="171" y="4022"/>
                    <a:pt x="223" y="4022"/>
                  </a:cubicBezTo>
                  <a:cubicBezTo>
                    <a:pt x="273" y="4022"/>
                    <a:pt x="325" y="4003"/>
                    <a:pt x="366" y="3968"/>
                  </a:cubicBezTo>
                  <a:cubicBezTo>
                    <a:pt x="865" y="3481"/>
                    <a:pt x="1153" y="2769"/>
                    <a:pt x="1153" y="2013"/>
                  </a:cubicBezTo>
                  <a:cubicBezTo>
                    <a:pt x="1153" y="1257"/>
                    <a:pt x="865" y="544"/>
                    <a:pt x="366" y="58"/>
                  </a:cubicBezTo>
                  <a:cubicBezTo>
                    <a:pt x="326" y="19"/>
                    <a:pt x="275" y="0"/>
                    <a:pt x="225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956;p50">
              <a:extLst>
                <a:ext uri="{FF2B5EF4-FFF2-40B4-BE49-F238E27FC236}">
                  <a16:creationId xmlns:a16="http://schemas.microsoft.com/office/drawing/2014/main" id="{AD94C935-9417-B56B-CE10-5FA643E9721A}"/>
                </a:ext>
              </a:extLst>
            </p:cNvPr>
            <p:cNvSpPr/>
            <p:nvPr/>
          </p:nvSpPr>
          <p:spPr>
            <a:xfrm>
              <a:off x="965969" y="2789940"/>
              <a:ext cx="38533" cy="144615"/>
            </a:xfrm>
            <a:custGeom>
              <a:avLst/>
              <a:gdLst/>
              <a:ahLst/>
              <a:cxnLst/>
              <a:rect l="l" t="t" r="r" b="b"/>
              <a:pathLst>
                <a:path w="1397" h="5243" extrusionOk="0">
                  <a:moveTo>
                    <a:pt x="222" y="1"/>
                  </a:moveTo>
                  <a:cubicBezTo>
                    <a:pt x="169" y="1"/>
                    <a:pt x="117" y="21"/>
                    <a:pt x="78" y="62"/>
                  </a:cubicBezTo>
                  <a:cubicBezTo>
                    <a:pt x="0" y="143"/>
                    <a:pt x="2" y="272"/>
                    <a:pt x="82" y="348"/>
                  </a:cubicBezTo>
                  <a:cubicBezTo>
                    <a:pt x="661" y="909"/>
                    <a:pt x="992" y="1737"/>
                    <a:pt x="992" y="2622"/>
                  </a:cubicBezTo>
                  <a:cubicBezTo>
                    <a:pt x="992" y="3505"/>
                    <a:pt x="661" y="4334"/>
                    <a:pt x="82" y="4895"/>
                  </a:cubicBezTo>
                  <a:cubicBezTo>
                    <a:pt x="3" y="4973"/>
                    <a:pt x="2" y="5101"/>
                    <a:pt x="78" y="5181"/>
                  </a:cubicBezTo>
                  <a:cubicBezTo>
                    <a:pt x="117" y="5224"/>
                    <a:pt x="170" y="5243"/>
                    <a:pt x="223" y="5243"/>
                  </a:cubicBezTo>
                  <a:cubicBezTo>
                    <a:pt x="274" y="5243"/>
                    <a:pt x="325" y="5224"/>
                    <a:pt x="364" y="5188"/>
                  </a:cubicBezTo>
                  <a:cubicBezTo>
                    <a:pt x="1020" y="4551"/>
                    <a:pt x="1397" y="3617"/>
                    <a:pt x="1397" y="2624"/>
                  </a:cubicBezTo>
                  <a:cubicBezTo>
                    <a:pt x="1397" y="1630"/>
                    <a:pt x="1020" y="697"/>
                    <a:pt x="364" y="59"/>
                  </a:cubicBezTo>
                  <a:cubicBezTo>
                    <a:pt x="324" y="20"/>
                    <a:pt x="273" y="1"/>
                    <a:pt x="222" y="1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2" name="Google Shape;2957;p50">
              <a:extLst>
                <a:ext uri="{FF2B5EF4-FFF2-40B4-BE49-F238E27FC236}">
                  <a16:creationId xmlns:a16="http://schemas.microsoft.com/office/drawing/2014/main" id="{A1E51EC9-7789-3A2E-59DD-B2823673469C}"/>
                </a:ext>
              </a:extLst>
            </p:cNvPr>
            <p:cNvGrpSpPr/>
            <p:nvPr/>
          </p:nvGrpSpPr>
          <p:grpSpPr>
            <a:xfrm>
              <a:off x="875333" y="2840719"/>
              <a:ext cx="39912" cy="37098"/>
              <a:chOff x="875333" y="2840719"/>
              <a:chExt cx="39912" cy="37098"/>
            </a:xfrm>
          </p:grpSpPr>
          <p:sp>
            <p:nvSpPr>
              <p:cNvPr id="619" name="Google Shape;2958;p50">
                <a:extLst>
                  <a:ext uri="{FF2B5EF4-FFF2-40B4-BE49-F238E27FC236}">
                    <a16:creationId xmlns:a16="http://schemas.microsoft.com/office/drawing/2014/main" id="{89DE275E-41E0-3318-0339-C2CF246C90E1}"/>
                  </a:ext>
                </a:extLst>
              </p:cNvPr>
              <p:cNvSpPr/>
              <p:nvPr/>
            </p:nvSpPr>
            <p:spPr>
              <a:xfrm>
                <a:off x="875333" y="2840719"/>
                <a:ext cx="39912" cy="3709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345" extrusionOk="0">
                    <a:moveTo>
                      <a:pt x="722" y="0"/>
                    </a:moveTo>
                    <a:cubicBezTo>
                      <a:pt x="399" y="0"/>
                      <a:pt x="113" y="235"/>
                      <a:pt x="60" y="564"/>
                    </a:cubicBezTo>
                    <a:cubicBezTo>
                      <a:pt x="0" y="931"/>
                      <a:pt x="250" y="1277"/>
                      <a:pt x="616" y="1335"/>
                    </a:cubicBezTo>
                    <a:cubicBezTo>
                      <a:pt x="653" y="1341"/>
                      <a:pt x="689" y="1344"/>
                      <a:pt x="725" y="1344"/>
                    </a:cubicBezTo>
                    <a:cubicBezTo>
                      <a:pt x="1049" y="1344"/>
                      <a:pt x="1334" y="1109"/>
                      <a:pt x="1387" y="780"/>
                    </a:cubicBezTo>
                    <a:cubicBezTo>
                      <a:pt x="1447" y="413"/>
                      <a:pt x="1198" y="68"/>
                      <a:pt x="831" y="9"/>
                    </a:cubicBezTo>
                    <a:cubicBezTo>
                      <a:pt x="795" y="3"/>
                      <a:pt x="758" y="0"/>
                      <a:pt x="7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2959;p50">
                <a:extLst>
                  <a:ext uri="{FF2B5EF4-FFF2-40B4-BE49-F238E27FC236}">
                    <a16:creationId xmlns:a16="http://schemas.microsoft.com/office/drawing/2014/main" id="{E2409DCC-0006-B240-1C36-3EECA22E4596}"/>
                  </a:ext>
                </a:extLst>
              </p:cNvPr>
              <p:cNvSpPr/>
              <p:nvPr/>
            </p:nvSpPr>
            <p:spPr>
              <a:xfrm>
                <a:off x="875333" y="2840719"/>
                <a:ext cx="39912" cy="3709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345" extrusionOk="0">
                    <a:moveTo>
                      <a:pt x="722" y="0"/>
                    </a:moveTo>
                    <a:cubicBezTo>
                      <a:pt x="399" y="0"/>
                      <a:pt x="113" y="235"/>
                      <a:pt x="60" y="564"/>
                    </a:cubicBezTo>
                    <a:cubicBezTo>
                      <a:pt x="0" y="931"/>
                      <a:pt x="250" y="1277"/>
                      <a:pt x="616" y="1335"/>
                    </a:cubicBezTo>
                    <a:cubicBezTo>
                      <a:pt x="653" y="1341"/>
                      <a:pt x="689" y="1344"/>
                      <a:pt x="725" y="1344"/>
                    </a:cubicBezTo>
                    <a:cubicBezTo>
                      <a:pt x="1049" y="1344"/>
                      <a:pt x="1334" y="1109"/>
                      <a:pt x="1387" y="780"/>
                    </a:cubicBezTo>
                    <a:cubicBezTo>
                      <a:pt x="1447" y="413"/>
                      <a:pt x="1198" y="68"/>
                      <a:pt x="831" y="9"/>
                    </a:cubicBezTo>
                    <a:cubicBezTo>
                      <a:pt x="795" y="3"/>
                      <a:pt x="758" y="0"/>
                      <a:pt x="722" y="0"/>
                    </a:cubicBezTo>
                    <a:close/>
                  </a:path>
                </a:pathLst>
              </a:custGeom>
              <a:solidFill>
                <a:srgbClr val="424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13" name="Google Shape;2960;p50">
              <a:extLst>
                <a:ext uri="{FF2B5EF4-FFF2-40B4-BE49-F238E27FC236}">
                  <a16:creationId xmlns:a16="http://schemas.microsoft.com/office/drawing/2014/main" id="{9F1CA80F-C181-335F-EBD6-245CCBC829D4}"/>
                </a:ext>
              </a:extLst>
            </p:cNvPr>
            <p:cNvSpPr/>
            <p:nvPr/>
          </p:nvSpPr>
          <p:spPr>
            <a:xfrm>
              <a:off x="889207" y="2840664"/>
              <a:ext cx="24548" cy="37154"/>
            </a:xfrm>
            <a:custGeom>
              <a:avLst/>
              <a:gdLst/>
              <a:ahLst/>
              <a:cxnLst/>
              <a:rect l="l" t="t" r="r" b="b"/>
              <a:pathLst>
                <a:path w="890" h="1347" extrusionOk="0">
                  <a:moveTo>
                    <a:pt x="218" y="1"/>
                  </a:moveTo>
                  <a:cubicBezTo>
                    <a:pt x="141" y="1"/>
                    <a:pt x="67" y="14"/>
                    <a:pt x="0" y="37"/>
                  </a:cubicBezTo>
                  <a:cubicBezTo>
                    <a:pt x="264" y="130"/>
                    <a:pt x="453" y="379"/>
                    <a:pt x="453" y="673"/>
                  </a:cubicBezTo>
                  <a:cubicBezTo>
                    <a:pt x="453" y="968"/>
                    <a:pt x="264" y="1217"/>
                    <a:pt x="0" y="1309"/>
                  </a:cubicBezTo>
                  <a:cubicBezTo>
                    <a:pt x="67" y="1333"/>
                    <a:pt x="141" y="1346"/>
                    <a:pt x="218" y="1346"/>
                  </a:cubicBezTo>
                  <a:cubicBezTo>
                    <a:pt x="589" y="1346"/>
                    <a:pt x="890" y="1043"/>
                    <a:pt x="890" y="673"/>
                  </a:cubicBezTo>
                  <a:cubicBezTo>
                    <a:pt x="890" y="303"/>
                    <a:pt x="589" y="1"/>
                    <a:pt x="218" y="1"/>
                  </a:cubicBez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961;p50">
              <a:extLst>
                <a:ext uri="{FF2B5EF4-FFF2-40B4-BE49-F238E27FC236}">
                  <a16:creationId xmlns:a16="http://schemas.microsoft.com/office/drawing/2014/main" id="{C6A58CA6-8498-B81B-8F7A-E39EE13D9226}"/>
                </a:ext>
              </a:extLst>
            </p:cNvPr>
            <p:cNvSpPr/>
            <p:nvPr/>
          </p:nvSpPr>
          <p:spPr>
            <a:xfrm>
              <a:off x="854122" y="3104684"/>
              <a:ext cx="75438" cy="32989"/>
            </a:xfrm>
            <a:custGeom>
              <a:avLst/>
              <a:gdLst/>
              <a:ahLst/>
              <a:cxnLst/>
              <a:rect l="l" t="t" r="r" b="b"/>
              <a:pathLst>
                <a:path w="2735" h="1196" extrusionOk="0">
                  <a:moveTo>
                    <a:pt x="226" y="0"/>
                  </a:moveTo>
                  <a:cubicBezTo>
                    <a:pt x="101" y="0"/>
                    <a:pt x="0" y="101"/>
                    <a:pt x="0" y="226"/>
                  </a:cubicBezTo>
                  <a:lnTo>
                    <a:pt x="0" y="1196"/>
                  </a:lnTo>
                  <a:lnTo>
                    <a:pt x="2735" y="1196"/>
                  </a:lnTo>
                  <a:lnTo>
                    <a:pt x="2735" y="226"/>
                  </a:lnTo>
                  <a:cubicBezTo>
                    <a:pt x="2735" y="101"/>
                    <a:pt x="2635" y="0"/>
                    <a:pt x="2510" y="0"/>
                  </a:cubicBezTo>
                  <a:close/>
                </a:path>
              </a:pathLst>
            </a:custGeom>
            <a:solidFill>
              <a:srgbClr val="424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962;p50">
              <a:extLst>
                <a:ext uri="{FF2B5EF4-FFF2-40B4-BE49-F238E27FC236}">
                  <a16:creationId xmlns:a16="http://schemas.microsoft.com/office/drawing/2014/main" id="{5DBE894C-2998-4DD7-C1B2-C4676AB9A0DD}"/>
                </a:ext>
              </a:extLst>
            </p:cNvPr>
            <p:cNvSpPr/>
            <p:nvPr/>
          </p:nvSpPr>
          <p:spPr>
            <a:xfrm>
              <a:off x="854122" y="3115744"/>
              <a:ext cx="75493" cy="22011"/>
            </a:xfrm>
            <a:custGeom>
              <a:avLst/>
              <a:gdLst/>
              <a:ahLst/>
              <a:cxnLst/>
              <a:rect l="l" t="t" r="r" b="b"/>
              <a:pathLst>
                <a:path w="2737" h="798" extrusionOk="0">
                  <a:moveTo>
                    <a:pt x="0" y="1"/>
                  </a:moveTo>
                  <a:lnTo>
                    <a:pt x="0" y="798"/>
                  </a:lnTo>
                  <a:lnTo>
                    <a:pt x="2736" y="79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963;p50">
              <a:extLst>
                <a:ext uri="{FF2B5EF4-FFF2-40B4-BE49-F238E27FC236}">
                  <a16:creationId xmlns:a16="http://schemas.microsoft.com/office/drawing/2014/main" id="{59392A8C-1ED0-A062-CA74-8D34C16DBC07}"/>
                </a:ext>
              </a:extLst>
            </p:cNvPr>
            <p:cNvSpPr/>
            <p:nvPr/>
          </p:nvSpPr>
          <p:spPr>
            <a:xfrm>
              <a:off x="808721" y="3128846"/>
              <a:ext cx="231445" cy="35968"/>
            </a:xfrm>
            <a:custGeom>
              <a:avLst/>
              <a:gdLst/>
              <a:ahLst/>
              <a:cxnLst/>
              <a:rect l="l" t="t" r="r" b="b"/>
              <a:pathLst>
                <a:path w="8391" h="1304" extrusionOk="0">
                  <a:moveTo>
                    <a:pt x="224" y="0"/>
                  </a:moveTo>
                  <a:cubicBezTo>
                    <a:pt x="100" y="0"/>
                    <a:pt x="0" y="100"/>
                    <a:pt x="0" y="226"/>
                  </a:cubicBezTo>
                  <a:lnTo>
                    <a:pt x="0" y="1078"/>
                  </a:lnTo>
                  <a:cubicBezTo>
                    <a:pt x="0" y="1202"/>
                    <a:pt x="100" y="1303"/>
                    <a:pt x="224" y="1303"/>
                  </a:cubicBezTo>
                  <a:lnTo>
                    <a:pt x="8166" y="1303"/>
                  </a:lnTo>
                  <a:cubicBezTo>
                    <a:pt x="8289" y="1303"/>
                    <a:pt x="8390" y="1204"/>
                    <a:pt x="8389" y="1078"/>
                  </a:cubicBezTo>
                  <a:lnTo>
                    <a:pt x="8389" y="226"/>
                  </a:lnTo>
                  <a:cubicBezTo>
                    <a:pt x="8389" y="100"/>
                    <a:pt x="8289" y="0"/>
                    <a:pt x="8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964;p50">
              <a:extLst>
                <a:ext uri="{FF2B5EF4-FFF2-40B4-BE49-F238E27FC236}">
                  <a16:creationId xmlns:a16="http://schemas.microsoft.com/office/drawing/2014/main" id="{AC61027C-0290-E4ED-2A38-F1A617CBCCDC}"/>
                </a:ext>
              </a:extLst>
            </p:cNvPr>
            <p:cNvSpPr/>
            <p:nvPr/>
          </p:nvSpPr>
          <p:spPr>
            <a:xfrm>
              <a:off x="1024058" y="3128874"/>
              <a:ext cx="16136" cy="35940"/>
            </a:xfrm>
            <a:custGeom>
              <a:avLst/>
              <a:gdLst/>
              <a:ahLst/>
              <a:cxnLst/>
              <a:rect l="l" t="t" r="r" b="b"/>
              <a:pathLst>
                <a:path w="585" h="1303" extrusionOk="0">
                  <a:moveTo>
                    <a:pt x="0" y="1"/>
                  </a:moveTo>
                  <a:lnTo>
                    <a:pt x="0" y="1302"/>
                  </a:lnTo>
                  <a:lnTo>
                    <a:pt x="359" y="1302"/>
                  </a:lnTo>
                  <a:cubicBezTo>
                    <a:pt x="482" y="1302"/>
                    <a:pt x="583" y="1203"/>
                    <a:pt x="585" y="1078"/>
                  </a:cubicBezTo>
                  <a:lnTo>
                    <a:pt x="585" y="227"/>
                  </a:lnTo>
                  <a:cubicBezTo>
                    <a:pt x="585" y="102"/>
                    <a:pt x="484" y="1"/>
                    <a:pt x="359" y="1"/>
                  </a:cubicBez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965;p50">
              <a:extLst>
                <a:ext uri="{FF2B5EF4-FFF2-40B4-BE49-F238E27FC236}">
                  <a16:creationId xmlns:a16="http://schemas.microsoft.com/office/drawing/2014/main" id="{341F4FDB-8750-F571-0EB0-35E539E072DF}"/>
                </a:ext>
              </a:extLst>
            </p:cNvPr>
            <p:cNvSpPr/>
            <p:nvPr/>
          </p:nvSpPr>
          <p:spPr>
            <a:xfrm>
              <a:off x="808749" y="3128874"/>
              <a:ext cx="16163" cy="35940"/>
            </a:xfrm>
            <a:custGeom>
              <a:avLst/>
              <a:gdLst/>
              <a:ahLst/>
              <a:cxnLst/>
              <a:rect l="l" t="t" r="r" b="b"/>
              <a:pathLst>
                <a:path w="586" h="1303" extrusionOk="0">
                  <a:moveTo>
                    <a:pt x="225" y="1"/>
                  </a:moveTo>
                  <a:cubicBezTo>
                    <a:pt x="100" y="1"/>
                    <a:pt x="1" y="102"/>
                    <a:pt x="1" y="227"/>
                  </a:cubicBezTo>
                  <a:lnTo>
                    <a:pt x="1" y="1077"/>
                  </a:lnTo>
                  <a:cubicBezTo>
                    <a:pt x="1" y="1201"/>
                    <a:pt x="103" y="1302"/>
                    <a:pt x="229" y="1302"/>
                  </a:cubicBezTo>
                  <a:lnTo>
                    <a:pt x="585" y="1302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1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FA4F8244-24CE-7FC8-88E5-EF743AB2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622" name="Google Shape;870;p39">
            <a:extLst>
              <a:ext uri="{FF2B5EF4-FFF2-40B4-BE49-F238E27FC236}">
                <a16:creationId xmlns:a16="http://schemas.microsoft.com/office/drawing/2014/main" id="{542311F1-77AE-5B65-23D5-018C534C4C1B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  <p:grpSp>
        <p:nvGrpSpPr>
          <p:cNvPr id="751" name="Grupo 750">
            <a:extLst>
              <a:ext uri="{FF2B5EF4-FFF2-40B4-BE49-F238E27FC236}">
                <a16:creationId xmlns:a16="http://schemas.microsoft.com/office/drawing/2014/main" id="{D33D68BA-B7B3-2DE5-7170-B24525C3E435}"/>
              </a:ext>
            </a:extLst>
          </p:cNvPr>
          <p:cNvGrpSpPr/>
          <p:nvPr/>
        </p:nvGrpSpPr>
        <p:grpSpPr>
          <a:xfrm>
            <a:off x="5667376" y="4251479"/>
            <a:ext cx="1888246" cy="1110806"/>
            <a:chOff x="4023657" y="3895882"/>
            <a:chExt cx="2634318" cy="1549700"/>
          </a:xfrm>
        </p:grpSpPr>
        <p:grpSp>
          <p:nvGrpSpPr>
            <p:cNvPr id="2" name="Google Shape;3090;p51">
              <a:extLst>
                <a:ext uri="{FF2B5EF4-FFF2-40B4-BE49-F238E27FC236}">
                  <a16:creationId xmlns:a16="http://schemas.microsoft.com/office/drawing/2014/main" id="{06734BBB-EAAD-FA3B-F73E-33C6903EF23E}"/>
                </a:ext>
              </a:extLst>
            </p:cNvPr>
            <p:cNvGrpSpPr/>
            <p:nvPr/>
          </p:nvGrpSpPr>
          <p:grpSpPr>
            <a:xfrm>
              <a:off x="4023657" y="4202449"/>
              <a:ext cx="2634318" cy="1243133"/>
              <a:chOff x="4120480" y="2663314"/>
              <a:chExt cx="4952295" cy="2336986"/>
            </a:xfrm>
          </p:grpSpPr>
          <p:sp>
            <p:nvSpPr>
              <p:cNvPr id="3" name="Google Shape;3091;p51">
                <a:extLst>
                  <a:ext uri="{FF2B5EF4-FFF2-40B4-BE49-F238E27FC236}">
                    <a16:creationId xmlns:a16="http://schemas.microsoft.com/office/drawing/2014/main" id="{294F8ECF-2FE0-5F74-A0F0-B70742CC37D1}"/>
                  </a:ext>
                </a:extLst>
              </p:cNvPr>
              <p:cNvSpPr/>
              <p:nvPr/>
            </p:nvSpPr>
            <p:spPr>
              <a:xfrm>
                <a:off x="4302175" y="4799600"/>
                <a:ext cx="4770600" cy="200700"/>
              </a:xfrm>
              <a:prstGeom prst="ellipse">
                <a:avLst/>
              </a:prstGeom>
              <a:solidFill>
                <a:srgbClr val="000000">
                  <a:alpha val="2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" name="Google Shape;3092;p51">
                <a:extLst>
                  <a:ext uri="{FF2B5EF4-FFF2-40B4-BE49-F238E27FC236}">
                    <a16:creationId xmlns:a16="http://schemas.microsoft.com/office/drawing/2014/main" id="{4D8C4B96-BAA0-D9C5-5021-FA3CA9EB3526}"/>
                  </a:ext>
                </a:extLst>
              </p:cNvPr>
              <p:cNvGrpSpPr/>
              <p:nvPr/>
            </p:nvGrpSpPr>
            <p:grpSpPr>
              <a:xfrm>
                <a:off x="4120480" y="2663314"/>
                <a:ext cx="4769636" cy="2231972"/>
                <a:chOff x="1441811" y="1153533"/>
                <a:chExt cx="6626335" cy="3100825"/>
              </a:xfrm>
            </p:grpSpPr>
            <p:sp>
              <p:nvSpPr>
                <p:cNvPr id="5" name="Google Shape;3093;p51">
                  <a:extLst>
                    <a:ext uri="{FF2B5EF4-FFF2-40B4-BE49-F238E27FC236}">
                      <a16:creationId xmlns:a16="http://schemas.microsoft.com/office/drawing/2014/main" id="{2CE8578B-0F4A-45D6-C09B-3619B11A4B54}"/>
                    </a:ext>
                  </a:extLst>
                </p:cNvPr>
                <p:cNvSpPr/>
                <p:nvPr/>
              </p:nvSpPr>
              <p:spPr>
                <a:xfrm>
                  <a:off x="1542443" y="2117551"/>
                  <a:ext cx="2191101" cy="104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2" h="12763" extrusionOk="0">
                      <a:moveTo>
                        <a:pt x="793" y="1"/>
                      </a:moveTo>
                      <a:cubicBezTo>
                        <a:pt x="311" y="1"/>
                        <a:pt x="1" y="514"/>
                        <a:pt x="226" y="940"/>
                      </a:cubicBezTo>
                      <a:lnTo>
                        <a:pt x="6296" y="12420"/>
                      </a:lnTo>
                      <a:cubicBezTo>
                        <a:pt x="6407" y="12631"/>
                        <a:pt x="6626" y="12763"/>
                        <a:pt x="6864" y="12763"/>
                      </a:cubicBezTo>
                      <a:lnTo>
                        <a:pt x="26831" y="12763"/>
                      </a:lnTo>
                      <a:lnTo>
                        <a:pt x="20329" y="462"/>
                      </a:lnTo>
                      <a:cubicBezTo>
                        <a:pt x="20180" y="179"/>
                        <a:pt x="19885" y="1"/>
                        <a:pt x="195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" name="Google Shape;3094;p51">
                  <a:extLst>
                    <a:ext uri="{FF2B5EF4-FFF2-40B4-BE49-F238E27FC236}">
                      <a16:creationId xmlns:a16="http://schemas.microsoft.com/office/drawing/2014/main" id="{EBEBC616-39B6-A13A-D613-18344C1E8B9A}"/>
                    </a:ext>
                  </a:extLst>
                </p:cNvPr>
                <p:cNvGrpSpPr/>
                <p:nvPr/>
              </p:nvGrpSpPr>
              <p:grpSpPr>
                <a:xfrm>
                  <a:off x="1441811" y="1153533"/>
                  <a:ext cx="6626335" cy="3100825"/>
                  <a:chOff x="4133140" y="1855206"/>
                  <a:chExt cx="1898613" cy="888486"/>
                </a:xfrm>
              </p:grpSpPr>
              <p:sp>
                <p:nvSpPr>
                  <p:cNvPr id="7" name="Google Shape;3095;p51">
                    <a:extLst>
                      <a:ext uri="{FF2B5EF4-FFF2-40B4-BE49-F238E27FC236}">
                        <a16:creationId xmlns:a16="http://schemas.microsoft.com/office/drawing/2014/main" id="{F988C141-2391-2D6C-C282-39FF201FC72F}"/>
                      </a:ext>
                    </a:extLst>
                  </p:cNvPr>
                  <p:cNvSpPr/>
                  <p:nvPr/>
                </p:nvSpPr>
                <p:spPr>
                  <a:xfrm>
                    <a:off x="4915178" y="2354252"/>
                    <a:ext cx="75246" cy="36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6" h="1573" extrusionOk="0">
                        <a:moveTo>
                          <a:pt x="3216" y="1"/>
                        </a:moveTo>
                        <a:lnTo>
                          <a:pt x="1368" y="593"/>
                        </a:lnTo>
                        <a:lnTo>
                          <a:pt x="30" y="1398"/>
                        </a:lnTo>
                        <a:cubicBezTo>
                          <a:pt x="6" y="1413"/>
                          <a:pt x="1" y="1447"/>
                          <a:pt x="20" y="1467"/>
                        </a:cubicBezTo>
                        <a:cubicBezTo>
                          <a:pt x="83" y="1537"/>
                          <a:pt x="170" y="1573"/>
                          <a:pt x="259" y="1573"/>
                        </a:cubicBezTo>
                        <a:cubicBezTo>
                          <a:pt x="307" y="1573"/>
                          <a:pt x="355" y="1562"/>
                          <a:pt x="401" y="1540"/>
                        </a:cubicBezTo>
                        <a:lnTo>
                          <a:pt x="3101" y="228"/>
                        </a:lnTo>
                        <a:lnTo>
                          <a:pt x="3216" y="1"/>
                        </a:lnTo>
                        <a:close/>
                      </a:path>
                    </a:pathLst>
                  </a:custGeom>
                  <a:solidFill>
                    <a:srgbClr val="3535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" name="Google Shape;3096;p51">
                    <a:extLst>
                      <a:ext uri="{FF2B5EF4-FFF2-40B4-BE49-F238E27FC236}">
                        <a16:creationId xmlns:a16="http://schemas.microsoft.com/office/drawing/2014/main" id="{C7DF604B-79DA-BCC4-0984-F621BBEB49FC}"/>
                      </a:ext>
                    </a:extLst>
                  </p:cNvPr>
                  <p:cNvSpPr/>
                  <p:nvPr/>
                </p:nvSpPr>
                <p:spPr>
                  <a:xfrm>
                    <a:off x="4911528" y="2354252"/>
                    <a:ext cx="78896" cy="47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2033" extrusionOk="0">
                        <a:moveTo>
                          <a:pt x="3372" y="1"/>
                        </a:moveTo>
                        <a:lnTo>
                          <a:pt x="1623" y="690"/>
                        </a:lnTo>
                        <a:cubicBezTo>
                          <a:pt x="1596" y="702"/>
                          <a:pt x="1567" y="716"/>
                          <a:pt x="1541" y="734"/>
                        </a:cubicBezTo>
                        <a:lnTo>
                          <a:pt x="49" y="1748"/>
                        </a:lnTo>
                        <a:cubicBezTo>
                          <a:pt x="12" y="1774"/>
                          <a:pt x="1" y="1823"/>
                          <a:pt x="23" y="1862"/>
                        </a:cubicBezTo>
                        <a:lnTo>
                          <a:pt x="37" y="1883"/>
                        </a:lnTo>
                        <a:cubicBezTo>
                          <a:pt x="93" y="1978"/>
                          <a:pt x="195" y="2033"/>
                          <a:pt x="300" y="2033"/>
                        </a:cubicBezTo>
                        <a:cubicBezTo>
                          <a:pt x="338" y="2033"/>
                          <a:pt x="376" y="2026"/>
                          <a:pt x="413" y="2011"/>
                        </a:cubicBezTo>
                        <a:lnTo>
                          <a:pt x="1957" y="1398"/>
                        </a:lnTo>
                        <a:lnTo>
                          <a:pt x="3372" y="1"/>
                        </a:lnTo>
                        <a:close/>
                      </a:path>
                    </a:pathLst>
                  </a:custGeom>
                  <a:solidFill>
                    <a:srgbClr val="3535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" name="Google Shape;3097;p51">
                    <a:extLst>
                      <a:ext uri="{FF2B5EF4-FFF2-40B4-BE49-F238E27FC236}">
                        <a16:creationId xmlns:a16="http://schemas.microsoft.com/office/drawing/2014/main" id="{B4FD7078-A7CE-AA1B-ADD9-E1F5A4F409B4}"/>
                      </a:ext>
                    </a:extLst>
                  </p:cNvPr>
                  <p:cNvSpPr/>
                  <p:nvPr/>
                </p:nvSpPr>
                <p:spPr>
                  <a:xfrm>
                    <a:off x="4919249" y="2354252"/>
                    <a:ext cx="77352" cy="75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6" h="3216" extrusionOk="0">
                        <a:moveTo>
                          <a:pt x="3042" y="1"/>
                        </a:moveTo>
                        <a:lnTo>
                          <a:pt x="979" y="1244"/>
                        </a:lnTo>
                        <a:cubicBezTo>
                          <a:pt x="875" y="1306"/>
                          <a:pt x="791" y="1401"/>
                          <a:pt x="740" y="1512"/>
                        </a:cubicBezTo>
                        <a:lnTo>
                          <a:pt x="19" y="3068"/>
                        </a:lnTo>
                        <a:cubicBezTo>
                          <a:pt x="0" y="3108"/>
                          <a:pt x="16" y="3155"/>
                          <a:pt x="55" y="3175"/>
                        </a:cubicBezTo>
                        <a:cubicBezTo>
                          <a:pt x="112" y="3203"/>
                          <a:pt x="173" y="3216"/>
                          <a:pt x="233" y="3216"/>
                        </a:cubicBezTo>
                        <a:cubicBezTo>
                          <a:pt x="359" y="3216"/>
                          <a:pt x="482" y="3158"/>
                          <a:pt x="562" y="3052"/>
                        </a:cubicBezTo>
                        <a:lnTo>
                          <a:pt x="1395" y="1931"/>
                        </a:lnTo>
                        <a:lnTo>
                          <a:pt x="3305" y="1042"/>
                        </a:lnTo>
                        <a:lnTo>
                          <a:pt x="3042" y="1"/>
                        </a:lnTo>
                        <a:close/>
                      </a:path>
                    </a:pathLst>
                  </a:custGeom>
                  <a:solidFill>
                    <a:srgbClr val="3535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" name="Google Shape;3098;p51">
                    <a:extLst>
                      <a:ext uri="{FF2B5EF4-FFF2-40B4-BE49-F238E27FC236}">
                        <a16:creationId xmlns:a16="http://schemas.microsoft.com/office/drawing/2014/main" id="{B0270D1B-ABDE-D37D-D8AD-1A036E062991}"/>
                      </a:ext>
                    </a:extLst>
                  </p:cNvPr>
                  <p:cNvSpPr/>
                  <p:nvPr/>
                </p:nvSpPr>
                <p:spPr>
                  <a:xfrm>
                    <a:off x="4944939" y="2350762"/>
                    <a:ext cx="138466" cy="100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8" h="4284" extrusionOk="0">
                        <a:moveTo>
                          <a:pt x="4840" y="1"/>
                        </a:moveTo>
                        <a:cubicBezTo>
                          <a:pt x="4221" y="1"/>
                          <a:pt x="3282" y="32"/>
                          <a:pt x="1946" y="150"/>
                        </a:cubicBezTo>
                        <a:cubicBezTo>
                          <a:pt x="1127" y="842"/>
                          <a:pt x="455" y="1606"/>
                          <a:pt x="159" y="1956"/>
                        </a:cubicBezTo>
                        <a:cubicBezTo>
                          <a:pt x="57" y="2079"/>
                          <a:pt x="0" y="2234"/>
                          <a:pt x="0" y="2395"/>
                        </a:cubicBezTo>
                        <a:lnTo>
                          <a:pt x="0" y="3489"/>
                        </a:lnTo>
                        <a:lnTo>
                          <a:pt x="136" y="4207"/>
                        </a:lnTo>
                        <a:cubicBezTo>
                          <a:pt x="144" y="4251"/>
                          <a:pt x="182" y="4283"/>
                          <a:pt x="226" y="4283"/>
                        </a:cubicBezTo>
                        <a:cubicBezTo>
                          <a:pt x="228" y="4283"/>
                          <a:pt x="231" y="4283"/>
                          <a:pt x="233" y="4283"/>
                        </a:cubicBezTo>
                        <a:cubicBezTo>
                          <a:pt x="429" y="4264"/>
                          <a:pt x="574" y="4092"/>
                          <a:pt x="556" y="3894"/>
                        </a:cubicBezTo>
                        <a:lnTo>
                          <a:pt x="517" y="3489"/>
                        </a:lnTo>
                        <a:lnTo>
                          <a:pt x="723" y="2453"/>
                        </a:lnTo>
                        <a:lnTo>
                          <a:pt x="1859" y="1854"/>
                        </a:lnTo>
                        <a:cubicBezTo>
                          <a:pt x="2009" y="1762"/>
                          <a:pt x="2178" y="1717"/>
                          <a:pt x="2347" y="1717"/>
                        </a:cubicBezTo>
                        <a:cubicBezTo>
                          <a:pt x="2538" y="1717"/>
                          <a:pt x="2729" y="1775"/>
                          <a:pt x="2893" y="1889"/>
                        </a:cubicBezTo>
                        <a:cubicBezTo>
                          <a:pt x="3773" y="2507"/>
                          <a:pt x="4492" y="2704"/>
                          <a:pt x="4492" y="2704"/>
                        </a:cubicBezTo>
                        <a:lnTo>
                          <a:pt x="5918" y="1778"/>
                        </a:lnTo>
                        <a:lnTo>
                          <a:pt x="5817" y="39"/>
                        </a:lnTo>
                        <a:cubicBezTo>
                          <a:pt x="5817" y="39"/>
                          <a:pt x="5526" y="1"/>
                          <a:pt x="484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" name="Google Shape;3099;p51">
                    <a:extLst>
                      <a:ext uri="{FF2B5EF4-FFF2-40B4-BE49-F238E27FC236}">
                        <a16:creationId xmlns:a16="http://schemas.microsoft.com/office/drawing/2014/main" id="{F0292EE7-1CCC-C574-CF3C-597233BFF053}"/>
                      </a:ext>
                    </a:extLst>
                  </p:cNvPr>
                  <p:cNvSpPr/>
                  <p:nvPr/>
                </p:nvSpPr>
                <p:spPr>
                  <a:xfrm>
                    <a:off x="4984528" y="2373531"/>
                    <a:ext cx="98878" cy="78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6" h="3369" extrusionOk="0">
                        <a:moveTo>
                          <a:pt x="2596" y="1"/>
                        </a:moveTo>
                        <a:cubicBezTo>
                          <a:pt x="2298" y="1"/>
                          <a:pt x="2003" y="126"/>
                          <a:pt x="1795" y="363"/>
                        </a:cubicBezTo>
                        <a:cubicBezTo>
                          <a:pt x="1392" y="825"/>
                          <a:pt x="1033" y="1322"/>
                          <a:pt x="721" y="1850"/>
                        </a:cubicBezTo>
                        <a:lnTo>
                          <a:pt x="142" y="2828"/>
                        </a:lnTo>
                        <a:cubicBezTo>
                          <a:pt x="26" y="3039"/>
                          <a:pt x="1" y="3239"/>
                          <a:pt x="214" y="3351"/>
                        </a:cubicBezTo>
                        <a:cubicBezTo>
                          <a:pt x="237" y="3363"/>
                          <a:pt x="263" y="3369"/>
                          <a:pt x="288" y="3369"/>
                        </a:cubicBezTo>
                        <a:cubicBezTo>
                          <a:pt x="323" y="3369"/>
                          <a:pt x="359" y="3357"/>
                          <a:pt x="388" y="3333"/>
                        </a:cubicBezTo>
                        <a:lnTo>
                          <a:pt x="1558" y="2392"/>
                        </a:lnTo>
                        <a:cubicBezTo>
                          <a:pt x="1917" y="2138"/>
                          <a:pt x="2336" y="1975"/>
                          <a:pt x="2773" y="1922"/>
                        </a:cubicBezTo>
                        <a:cubicBezTo>
                          <a:pt x="3004" y="1894"/>
                          <a:pt x="3249" y="1852"/>
                          <a:pt x="3394" y="1786"/>
                        </a:cubicBezTo>
                        <a:cubicBezTo>
                          <a:pt x="4019" y="1509"/>
                          <a:pt x="4226" y="805"/>
                          <a:pt x="4226" y="805"/>
                        </a:cubicBezTo>
                        <a:lnTo>
                          <a:pt x="3141" y="152"/>
                        </a:lnTo>
                        <a:cubicBezTo>
                          <a:pt x="2971" y="50"/>
                          <a:pt x="2783" y="1"/>
                          <a:pt x="2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3100;p51">
                    <a:extLst>
                      <a:ext uri="{FF2B5EF4-FFF2-40B4-BE49-F238E27FC236}">
                        <a16:creationId xmlns:a16="http://schemas.microsoft.com/office/drawing/2014/main" id="{00E4A7FE-9233-8B09-8E5B-2497CD2AD5D8}"/>
                      </a:ext>
                    </a:extLst>
                  </p:cNvPr>
                  <p:cNvSpPr/>
                  <p:nvPr/>
                </p:nvSpPr>
                <p:spPr>
                  <a:xfrm>
                    <a:off x="5056686" y="1957386"/>
                    <a:ext cx="465680" cy="46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03" h="19648" extrusionOk="0">
                        <a:moveTo>
                          <a:pt x="17039" y="1"/>
                        </a:moveTo>
                        <a:cubicBezTo>
                          <a:pt x="16108" y="1"/>
                          <a:pt x="15204" y="484"/>
                          <a:pt x="14790" y="1519"/>
                        </a:cubicBezTo>
                        <a:cubicBezTo>
                          <a:pt x="14146" y="3123"/>
                          <a:pt x="13319" y="8134"/>
                          <a:pt x="11482" y="12564"/>
                        </a:cubicBezTo>
                        <a:cubicBezTo>
                          <a:pt x="10943" y="13857"/>
                          <a:pt x="9785" y="14785"/>
                          <a:pt x="8411" y="15057"/>
                        </a:cubicBezTo>
                        <a:cubicBezTo>
                          <a:pt x="8351" y="15070"/>
                          <a:pt x="8295" y="15081"/>
                          <a:pt x="8248" y="15092"/>
                        </a:cubicBezTo>
                        <a:cubicBezTo>
                          <a:pt x="8248" y="15092"/>
                          <a:pt x="8246" y="15092"/>
                          <a:pt x="8243" y="15093"/>
                        </a:cubicBezTo>
                        <a:cubicBezTo>
                          <a:pt x="8180" y="15107"/>
                          <a:pt x="8119" y="15121"/>
                          <a:pt x="8057" y="15135"/>
                        </a:cubicBezTo>
                        <a:cubicBezTo>
                          <a:pt x="7294" y="15306"/>
                          <a:pt x="4377" y="15933"/>
                          <a:pt x="1431" y="16217"/>
                        </a:cubicBezTo>
                        <a:cubicBezTo>
                          <a:pt x="951" y="16263"/>
                          <a:pt x="472" y="16301"/>
                          <a:pt x="0" y="16324"/>
                        </a:cubicBezTo>
                        <a:cubicBezTo>
                          <a:pt x="22" y="16324"/>
                          <a:pt x="45" y="16332"/>
                          <a:pt x="67" y="16347"/>
                        </a:cubicBezTo>
                        <a:cubicBezTo>
                          <a:pt x="161" y="16411"/>
                          <a:pt x="249" y="16611"/>
                          <a:pt x="315" y="16897"/>
                        </a:cubicBezTo>
                        <a:cubicBezTo>
                          <a:pt x="382" y="17184"/>
                          <a:pt x="427" y="17557"/>
                          <a:pt x="437" y="17965"/>
                        </a:cubicBezTo>
                        <a:cubicBezTo>
                          <a:pt x="454" y="18610"/>
                          <a:pt x="380" y="19172"/>
                          <a:pt x="258" y="19446"/>
                        </a:cubicBezTo>
                        <a:cubicBezTo>
                          <a:pt x="233" y="19504"/>
                          <a:pt x="206" y="19548"/>
                          <a:pt x="177" y="19579"/>
                        </a:cubicBezTo>
                        <a:cubicBezTo>
                          <a:pt x="149" y="19608"/>
                          <a:pt x="118" y="19625"/>
                          <a:pt x="86" y="19626"/>
                        </a:cubicBezTo>
                        <a:cubicBezTo>
                          <a:pt x="86" y="19626"/>
                          <a:pt x="699" y="19648"/>
                          <a:pt x="1676" y="19648"/>
                        </a:cubicBezTo>
                        <a:cubicBezTo>
                          <a:pt x="4197" y="19648"/>
                          <a:pt x="9139" y="19500"/>
                          <a:pt x="12208" y="18439"/>
                        </a:cubicBezTo>
                        <a:cubicBezTo>
                          <a:pt x="12502" y="18338"/>
                          <a:pt x="12779" y="18194"/>
                          <a:pt x="13033" y="18019"/>
                        </a:cubicBezTo>
                        <a:cubicBezTo>
                          <a:pt x="13036" y="18016"/>
                          <a:pt x="13040" y="18014"/>
                          <a:pt x="13043" y="18010"/>
                        </a:cubicBezTo>
                        <a:cubicBezTo>
                          <a:pt x="13288" y="17844"/>
                          <a:pt x="13509" y="17646"/>
                          <a:pt x="13704" y="17424"/>
                        </a:cubicBezTo>
                        <a:cubicBezTo>
                          <a:pt x="14483" y="16532"/>
                          <a:pt x="15159" y="15606"/>
                          <a:pt x="15748" y="14677"/>
                        </a:cubicBezTo>
                        <a:cubicBezTo>
                          <a:pt x="18627" y="10130"/>
                          <a:pt x="19395" y="5481"/>
                          <a:pt x="19745" y="3991"/>
                        </a:cubicBezTo>
                        <a:cubicBezTo>
                          <a:pt x="19889" y="3381"/>
                          <a:pt x="19902" y="2833"/>
                          <a:pt x="19812" y="2355"/>
                        </a:cubicBezTo>
                        <a:cubicBezTo>
                          <a:pt x="19614" y="1258"/>
                          <a:pt x="18894" y="519"/>
                          <a:pt x="18050" y="191"/>
                        </a:cubicBezTo>
                        <a:cubicBezTo>
                          <a:pt x="17725" y="65"/>
                          <a:pt x="17380" y="1"/>
                          <a:pt x="17039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3101;p51">
                    <a:extLst>
                      <a:ext uri="{FF2B5EF4-FFF2-40B4-BE49-F238E27FC236}">
                        <a16:creationId xmlns:a16="http://schemas.microsoft.com/office/drawing/2014/main" id="{0D7AAA79-57A8-58D6-4916-638617E48FE8}"/>
                      </a:ext>
                    </a:extLst>
                  </p:cNvPr>
                  <p:cNvSpPr/>
                  <p:nvPr/>
                </p:nvSpPr>
                <p:spPr>
                  <a:xfrm>
                    <a:off x="4869950" y="2372313"/>
                    <a:ext cx="94456" cy="21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7" h="934" extrusionOk="0">
                        <a:moveTo>
                          <a:pt x="25" y="0"/>
                        </a:moveTo>
                        <a:cubicBezTo>
                          <a:pt x="13" y="0"/>
                          <a:pt x="1" y="10"/>
                          <a:pt x="1" y="25"/>
                        </a:cubicBezTo>
                        <a:lnTo>
                          <a:pt x="1" y="933"/>
                        </a:lnTo>
                        <a:lnTo>
                          <a:pt x="4035" y="933"/>
                        </a:lnTo>
                        <a:lnTo>
                          <a:pt x="4035" y="25"/>
                        </a:lnTo>
                        <a:cubicBezTo>
                          <a:pt x="4036" y="10"/>
                          <a:pt x="4026" y="0"/>
                          <a:pt x="40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3102;p51">
                    <a:extLst>
                      <a:ext uri="{FF2B5EF4-FFF2-40B4-BE49-F238E27FC236}">
                        <a16:creationId xmlns:a16="http://schemas.microsoft.com/office/drawing/2014/main" id="{F8552C6F-B609-06B8-15BC-776C772F5EAE}"/>
                      </a:ext>
                    </a:extLst>
                  </p:cNvPr>
                  <p:cNvSpPr/>
                  <p:nvPr/>
                </p:nvSpPr>
                <p:spPr>
                  <a:xfrm>
                    <a:off x="4818523" y="2372313"/>
                    <a:ext cx="94456" cy="21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7" h="934" extrusionOk="0">
                        <a:moveTo>
                          <a:pt x="24" y="0"/>
                        </a:moveTo>
                        <a:cubicBezTo>
                          <a:pt x="12" y="0"/>
                          <a:pt x="1" y="10"/>
                          <a:pt x="1" y="25"/>
                        </a:cubicBezTo>
                        <a:lnTo>
                          <a:pt x="1" y="933"/>
                        </a:lnTo>
                        <a:lnTo>
                          <a:pt x="4034" y="933"/>
                        </a:lnTo>
                        <a:lnTo>
                          <a:pt x="4034" y="25"/>
                        </a:lnTo>
                        <a:cubicBezTo>
                          <a:pt x="4036" y="10"/>
                          <a:pt x="4026" y="0"/>
                          <a:pt x="40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3103;p51">
                    <a:extLst>
                      <a:ext uri="{FF2B5EF4-FFF2-40B4-BE49-F238E27FC236}">
                        <a16:creationId xmlns:a16="http://schemas.microsoft.com/office/drawing/2014/main" id="{551466C9-6FCD-F888-2F87-16E69025B844}"/>
                      </a:ext>
                    </a:extLst>
                  </p:cNvPr>
                  <p:cNvSpPr/>
                  <p:nvPr/>
                </p:nvSpPr>
                <p:spPr>
                  <a:xfrm>
                    <a:off x="4863937" y="2394168"/>
                    <a:ext cx="120918" cy="36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8" h="1547" extrusionOk="0">
                        <a:moveTo>
                          <a:pt x="40" y="0"/>
                        </a:moveTo>
                        <a:cubicBezTo>
                          <a:pt x="19" y="0"/>
                          <a:pt x="0" y="19"/>
                          <a:pt x="0" y="40"/>
                        </a:cubicBezTo>
                        <a:lnTo>
                          <a:pt x="0" y="1547"/>
                        </a:lnTo>
                        <a:lnTo>
                          <a:pt x="5167" y="1547"/>
                        </a:lnTo>
                        <a:lnTo>
                          <a:pt x="5167" y="40"/>
                        </a:lnTo>
                        <a:cubicBezTo>
                          <a:pt x="5168" y="19"/>
                          <a:pt x="5149" y="0"/>
                          <a:pt x="51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3104;p51">
                    <a:extLst>
                      <a:ext uri="{FF2B5EF4-FFF2-40B4-BE49-F238E27FC236}">
                        <a16:creationId xmlns:a16="http://schemas.microsoft.com/office/drawing/2014/main" id="{B3F48564-9514-38EF-B4C9-94C3BBB37B01}"/>
                      </a:ext>
                    </a:extLst>
                  </p:cNvPr>
                  <p:cNvSpPr/>
                  <p:nvPr/>
                </p:nvSpPr>
                <p:spPr>
                  <a:xfrm>
                    <a:off x="4798073" y="2394168"/>
                    <a:ext cx="120918" cy="36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8" h="1547" extrusionOk="0">
                        <a:moveTo>
                          <a:pt x="40" y="0"/>
                        </a:moveTo>
                        <a:cubicBezTo>
                          <a:pt x="18" y="0"/>
                          <a:pt x="0" y="19"/>
                          <a:pt x="0" y="40"/>
                        </a:cubicBezTo>
                        <a:lnTo>
                          <a:pt x="0" y="1547"/>
                        </a:lnTo>
                        <a:lnTo>
                          <a:pt x="5167" y="1547"/>
                        </a:lnTo>
                        <a:lnTo>
                          <a:pt x="5167" y="40"/>
                        </a:lnTo>
                        <a:cubicBezTo>
                          <a:pt x="5168" y="19"/>
                          <a:pt x="5149" y="0"/>
                          <a:pt x="51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3105;p51">
                    <a:extLst>
                      <a:ext uri="{FF2B5EF4-FFF2-40B4-BE49-F238E27FC236}">
                        <a16:creationId xmlns:a16="http://schemas.microsoft.com/office/drawing/2014/main" id="{A175E535-81F7-F9AA-A11A-BE83413B9E33}"/>
                      </a:ext>
                    </a:extLst>
                  </p:cNvPr>
                  <p:cNvSpPr/>
                  <p:nvPr/>
                </p:nvSpPr>
                <p:spPr>
                  <a:xfrm>
                    <a:off x="4875893" y="2356454"/>
                    <a:ext cx="68508" cy="15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8" h="678" extrusionOk="0">
                        <a:moveTo>
                          <a:pt x="17" y="0"/>
                        </a:moveTo>
                        <a:cubicBezTo>
                          <a:pt x="8" y="0"/>
                          <a:pt x="1" y="8"/>
                          <a:pt x="1" y="17"/>
                        </a:cubicBezTo>
                        <a:lnTo>
                          <a:pt x="1" y="677"/>
                        </a:lnTo>
                        <a:lnTo>
                          <a:pt x="2928" y="677"/>
                        </a:lnTo>
                        <a:lnTo>
                          <a:pt x="2928" y="17"/>
                        </a:lnTo>
                        <a:cubicBezTo>
                          <a:pt x="2926" y="8"/>
                          <a:pt x="2919" y="0"/>
                          <a:pt x="2909" y="0"/>
                        </a:cubicBezTo>
                        <a:close/>
                      </a:path>
                    </a:pathLst>
                  </a:custGeom>
                  <a:solidFill>
                    <a:srgbClr val="E5600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3106;p51">
                    <a:extLst>
                      <a:ext uri="{FF2B5EF4-FFF2-40B4-BE49-F238E27FC236}">
                        <a16:creationId xmlns:a16="http://schemas.microsoft.com/office/drawing/2014/main" id="{30E80563-7D71-01CC-32B4-F7B53BB89762}"/>
                      </a:ext>
                    </a:extLst>
                  </p:cNvPr>
                  <p:cNvSpPr/>
                  <p:nvPr/>
                </p:nvSpPr>
                <p:spPr>
                  <a:xfrm>
                    <a:off x="4838598" y="2356454"/>
                    <a:ext cx="68508" cy="15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8" h="678" extrusionOk="0">
                        <a:moveTo>
                          <a:pt x="17" y="0"/>
                        </a:moveTo>
                        <a:cubicBezTo>
                          <a:pt x="7" y="0"/>
                          <a:pt x="0" y="8"/>
                          <a:pt x="0" y="17"/>
                        </a:cubicBezTo>
                        <a:lnTo>
                          <a:pt x="0" y="677"/>
                        </a:lnTo>
                        <a:lnTo>
                          <a:pt x="2927" y="677"/>
                        </a:lnTo>
                        <a:lnTo>
                          <a:pt x="2927" y="17"/>
                        </a:lnTo>
                        <a:cubicBezTo>
                          <a:pt x="2925" y="8"/>
                          <a:pt x="2918" y="0"/>
                          <a:pt x="290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3107;p51">
                    <a:extLst>
                      <a:ext uri="{FF2B5EF4-FFF2-40B4-BE49-F238E27FC236}">
                        <a16:creationId xmlns:a16="http://schemas.microsoft.com/office/drawing/2014/main" id="{94D91B3C-3AA9-18FB-1714-032CF1480470}"/>
                      </a:ext>
                    </a:extLst>
                  </p:cNvPr>
                  <p:cNvSpPr/>
                  <p:nvPr/>
                </p:nvSpPr>
                <p:spPr>
                  <a:xfrm>
                    <a:off x="4883802" y="2299133"/>
                    <a:ext cx="15325" cy="57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" h="2448" extrusionOk="0">
                        <a:moveTo>
                          <a:pt x="96" y="0"/>
                        </a:moveTo>
                        <a:lnTo>
                          <a:pt x="69" y="682"/>
                        </a:lnTo>
                        <a:lnTo>
                          <a:pt x="0" y="2447"/>
                        </a:lnTo>
                        <a:lnTo>
                          <a:pt x="655" y="2447"/>
                        </a:lnTo>
                        <a:lnTo>
                          <a:pt x="56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3108;p51">
                    <a:extLst>
                      <a:ext uri="{FF2B5EF4-FFF2-40B4-BE49-F238E27FC236}">
                        <a16:creationId xmlns:a16="http://schemas.microsoft.com/office/drawing/2014/main" id="{31285E8C-85C2-53BE-367E-7FE9ED8EB153}"/>
                      </a:ext>
                    </a:extLst>
                  </p:cNvPr>
                  <p:cNvSpPr/>
                  <p:nvPr/>
                </p:nvSpPr>
                <p:spPr>
                  <a:xfrm>
                    <a:off x="4883802" y="2315109"/>
                    <a:ext cx="9967" cy="41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1766" extrusionOk="0">
                        <a:moveTo>
                          <a:pt x="69" y="0"/>
                        </a:moveTo>
                        <a:lnTo>
                          <a:pt x="0" y="1765"/>
                        </a:lnTo>
                        <a:lnTo>
                          <a:pt x="426" y="1765"/>
                        </a:lnTo>
                        <a:lnTo>
                          <a:pt x="369" y="339"/>
                        </a:lnTo>
                        <a:cubicBezTo>
                          <a:pt x="363" y="165"/>
                          <a:pt x="234" y="26"/>
                          <a:pt x="6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82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3109;p51">
                    <a:extLst>
                      <a:ext uri="{FF2B5EF4-FFF2-40B4-BE49-F238E27FC236}">
                        <a16:creationId xmlns:a16="http://schemas.microsoft.com/office/drawing/2014/main" id="{77E271B9-05BC-53D3-0510-6BCBCBD3444D}"/>
                      </a:ext>
                    </a:extLst>
                  </p:cNvPr>
                  <p:cNvSpPr/>
                  <p:nvPr/>
                </p:nvSpPr>
                <p:spPr>
                  <a:xfrm>
                    <a:off x="4876314" y="2279714"/>
                    <a:ext cx="30323" cy="3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1296" extrusionOk="0">
                        <a:moveTo>
                          <a:pt x="650" y="1"/>
                        </a:moveTo>
                        <a:cubicBezTo>
                          <a:pt x="650" y="1"/>
                          <a:pt x="649" y="1"/>
                          <a:pt x="649" y="1"/>
                        </a:cubicBezTo>
                        <a:cubicBezTo>
                          <a:pt x="291" y="1"/>
                          <a:pt x="0" y="291"/>
                          <a:pt x="0" y="649"/>
                        </a:cubicBezTo>
                        <a:cubicBezTo>
                          <a:pt x="0" y="1006"/>
                          <a:pt x="291" y="1296"/>
                          <a:pt x="649" y="1296"/>
                        </a:cubicBezTo>
                        <a:cubicBezTo>
                          <a:pt x="1005" y="1296"/>
                          <a:pt x="1296" y="1006"/>
                          <a:pt x="1296" y="649"/>
                        </a:cubicBezTo>
                        <a:cubicBezTo>
                          <a:pt x="1296" y="291"/>
                          <a:pt x="1006" y="1"/>
                          <a:pt x="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110;p51">
                    <a:extLst>
                      <a:ext uri="{FF2B5EF4-FFF2-40B4-BE49-F238E27FC236}">
                        <a16:creationId xmlns:a16="http://schemas.microsoft.com/office/drawing/2014/main" id="{F63D2A71-0B36-098B-971D-8D4A70B851FA}"/>
                      </a:ext>
                    </a:extLst>
                  </p:cNvPr>
                  <p:cNvSpPr/>
                  <p:nvPr/>
                </p:nvSpPr>
                <p:spPr>
                  <a:xfrm>
                    <a:off x="4878303" y="2280370"/>
                    <a:ext cx="22930" cy="229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0" h="980" extrusionOk="0">
                        <a:moveTo>
                          <a:pt x="490" y="0"/>
                        </a:moveTo>
                        <a:cubicBezTo>
                          <a:pt x="219" y="0"/>
                          <a:pt x="0" y="219"/>
                          <a:pt x="0" y="489"/>
                        </a:cubicBezTo>
                        <a:cubicBezTo>
                          <a:pt x="0" y="760"/>
                          <a:pt x="219" y="980"/>
                          <a:pt x="490" y="980"/>
                        </a:cubicBezTo>
                        <a:cubicBezTo>
                          <a:pt x="760" y="980"/>
                          <a:pt x="980" y="760"/>
                          <a:pt x="980" y="489"/>
                        </a:cubicBezTo>
                        <a:cubicBezTo>
                          <a:pt x="980" y="219"/>
                          <a:pt x="760" y="0"/>
                          <a:pt x="490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11;p51">
                    <a:extLst>
                      <a:ext uri="{FF2B5EF4-FFF2-40B4-BE49-F238E27FC236}">
                        <a16:creationId xmlns:a16="http://schemas.microsoft.com/office/drawing/2014/main" id="{E35B5BD9-7F25-FAF7-3742-BB6B5DC0B2E5}"/>
                      </a:ext>
                    </a:extLst>
                  </p:cNvPr>
                  <p:cNvSpPr/>
                  <p:nvPr/>
                </p:nvSpPr>
                <p:spPr>
                  <a:xfrm>
                    <a:off x="4818546" y="2390186"/>
                    <a:ext cx="94432" cy="4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6" h="171" extrusionOk="0">
                        <a:moveTo>
                          <a:pt x="1" y="0"/>
                        </a:moveTo>
                        <a:lnTo>
                          <a:pt x="1" y="170"/>
                        </a:lnTo>
                        <a:lnTo>
                          <a:pt x="4035" y="170"/>
                        </a:lnTo>
                        <a:lnTo>
                          <a:pt x="403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112;p51">
                    <a:extLst>
                      <a:ext uri="{FF2B5EF4-FFF2-40B4-BE49-F238E27FC236}">
                        <a16:creationId xmlns:a16="http://schemas.microsoft.com/office/drawing/2014/main" id="{A4A871FE-BC60-8E40-AE70-E749E7E2B5ED}"/>
                      </a:ext>
                    </a:extLst>
                  </p:cNvPr>
                  <p:cNvSpPr/>
                  <p:nvPr/>
                </p:nvSpPr>
                <p:spPr>
                  <a:xfrm>
                    <a:off x="4838574" y="2369549"/>
                    <a:ext cx="68484" cy="2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7" h="119" extrusionOk="0">
                        <a:moveTo>
                          <a:pt x="0" y="0"/>
                        </a:moveTo>
                        <a:lnTo>
                          <a:pt x="0" y="118"/>
                        </a:lnTo>
                        <a:lnTo>
                          <a:pt x="2926" y="118"/>
                        </a:lnTo>
                        <a:lnTo>
                          <a:pt x="292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113;p51">
                    <a:extLst>
                      <a:ext uri="{FF2B5EF4-FFF2-40B4-BE49-F238E27FC236}">
                        <a16:creationId xmlns:a16="http://schemas.microsoft.com/office/drawing/2014/main" id="{2DA095F1-DFAC-3DA5-359E-8B3FA93DFBC7}"/>
                      </a:ext>
                    </a:extLst>
                  </p:cNvPr>
                  <p:cNvSpPr/>
                  <p:nvPr/>
                </p:nvSpPr>
                <p:spPr>
                  <a:xfrm>
                    <a:off x="5180575" y="2152914"/>
                    <a:ext cx="163642" cy="437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94" h="18666" extrusionOk="0">
                        <a:moveTo>
                          <a:pt x="2348" y="1"/>
                        </a:moveTo>
                        <a:cubicBezTo>
                          <a:pt x="393" y="1739"/>
                          <a:pt x="0" y="4170"/>
                          <a:pt x="440" y="6577"/>
                        </a:cubicBezTo>
                        <a:cubicBezTo>
                          <a:pt x="440" y="6577"/>
                          <a:pt x="2096" y="17390"/>
                          <a:pt x="2163" y="17835"/>
                        </a:cubicBezTo>
                        <a:cubicBezTo>
                          <a:pt x="1977" y="18369"/>
                          <a:pt x="2262" y="18477"/>
                          <a:pt x="2262" y="18477"/>
                        </a:cubicBezTo>
                        <a:cubicBezTo>
                          <a:pt x="2521" y="18587"/>
                          <a:pt x="3290" y="18666"/>
                          <a:pt x="4195" y="18666"/>
                        </a:cubicBezTo>
                        <a:cubicBezTo>
                          <a:pt x="5081" y="18666"/>
                          <a:pt x="5834" y="18590"/>
                          <a:pt x="6111" y="18484"/>
                        </a:cubicBezTo>
                        <a:cubicBezTo>
                          <a:pt x="6162" y="18428"/>
                          <a:pt x="6290" y="18204"/>
                          <a:pt x="6123" y="17959"/>
                        </a:cubicBezTo>
                        <a:cubicBezTo>
                          <a:pt x="6225" y="13638"/>
                          <a:pt x="6502" y="10361"/>
                          <a:pt x="6757" y="7864"/>
                        </a:cubicBezTo>
                        <a:cubicBezTo>
                          <a:pt x="6994" y="5540"/>
                          <a:pt x="6018" y="3258"/>
                          <a:pt x="4173" y="1823"/>
                        </a:cubicBezTo>
                        <a:lnTo>
                          <a:pt x="2348" y="1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114;p51">
                    <a:extLst>
                      <a:ext uri="{FF2B5EF4-FFF2-40B4-BE49-F238E27FC236}">
                        <a16:creationId xmlns:a16="http://schemas.microsoft.com/office/drawing/2014/main" id="{08F4F37F-E282-7E22-028E-2010A1856069}"/>
                      </a:ext>
                    </a:extLst>
                  </p:cNvPr>
                  <p:cNvSpPr/>
                  <p:nvPr/>
                </p:nvSpPr>
                <p:spPr>
                  <a:xfrm>
                    <a:off x="5142063" y="2583841"/>
                    <a:ext cx="189894" cy="1584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16" h="6764" extrusionOk="0">
                        <a:moveTo>
                          <a:pt x="7869" y="0"/>
                        </a:moveTo>
                        <a:lnTo>
                          <a:pt x="7869" y="3"/>
                        </a:lnTo>
                        <a:lnTo>
                          <a:pt x="7869" y="3"/>
                        </a:lnTo>
                        <a:cubicBezTo>
                          <a:pt x="7869" y="2"/>
                          <a:pt x="7869" y="1"/>
                          <a:pt x="7869" y="0"/>
                        </a:cubicBezTo>
                        <a:close/>
                        <a:moveTo>
                          <a:pt x="7869" y="3"/>
                        </a:moveTo>
                        <a:lnTo>
                          <a:pt x="7869" y="3"/>
                        </a:lnTo>
                        <a:cubicBezTo>
                          <a:pt x="7867" y="33"/>
                          <a:pt x="7827" y="61"/>
                          <a:pt x="7757" y="88"/>
                        </a:cubicBezTo>
                        <a:cubicBezTo>
                          <a:pt x="7480" y="194"/>
                          <a:pt x="6727" y="270"/>
                          <a:pt x="5841" y="270"/>
                        </a:cubicBezTo>
                        <a:cubicBezTo>
                          <a:pt x="4936" y="270"/>
                          <a:pt x="4167" y="191"/>
                          <a:pt x="3908" y="81"/>
                        </a:cubicBezTo>
                        <a:cubicBezTo>
                          <a:pt x="3855" y="60"/>
                          <a:pt x="3824" y="36"/>
                          <a:pt x="3815" y="13"/>
                        </a:cubicBezTo>
                        <a:lnTo>
                          <a:pt x="3815" y="13"/>
                        </a:lnTo>
                        <a:lnTo>
                          <a:pt x="4362" y="3122"/>
                        </a:lnTo>
                        <a:cubicBezTo>
                          <a:pt x="4423" y="3466"/>
                          <a:pt x="4261" y="3815"/>
                          <a:pt x="3954" y="3983"/>
                        </a:cubicBezTo>
                        <a:cubicBezTo>
                          <a:pt x="3204" y="4395"/>
                          <a:pt x="1925" y="4754"/>
                          <a:pt x="1122" y="5003"/>
                        </a:cubicBezTo>
                        <a:cubicBezTo>
                          <a:pt x="493" y="5197"/>
                          <a:pt x="147" y="5706"/>
                          <a:pt x="40" y="6325"/>
                        </a:cubicBezTo>
                        <a:cubicBezTo>
                          <a:pt x="0" y="6554"/>
                          <a:pt x="178" y="6764"/>
                          <a:pt x="410" y="6764"/>
                        </a:cubicBezTo>
                        <a:lnTo>
                          <a:pt x="7512" y="6764"/>
                        </a:lnTo>
                        <a:cubicBezTo>
                          <a:pt x="7721" y="6764"/>
                          <a:pt x="7902" y="6621"/>
                          <a:pt x="7954" y="6419"/>
                        </a:cubicBezTo>
                        <a:cubicBezTo>
                          <a:pt x="8116" y="5768"/>
                          <a:pt x="8046" y="5196"/>
                          <a:pt x="7917" y="4564"/>
                        </a:cubicBezTo>
                        <a:lnTo>
                          <a:pt x="7723" y="3614"/>
                        </a:lnTo>
                        <a:lnTo>
                          <a:pt x="7869" y="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115;p51">
                    <a:extLst>
                      <a:ext uri="{FF2B5EF4-FFF2-40B4-BE49-F238E27FC236}">
                        <a16:creationId xmlns:a16="http://schemas.microsoft.com/office/drawing/2014/main" id="{77824C56-CC02-EA58-6AB0-D25FB6780DEE}"/>
                      </a:ext>
                    </a:extLst>
                  </p:cNvPr>
                  <p:cNvSpPr/>
                  <p:nvPr/>
                </p:nvSpPr>
                <p:spPr>
                  <a:xfrm>
                    <a:off x="5794479" y="2662525"/>
                    <a:ext cx="10529" cy="80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0" h="3421" extrusionOk="0">
                        <a:moveTo>
                          <a:pt x="224" y="1"/>
                        </a:moveTo>
                        <a:cubicBezTo>
                          <a:pt x="189" y="1"/>
                          <a:pt x="155" y="61"/>
                          <a:pt x="127" y="169"/>
                        </a:cubicBezTo>
                        <a:cubicBezTo>
                          <a:pt x="53" y="445"/>
                          <a:pt x="0" y="1032"/>
                          <a:pt x="0" y="1711"/>
                        </a:cubicBezTo>
                        <a:cubicBezTo>
                          <a:pt x="0" y="2606"/>
                          <a:pt x="90" y="3341"/>
                          <a:pt x="205" y="3414"/>
                        </a:cubicBezTo>
                        <a:cubicBezTo>
                          <a:pt x="211" y="3419"/>
                          <a:pt x="219" y="3420"/>
                          <a:pt x="225" y="3420"/>
                        </a:cubicBezTo>
                        <a:cubicBezTo>
                          <a:pt x="231" y="3420"/>
                          <a:pt x="237" y="3419"/>
                          <a:pt x="244" y="3414"/>
                        </a:cubicBezTo>
                        <a:cubicBezTo>
                          <a:pt x="359" y="3341"/>
                          <a:pt x="449" y="2607"/>
                          <a:pt x="449" y="1712"/>
                        </a:cubicBezTo>
                        <a:cubicBezTo>
                          <a:pt x="449" y="1492"/>
                          <a:pt x="444" y="1281"/>
                          <a:pt x="430" y="1082"/>
                        </a:cubicBezTo>
                        <a:lnTo>
                          <a:pt x="430" y="1075"/>
                        </a:lnTo>
                        <a:cubicBezTo>
                          <a:pt x="416" y="784"/>
                          <a:pt x="390" y="533"/>
                          <a:pt x="358" y="347"/>
                        </a:cubicBezTo>
                        <a:cubicBezTo>
                          <a:pt x="358" y="344"/>
                          <a:pt x="357" y="341"/>
                          <a:pt x="357" y="338"/>
                        </a:cubicBezTo>
                        <a:cubicBezTo>
                          <a:pt x="347" y="281"/>
                          <a:pt x="336" y="230"/>
                          <a:pt x="324" y="184"/>
                        </a:cubicBezTo>
                        <a:cubicBezTo>
                          <a:pt x="299" y="82"/>
                          <a:pt x="268" y="18"/>
                          <a:pt x="237" y="4"/>
                        </a:cubicBezTo>
                        <a:cubicBezTo>
                          <a:pt x="232" y="3"/>
                          <a:pt x="227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24242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116;p51">
                    <a:extLst>
                      <a:ext uri="{FF2B5EF4-FFF2-40B4-BE49-F238E27FC236}">
                        <a16:creationId xmlns:a16="http://schemas.microsoft.com/office/drawing/2014/main" id="{9E598EEE-247A-D34A-2085-1992ADE8D199}"/>
                      </a:ext>
                    </a:extLst>
                  </p:cNvPr>
                  <p:cNvSpPr/>
                  <p:nvPr/>
                </p:nvSpPr>
                <p:spPr>
                  <a:xfrm>
                    <a:off x="5195971" y="2142186"/>
                    <a:ext cx="513528" cy="346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48" h="14791" extrusionOk="0">
                        <a:moveTo>
                          <a:pt x="3104" y="0"/>
                        </a:moveTo>
                        <a:cubicBezTo>
                          <a:pt x="2125" y="0"/>
                          <a:pt x="1193" y="603"/>
                          <a:pt x="844" y="1598"/>
                        </a:cubicBezTo>
                        <a:cubicBezTo>
                          <a:pt x="361" y="2974"/>
                          <a:pt x="1" y="4563"/>
                          <a:pt x="525" y="5353"/>
                        </a:cubicBezTo>
                        <a:cubicBezTo>
                          <a:pt x="1860" y="7367"/>
                          <a:pt x="7139" y="11228"/>
                          <a:pt x="10690" y="14238"/>
                        </a:cubicBezTo>
                        <a:lnTo>
                          <a:pt x="21948" y="14791"/>
                        </a:lnTo>
                        <a:lnTo>
                          <a:pt x="21948" y="14791"/>
                        </a:lnTo>
                        <a:cubicBezTo>
                          <a:pt x="21945" y="14790"/>
                          <a:pt x="19999" y="9919"/>
                          <a:pt x="18174" y="8240"/>
                        </a:cubicBezTo>
                        <a:cubicBezTo>
                          <a:pt x="16872" y="7045"/>
                          <a:pt x="7559" y="1982"/>
                          <a:pt x="4192" y="264"/>
                        </a:cubicBezTo>
                        <a:cubicBezTo>
                          <a:pt x="3842" y="84"/>
                          <a:pt x="3469" y="0"/>
                          <a:pt x="3104" y="0"/>
                        </a:cubicBezTo>
                        <a:close/>
                        <a:moveTo>
                          <a:pt x="21948" y="14791"/>
                        </a:moveTo>
                        <a:lnTo>
                          <a:pt x="21948" y="14791"/>
                        </a:lnTo>
                        <a:cubicBezTo>
                          <a:pt x="21948" y="14791"/>
                          <a:pt x="21948" y="14791"/>
                          <a:pt x="21948" y="14791"/>
                        </a:cubicBezTo>
                        <a:cubicBezTo>
                          <a:pt x="21948" y="14791"/>
                          <a:pt x="21948" y="14791"/>
                          <a:pt x="21948" y="14791"/>
                        </a:cubicBezTo>
                        <a:lnTo>
                          <a:pt x="21948" y="14791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117;p51">
                    <a:extLst>
                      <a:ext uri="{FF2B5EF4-FFF2-40B4-BE49-F238E27FC236}">
                        <a16:creationId xmlns:a16="http://schemas.microsoft.com/office/drawing/2014/main" id="{3C5D1036-CFEE-6480-2E8D-DF9BFC10826A}"/>
                      </a:ext>
                    </a:extLst>
                  </p:cNvPr>
                  <p:cNvSpPr/>
                  <p:nvPr/>
                </p:nvSpPr>
                <p:spPr>
                  <a:xfrm>
                    <a:off x="5316515" y="2609772"/>
                    <a:ext cx="488493" cy="133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78" h="5694" extrusionOk="0">
                        <a:moveTo>
                          <a:pt x="7185" y="0"/>
                        </a:moveTo>
                        <a:cubicBezTo>
                          <a:pt x="6957" y="0"/>
                          <a:pt x="6714" y="10"/>
                          <a:pt x="6450" y="29"/>
                        </a:cubicBezTo>
                        <a:cubicBezTo>
                          <a:pt x="2547" y="323"/>
                          <a:pt x="0" y="2809"/>
                          <a:pt x="0" y="2809"/>
                        </a:cubicBezTo>
                        <a:cubicBezTo>
                          <a:pt x="854" y="4788"/>
                          <a:pt x="2518" y="5694"/>
                          <a:pt x="4202" y="5694"/>
                        </a:cubicBezTo>
                        <a:cubicBezTo>
                          <a:pt x="11900" y="5694"/>
                          <a:pt x="17712" y="5676"/>
                          <a:pt x="20633" y="5666"/>
                        </a:cubicBezTo>
                        <a:lnTo>
                          <a:pt x="20672" y="5666"/>
                        </a:lnTo>
                        <a:cubicBezTo>
                          <a:pt x="20787" y="5593"/>
                          <a:pt x="20877" y="4859"/>
                          <a:pt x="20877" y="3964"/>
                        </a:cubicBezTo>
                        <a:cubicBezTo>
                          <a:pt x="20877" y="3299"/>
                          <a:pt x="20827" y="2723"/>
                          <a:pt x="20752" y="2437"/>
                        </a:cubicBezTo>
                        <a:cubicBezTo>
                          <a:pt x="20709" y="2391"/>
                          <a:pt x="20570" y="2275"/>
                          <a:pt x="20420" y="2275"/>
                        </a:cubicBezTo>
                        <a:cubicBezTo>
                          <a:pt x="20345" y="2275"/>
                          <a:pt x="20267" y="2305"/>
                          <a:pt x="20197" y="2389"/>
                        </a:cubicBezTo>
                        <a:cubicBezTo>
                          <a:pt x="18247" y="2220"/>
                          <a:pt x="16673" y="2022"/>
                          <a:pt x="15378" y="1815"/>
                        </a:cubicBezTo>
                        <a:lnTo>
                          <a:pt x="15376" y="1815"/>
                        </a:lnTo>
                        <a:cubicBezTo>
                          <a:pt x="13091" y="1448"/>
                          <a:pt x="11681" y="1053"/>
                          <a:pt x="10622" y="725"/>
                        </a:cubicBezTo>
                        <a:cubicBezTo>
                          <a:pt x="9273" y="308"/>
                          <a:pt x="8487" y="0"/>
                          <a:pt x="7185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118;p51">
                    <a:extLst>
                      <a:ext uri="{FF2B5EF4-FFF2-40B4-BE49-F238E27FC236}">
                        <a16:creationId xmlns:a16="http://schemas.microsoft.com/office/drawing/2014/main" id="{3B7A952C-0238-8D59-0382-DD642BBCDA8E}"/>
                      </a:ext>
                    </a:extLst>
                  </p:cNvPr>
                  <p:cNvSpPr/>
                  <p:nvPr/>
                </p:nvSpPr>
                <p:spPr>
                  <a:xfrm>
                    <a:off x="5298756" y="2293347"/>
                    <a:ext cx="529883" cy="428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47" h="18294" extrusionOk="0">
                        <a:moveTo>
                          <a:pt x="14676" y="1"/>
                        </a:moveTo>
                        <a:cubicBezTo>
                          <a:pt x="14319" y="1"/>
                          <a:pt x="13966" y="46"/>
                          <a:pt x="13623" y="146"/>
                        </a:cubicBezTo>
                        <a:cubicBezTo>
                          <a:pt x="12628" y="433"/>
                          <a:pt x="11378" y="1391"/>
                          <a:pt x="10018" y="2680"/>
                        </a:cubicBezTo>
                        <a:cubicBezTo>
                          <a:pt x="9845" y="2844"/>
                          <a:pt x="9670" y="3012"/>
                          <a:pt x="9495" y="3186"/>
                        </a:cubicBezTo>
                        <a:cubicBezTo>
                          <a:pt x="6771" y="5878"/>
                          <a:pt x="3697" y="9689"/>
                          <a:pt x="1394" y="12059"/>
                        </a:cubicBezTo>
                        <a:cubicBezTo>
                          <a:pt x="122" y="13369"/>
                          <a:pt x="0" y="15411"/>
                          <a:pt x="1106" y="16862"/>
                        </a:cubicBezTo>
                        <a:cubicBezTo>
                          <a:pt x="1812" y="17790"/>
                          <a:pt x="2892" y="18294"/>
                          <a:pt x="3997" y="18294"/>
                        </a:cubicBezTo>
                        <a:cubicBezTo>
                          <a:pt x="4563" y="18294"/>
                          <a:pt x="5135" y="18162"/>
                          <a:pt x="5666" y="17887"/>
                        </a:cubicBezTo>
                        <a:cubicBezTo>
                          <a:pt x="6176" y="17622"/>
                          <a:pt x="6726" y="17308"/>
                          <a:pt x="7307" y="16954"/>
                        </a:cubicBezTo>
                        <a:cubicBezTo>
                          <a:pt x="8839" y="16019"/>
                          <a:pt x="10596" y="14802"/>
                          <a:pt x="12444" y="13479"/>
                        </a:cubicBezTo>
                        <a:cubicBezTo>
                          <a:pt x="15249" y="11473"/>
                          <a:pt x="18263" y="9225"/>
                          <a:pt x="21012" y="7359"/>
                        </a:cubicBezTo>
                        <a:cubicBezTo>
                          <a:pt x="21365" y="7119"/>
                          <a:pt x="21711" y="6887"/>
                          <a:pt x="22055" y="6661"/>
                        </a:cubicBezTo>
                        <a:cubicBezTo>
                          <a:pt x="22152" y="6596"/>
                          <a:pt x="22216" y="6505"/>
                          <a:pt x="22248" y="6390"/>
                        </a:cubicBezTo>
                        <a:cubicBezTo>
                          <a:pt x="22646" y="4974"/>
                          <a:pt x="18399" y="1"/>
                          <a:pt x="14676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119;p51">
                    <a:extLst>
                      <a:ext uri="{FF2B5EF4-FFF2-40B4-BE49-F238E27FC236}">
                        <a16:creationId xmlns:a16="http://schemas.microsoft.com/office/drawing/2014/main" id="{E39C9C5A-2162-BC6C-5502-554E9C0C3B4F}"/>
                      </a:ext>
                    </a:extLst>
                  </p:cNvPr>
                  <p:cNvSpPr/>
                  <p:nvPr/>
                </p:nvSpPr>
                <p:spPr>
                  <a:xfrm>
                    <a:off x="5321592" y="1855206"/>
                    <a:ext cx="147147" cy="173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89" h="7419" extrusionOk="0">
                        <a:moveTo>
                          <a:pt x="3959" y="1"/>
                        </a:moveTo>
                        <a:cubicBezTo>
                          <a:pt x="3959" y="1"/>
                          <a:pt x="1296" y="1600"/>
                          <a:pt x="1" y="3323"/>
                        </a:cubicBezTo>
                        <a:cubicBezTo>
                          <a:pt x="1190" y="4200"/>
                          <a:pt x="2591" y="7419"/>
                          <a:pt x="2591" y="7419"/>
                        </a:cubicBezTo>
                        <a:cubicBezTo>
                          <a:pt x="2591" y="7419"/>
                          <a:pt x="5264" y="4031"/>
                          <a:pt x="6288" y="2522"/>
                        </a:cubicBezTo>
                        <a:cubicBezTo>
                          <a:pt x="4598" y="1677"/>
                          <a:pt x="3959" y="1"/>
                          <a:pt x="3959" y="1"/>
                        </a:cubicBezTo>
                        <a:close/>
                      </a:path>
                    </a:pathLst>
                  </a:custGeom>
                  <a:solidFill>
                    <a:srgbClr val="FEBA8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3120;p51">
                    <a:extLst>
                      <a:ext uri="{FF2B5EF4-FFF2-40B4-BE49-F238E27FC236}">
                        <a16:creationId xmlns:a16="http://schemas.microsoft.com/office/drawing/2014/main" id="{886B3D27-7CD4-25E3-9CD6-909F7ABBC53D}"/>
                      </a:ext>
                    </a:extLst>
                  </p:cNvPr>
                  <p:cNvSpPr/>
                  <p:nvPr/>
                </p:nvSpPr>
                <p:spPr>
                  <a:xfrm>
                    <a:off x="5367826" y="1896340"/>
                    <a:ext cx="467927" cy="550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99" h="23493" extrusionOk="0">
                        <a:moveTo>
                          <a:pt x="3740" y="1"/>
                        </a:moveTo>
                        <a:cubicBezTo>
                          <a:pt x="3676" y="1"/>
                          <a:pt x="3613" y="1"/>
                          <a:pt x="3549" y="3"/>
                        </a:cubicBezTo>
                        <a:cubicBezTo>
                          <a:pt x="3229" y="127"/>
                          <a:pt x="2788" y="528"/>
                          <a:pt x="2410" y="997"/>
                        </a:cubicBezTo>
                        <a:cubicBezTo>
                          <a:pt x="612" y="3222"/>
                          <a:pt x="1" y="5033"/>
                          <a:pt x="1067" y="7688"/>
                        </a:cubicBezTo>
                        <a:cubicBezTo>
                          <a:pt x="1579" y="8963"/>
                          <a:pt x="6581" y="15545"/>
                          <a:pt x="6928" y="17310"/>
                        </a:cubicBezTo>
                        <a:cubicBezTo>
                          <a:pt x="6998" y="17664"/>
                          <a:pt x="7046" y="18046"/>
                          <a:pt x="7068" y="18462"/>
                        </a:cubicBezTo>
                        <a:cubicBezTo>
                          <a:pt x="7075" y="18588"/>
                          <a:pt x="7080" y="18719"/>
                          <a:pt x="7081" y="18853"/>
                        </a:cubicBezTo>
                        <a:cubicBezTo>
                          <a:pt x="7084" y="19100"/>
                          <a:pt x="7080" y="19359"/>
                          <a:pt x="7066" y="19630"/>
                        </a:cubicBezTo>
                        <a:cubicBezTo>
                          <a:pt x="7468" y="19602"/>
                          <a:pt x="7833" y="19588"/>
                          <a:pt x="8166" y="19588"/>
                        </a:cubicBezTo>
                        <a:cubicBezTo>
                          <a:pt x="8415" y="19588"/>
                          <a:pt x="8647" y="19596"/>
                          <a:pt x="8863" y="19610"/>
                        </a:cubicBezTo>
                        <a:cubicBezTo>
                          <a:pt x="13136" y="19894"/>
                          <a:pt x="11149" y="22857"/>
                          <a:pt x="19224" y="23492"/>
                        </a:cubicBezTo>
                        <a:lnTo>
                          <a:pt x="19224" y="23491"/>
                        </a:lnTo>
                        <a:cubicBezTo>
                          <a:pt x="19758" y="22389"/>
                          <a:pt x="19985" y="21173"/>
                          <a:pt x="19994" y="19915"/>
                        </a:cubicBezTo>
                        <a:cubicBezTo>
                          <a:pt x="19998" y="19303"/>
                          <a:pt x="19951" y="18678"/>
                          <a:pt x="19864" y="18053"/>
                        </a:cubicBezTo>
                        <a:cubicBezTo>
                          <a:pt x="19455" y="15180"/>
                          <a:pt x="18169" y="12278"/>
                          <a:pt x="17023" y="10166"/>
                        </a:cubicBezTo>
                        <a:cubicBezTo>
                          <a:pt x="15244" y="6891"/>
                          <a:pt x="10017" y="1"/>
                          <a:pt x="374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3121;p51">
                    <a:extLst>
                      <a:ext uri="{FF2B5EF4-FFF2-40B4-BE49-F238E27FC236}">
                        <a16:creationId xmlns:a16="http://schemas.microsoft.com/office/drawing/2014/main" id="{FA10F340-C4C1-F0C0-F779-9B36F65E6437}"/>
                      </a:ext>
                    </a:extLst>
                  </p:cNvPr>
                  <p:cNvSpPr/>
                  <p:nvPr/>
                </p:nvSpPr>
                <p:spPr>
                  <a:xfrm>
                    <a:off x="5800048" y="2660604"/>
                    <a:ext cx="231705" cy="830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3" h="3547" extrusionOk="0">
                        <a:moveTo>
                          <a:pt x="4302" y="0"/>
                        </a:moveTo>
                        <a:cubicBezTo>
                          <a:pt x="4240" y="0"/>
                          <a:pt x="4179" y="5"/>
                          <a:pt x="4117" y="14"/>
                        </a:cubicBezTo>
                        <a:cubicBezTo>
                          <a:pt x="3726" y="73"/>
                          <a:pt x="3185" y="339"/>
                          <a:pt x="3185" y="339"/>
                        </a:cubicBezTo>
                        <a:cubicBezTo>
                          <a:pt x="2891" y="367"/>
                          <a:pt x="2608" y="378"/>
                          <a:pt x="2341" y="378"/>
                        </a:cubicBezTo>
                        <a:cubicBezTo>
                          <a:pt x="1062" y="378"/>
                          <a:pt x="126" y="118"/>
                          <a:pt x="0" y="88"/>
                        </a:cubicBezTo>
                        <a:lnTo>
                          <a:pt x="0" y="88"/>
                        </a:lnTo>
                        <a:cubicBezTo>
                          <a:pt x="31" y="102"/>
                          <a:pt x="62" y="167"/>
                          <a:pt x="87" y="269"/>
                        </a:cubicBezTo>
                        <a:cubicBezTo>
                          <a:pt x="100" y="314"/>
                          <a:pt x="110" y="365"/>
                          <a:pt x="120" y="423"/>
                        </a:cubicBezTo>
                        <a:cubicBezTo>
                          <a:pt x="120" y="425"/>
                          <a:pt x="121" y="429"/>
                          <a:pt x="121" y="432"/>
                        </a:cubicBezTo>
                        <a:cubicBezTo>
                          <a:pt x="167" y="636"/>
                          <a:pt x="188" y="887"/>
                          <a:pt x="193" y="1159"/>
                        </a:cubicBezTo>
                        <a:lnTo>
                          <a:pt x="193" y="1167"/>
                        </a:lnTo>
                        <a:cubicBezTo>
                          <a:pt x="203" y="1360"/>
                          <a:pt x="208" y="1572"/>
                          <a:pt x="208" y="1792"/>
                        </a:cubicBezTo>
                        <a:cubicBezTo>
                          <a:pt x="208" y="2687"/>
                          <a:pt x="119" y="3420"/>
                          <a:pt x="3" y="3493"/>
                        </a:cubicBezTo>
                        <a:lnTo>
                          <a:pt x="2256" y="3487"/>
                        </a:lnTo>
                        <a:lnTo>
                          <a:pt x="8764" y="3546"/>
                        </a:lnTo>
                        <a:cubicBezTo>
                          <a:pt x="9283" y="3531"/>
                          <a:pt x="9729" y="3169"/>
                          <a:pt x="9849" y="2664"/>
                        </a:cubicBezTo>
                        <a:cubicBezTo>
                          <a:pt x="9903" y="2456"/>
                          <a:pt x="9782" y="2242"/>
                          <a:pt x="9576" y="2175"/>
                        </a:cubicBezTo>
                        <a:lnTo>
                          <a:pt x="6375" y="1146"/>
                        </a:lnTo>
                        <a:cubicBezTo>
                          <a:pt x="6007" y="1028"/>
                          <a:pt x="5670" y="826"/>
                          <a:pt x="5392" y="559"/>
                        </a:cubicBezTo>
                        <a:lnTo>
                          <a:pt x="5179" y="355"/>
                        </a:lnTo>
                        <a:cubicBezTo>
                          <a:pt x="4942" y="126"/>
                          <a:pt x="4627" y="0"/>
                          <a:pt x="430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3122;p51">
                    <a:extLst>
                      <a:ext uri="{FF2B5EF4-FFF2-40B4-BE49-F238E27FC236}">
                        <a16:creationId xmlns:a16="http://schemas.microsoft.com/office/drawing/2014/main" id="{0FCDE2B3-BECA-69FA-A9DE-296EA1F2F4D3}"/>
                      </a:ext>
                    </a:extLst>
                  </p:cNvPr>
                  <p:cNvSpPr/>
                  <p:nvPr/>
                </p:nvSpPr>
                <p:spPr>
                  <a:xfrm>
                    <a:off x="5469698" y="2626802"/>
                    <a:ext cx="206623" cy="63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1" h="2720" extrusionOk="0">
                        <a:moveTo>
                          <a:pt x="4075" y="1"/>
                        </a:moveTo>
                        <a:cubicBezTo>
                          <a:pt x="2617" y="1028"/>
                          <a:pt x="1235" y="1966"/>
                          <a:pt x="0" y="2720"/>
                        </a:cubicBezTo>
                        <a:lnTo>
                          <a:pt x="1868" y="1826"/>
                        </a:lnTo>
                        <a:cubicBezTo>
                          <a:pt x="3107" y="1233"/>
                          <a:pt x="4460" y="927"/>
                          <a:pt x="5828" y="927"/>
                        </a:cubicBezTo>
                        <a:cubicBezTo>
                          <a:pt x="6009" y="927"/>
                          <a:pt x="6190" y="933"/>
                          <a:pt x="6372" y="943"/>
                        </a:cubicBezTo>
                        <a:lnTo>
                          <a:pt x="8830" y="1089"/>
                        </a:lnTo>
                        <a:cubicBezTo>
                          <a:pt x="6546" y="724"/>
                          <a:pt x="5137" y="328"/>
                          <a:pt x="4075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2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3123;p51">
                    <a:extLst>
                      <a:ext uri="{FF2B5EF4-FFF2-40B4-BE49-F238E27FC236}">
                        <a16:creationId xmlns:a16="http://schemas.microsoft.com/office/drawing/2014/main" id="{5477B006-E177-E9AB-C2A5-8F57C4B565A0}"/>
                      </a:ext>
                    </a:extLst>
                  </p:cNvPr>
                  <p:cNvSpPr/>
                  <p:nvPr/>
                </p:nvSpPr>
                <p:spPr>
                  <a:xfrm>
                    <a:off x="5520892" y="2355189"/>
                    <a:ext cx="298412" cy="113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4" h="4861" extrusionOk="0">
                        <a:moveTo>
                          <a:pt x="1620" y="1"/>
                        </a:moveTo>
                        <a:cubicBezTo>
                          <a:pt x="1288" y="1"/>
                          <a:pt x="925" y="14"/>
                          <a:pt x="524" y="42"/>
                        </a:cubicBezTo>
                        <a:cubicBezTo>
                          <a:pt x="351" y="206"/>
                          <a:pt x="176" y="373"/>
                          <a:pt x="1" y="547"/>
                        </a:cubicBezTo>
                        <a:cubicBezTo>
                          <a:pt x="400" y="466"/>
                          <a:pt x="963" y="380"/>
                          <a:pt x="1579" y="380"/>
                        </a:cubicBezTo>
                        <a:cubicBezTo>
                          <a:pt x="2669" y="380"/>
                          <a:pt x="3925" y="646"/>
                          <a:pt x="4739" y="1665"/>
                        </a:cubicBezTo>
                        <a:cubicBezTo>
                          <a:pt x="6071" y="3333"/>
                          <a:pt x="7162" y="4861"/>
                          <a:pt x="9935" y="4861"/>
                        </a:cubicBezTo>
                        <a:cubicBezTo>
                          <a:pt x="10410" y="4861"/>
                          <a:pt x="10935" y="4816"/>
                          <a:pt x="11518" y="4719"/>
                        </a:cubicBezTo>
                        <a:cubicBezTo>
                          <a:pt x="11871" y="4479"/>
                          <a:pt x="12217" y="4247"/>
                          <a:pt x="12561" y="4021"/>
                        </a:cubicBezTo>
                        <a:cubicBezTo>
                          <a:pt x="12658" y="3956"/>
                          <a:pt x="12722" y="3865"/>
                          <a:pt x="12754" y="3750"/>
                        </a:cubicBezTo>
                        <a:lnTo>
                          <a:pt x="12754" y="3750"/>
                        </a:lnTo>
                        <a:cubicBezTo>
                          <a:pt x="12730" y="3803"/>
                          <a:pt x="12706" y="3854"/>
                          <a:pt x="12682" y="3904"/>
                        </a:cubicBezTo>
                        <a:cubicBezTo>
                          <a:pt x="4196" y="3236"/>
                          <a:pt x="6821" y="1"/>
                          <a:pt x="162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2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3124;p51">
                    <a:extLst>
                      <a:ext uri="{FF2B5EF4-FFF2-40B4-BE49-F238E27FC236}">
                        <a16:creationId xmlns:a16="http://schemas.microsoft.com/office/drawing/2014/main" id="{3098C8D5-B937-AD33-B818-6E45CBEF8CD8}"/>
                      </a:ext>
                    </a:extLst>
                  </p:cNvPr>
                  <p:cNvSpPr/>
                  <p:nvPr/>
                </p:nvSpPr>
                <p:spPr>
                  <a:xfrm>
                    <a:off x="5060406" y="2307800"/>
                    <a:ext cx="18461" cy="77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" h="3303" extrusionOk="0">
                        <a:moveTo>
                          <a:pt x="393" y="0"/>
                        </a:moveTo>
                        <a:cubicBezTo>
                          <a:pt x="370" y="0"/>
                          <a:pt x="346" y="10"/>
                          <a:pt x="323" y="27"/>
                        </a:cubicBezTo>
                        <a:cubicBezTo>
                          <a:pt x="140" y="168"/>
                          <a:pt x="0" y="840"/>
                          <a:pt x="0" y="1652"/>
                        </a:cubicBezTo>
                        <a:cubicBezTo>
                          <a:pt x="0" y="2266"/>
                          <a:pt x="79" y="2801"/>
                          <a:pt x="198" y="3086"/>
                        </a:cubicBezTo>
                        <a:cubicBezTo>
                          <a:pt x="257" y="3225"/>
                          <a:pt x="323" y="3303"/>
                          <a:pt x="393" y="3303"/>
                        </a:cubicBezTo>
                        <a:cubicBezTo>
                          <a:pt x="457" y="3303"/>
                          <a:pt x="516" y="3240"/>
                          <a:pt x="571" y="3127"/>
                        </a:cubicBezTo>
                        <a:cubicBezTo>
                          <a:pt x="700" y="2856"/>
                          <a:pt x="788" y="2298"/>
                          <a:pt x="788" y="1652"/>
                        </a:cubicBezTo>
                        <a:cubicBezTo>
                          <a:pt x="788" y="834"/>
                          <a:pt x="648" y="154"/>
                          <a:pt x="459" y="24"/>
                        </a:cubicBezTo>
                        <a:cubicBezTo>
                          <a:pt x="438" y="9"/>
                          <a:pt x="416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30382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3125;p51">
                    <a:extLst>
                      <a:ext uri="{FF2B5EF4-FFF2-40B4-BE49-F238E27FC236}">
                        <a16:creationId xmlns:a16="http://schemas.microsoft.com/office/drawing/2014/main" id="{0B6221C2-8D9A-901E-D7EE-28FABEF1AC5D}"/>
                      </a:ext>
                    </a:extLst>
                  </p:cNvPr>
                  <p:cNvSpPr/>
                  <p:nvPr/>
                </p:nvSpPr>
                <p:spPr>
                  <a:xfrm>
                    <a:off x="4858743" y="2304685"/>
                    <a:ext cx="119070" cy="799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9" h="3412" extrusionOk="0">
                        <a:moveTo>
                          <a:pt x="4597" y="0"/>
                        </a:moveTo>
                        <a:lnTo>
                          <a:pt x="1627" y="467"/>
                        </a:lnTo>
                        <a:lnTo>
                          <a:pt x="1613" y="470"/>
                        </a:lnTo>
                        <a:lnTo>
                          <a:pt x="457" y="655"/>
                        </a:lnTo>
                        <a:cubicBezTo>
                          <a:pt x="349" y="673"/>
                          <a:pt x="270" y="769"/>
                          <a:pt x="278" y="880"/>
                        </a:cubicBezTo>
                        <a:cubicBezTo>
                          <a:pt x="284" y="994"/>
                          <a:pt x="377" y="1082"/>
                          <a:pt x="491" y="1082"/>
                        </a:cubicBezTo>
                        <a:lnTo>
                          <a:pt x="496" y="1082"/>
                        </a:lnTo>
                        <a:lnTo>
                          <a:pt x="1637" y="1056"/>
                        </a:lnTo>
                        <a:lnTo>
                          <a:pt x="1655" y="1056"/>
                        </a:lnTo>
                        <a:lnTo>
                          <a:pt x="3367" y="1020"/>
                        </a:lnTo>
                        <a:lnTo>
                          <a:pt x="3367" y="1020"/>
                        </a:lnTo>
                        <a:lnTo>
                          <a:pt x="1689" y="1293"/>
                        </a:lnTo>
                        <a:lnTo>
                          <a:pt x="1657" y="1298"/>
                        </a:lnTo>
                        <a:lnTo>
                          <a:pt x="172" y="1542"/>
                        </a:lnTo>
                        <a:cubicBezTo>
                          <a:pt x="71" y="1558"/>
                          <a:pt x="1" y="1646"/>
                          <a:pt x="6" y="1748"/>
                        </a:cubicBezTo>
                        <a:cubicBezTo>
                          <a:pt x="12" y="1854"/>
                          <a:pt x="99" y="1936"/>
                          <a:pt x="204" y="1936"/>
                        </a:cubicBezTo>
                        <a:lnTo>
                          <a:pt x="211" y="1936"/>
                        </a:lnTo>
                        <a:lnTo>
                          <a:pt x="1738" y="1881"/>
                        </a:lnTo>
                        <a:lnTo>
                          <a:pt x="1772" y="1880"/>
                        </a:lnTo>
                        <a:lnTo>
                          <a:pt x="3185" y="1830"/>
                        </a:lnTo>
                        <a:lnTo>
                          <a:pt x="1767" y="2032"/>
                        </a:lnTo>
                        <a:lnTo>
                          <a:pt x="365" y="2234"/>
                        </a:lnTo>
                        <a:cubicBezTo>
                          <a:pt x="278" y="2246"/>
                          <a:pt x="215" y="2326"/>
                          <a:pt x="223" y="2413"/>
                        </a:cubicBezTo>
                        <a:cubicBezTo>
                          <a:pt x="231" y="2497"/>
                          <a:pt x="303" y="2562"/>
                          <a:pt x="387" y="2562"/>
                        </a:cubicBezTo>
                        <a:lnTo>
                          <a:pt x="390" y="2562"/>
                        </a:lnTo>
                        <a:lnTo>
                          <a:pt x="1898" y="2537"/>
                        </a:lnTo>
                        <a:lnTo>
                          <a:pt x="3081" y="2483"/>
                        </a:lnTo>
                        <a:lnTo>
                          <a:pt x="1926" y="2620"/>
                        </a:lnTo>
                        <a:lnTo>
                          <a:pt x="750" y="2702"/>
                        </a:lnTo>
                        <a:cubicBezTo>
                          <a:pt x="641" y="2711"/>
                          <a:pt x="561" y="2811"/>
                          <a:pt x="580" y="2921"/>
                        </a:cubicBezTo>
                        <a:cubicBezTo>
                          <a:pt x="587" y="2963"/>
                          <a:pt x="608" y="2999"/>
                          <a:pt x="638" y="3026"/>
                        </a:cubicBezTo>
                        <a:cubicBezTo>
                          <a:pt x="668" y="3052"/>
                          <a:pt x="705" y="3071"/>
                          <a:pt x="748" y="3073"/>
                        </a:cubicBezTo>
                        <a:lnTo>
                          <a:pt x="2175" y="3193"/>
                        </a:lnTo>
                        <a:lnTo>
                          <a:pt x="4797" y="3411"/>
                        </a:lnTo>
                        <a:lnTo>
                          <a:pt x="5088" y="1647"/>
                        </a:lnTo>
                        <a:lnTo>
                          <a:pt x="4597" y="0"/>
                        </a:lnTo>
                        <a:close/>
                      </a:path>
                    </a:pathLst>
                  </a:custGeom>
                  <a:solidFill>
                    <a:srgbClr val="FEBA8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3126;p51">
                    <a:extLst>
                      <a:ext uri="{FF2B5EF4-FFF2-40B4-BE49-F238E27FC236}">
                        <a16:creationId xmlns:a16="http://schemas.microsoft.com/office/drawing/2014/main" id="{4A0DDF0D-B3A9-12A1-E3B8-5612B9B117BA}"/>
                      </a:ext>
                    </a:extLst>
                  </p:cNvPr>
                  <p:cNvSpPr/>
                  <p:nvPr/>
                </p:nvSpPr>
                <p:spPr>
                  <a:xfrm>
                    <a:off x="4927602" y="2303326"/>
                    <a:ext cx="94830" cy="81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3" h="3495" extrusionOk="0">
                        <a:moveTo>
                          <a:pt x="2315" y="1"/>
                        </a:moveTo>
                        <a:cubicBezTo>
                          <a:pt x="2091" y="1"/>
                          <a:pt x="1866" y="17"/>
                          <a:pt x="1654" y="56"/>
                        </a:cubicBezTo>
                        <a:cubicBezTo>
                          <a:pt x="1398" y="101"/>
                          <a:pt x="1162" y="184"/>
                          <a:pt x="971" y="315"/>
                        </a:cubicBezTo>
                        <a:cubicBezTo>
                          <a:pt x="1" y="974"/>
                          <a:pt x="479" y="2692"/>
                          <a:pt x="1283" y="3297"/>
                        </a:cubicBezTo>
                        <a:cubicBezTo>
                          <a:pt x="1472" y="3381"/>
                          <a:pt x="1664" y="3435"/>
                          <a:pt x="1856" y="3464"/>
                        </a:cubicBezTo>
                        <a:cubicBezTo>
                          <a:pt x="1991" y="3485"/>
                          <a:pt x="2126" y="3494"/>
                          <a:pt x="2258" y="3494"/>
                        </a:cubicBezTo>
                        <a:cubicBezTo>
                          <a:pt x="3195" y="3494"/>
                          <a:pt x="4011" y="3033"/>
                          <a:pt x="4011" y="3033"/>
                        </a:cubicBezTo>
                        <a:lnTo>
                          <a:pt x="4053" y="241"/>
                        </a:lnTo>
                        <a:cubicBezTo>
                          <a:pt x="4053" y="241"/>
                          <a:pt x="3191" y="1"/>
                          <a:pt x="2315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7" name="Google Shape;3127;p51">
                    <a:extLst>
                      <a:ext uri="{FF2B5EF4-FFF2-40B4-BE49-F238E27FC236}">
                        <a16:creationId xmlns:a16="http://schemas.microsoft.com/office/drawing/2014/main" id="{89767013-D521-AF00-C2E2-3A12E922A782}"/>
                      </a:ext>
                    </a:extLst>
                  </p:cNvPr>
                  <p:cNvSpPr/>
                  <p:nvPr/>
                </p:nvSpPr>
                <p:spPr>
                  <a:xfrm>
                    <a:off x="5021426" y="2308386"/>
                    <a:ext cx="57441" cy="72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5" h="3103" extrusionOk="0">
                        <a:moveTo>
                          <a:pt x="2125" y="0"/>
                        </a:moveTo>
                        <a:cubicBezTo>
                          <a:pt x="2080" y="1"/>
                          <a:pt x="2036" y="1"/>
                          <a:pt x="1989" y="2"/>
                        </a:cubicBezTo>
                        <a:cubicBezTo>
                          <a:pt x="1393" y="16"/>
                          <a:pt x="746" y="25"/>
                          <a:pt x="43" y="25"/>
                        </a:cubicBezTo>
                        <a:lnTo>
                          <a:pt x="1" y="2817"/>
                        </a:lnTo>
                        <a:cubicBezTo>
                          <a:pt x="1" y="2817"/>
                          <a:pt x="735" y="2932"/>
                          <a:pt x="1864" y="3061"/>
                        </a:cubicBezTo>
                        <a:cubicBezTo>
                          <a:pt x="1985" y="3074"/>
                          <a:pt x="2108" y="3088"/>
                          <a:pt x="2237" y="3102"/>
                        </a:cubicBezTo>
                        <a:cubicBezTo>
                          <a:pt x="2366" y="2831"/>
                          <a:pt x="2454" y="2273"/>
                          <a:pt x="2454" y="1627"/>
                        </a:cubicBezTo>
                        <a:cubicBezTo>
                          <a:pt x="2454" y="809"/>
                          <a:pt x="2313" y="129"/>
                          <a:pt x="2125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3128;p51">
                    <a:extLst>
                      <a:ext uri="{FF2B5EF4-FFF2-40B4-BE49-F238E27FC236}">
                        <a16:creationId xmlns:a16="http://schemas.microsoft.com/office/drawing/2014/main" id="{D80A637D-BFE3-C245-367B-0854CCCBA58D}"/>
                      </a:ext>
                    </a:extLst>
                  </p:cNvPr>
                  <p:cNvSpPr/>
                  <p:nvPr/>
                </p:nvSpPr>
                <p:spPr>
                  <a:xfrm>
                    <a:off x="5374424" y="1897722"/>
                    <a:ext cx="467318" cy="438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73" h="18714" extrusionOk="0">
                        <a:moveTo>
                          <a:pt x="4862" y="1"/>
                        </a:moveTo>
                        <a:cubicBezTo>
                          <a:pt x="4664" y="1"/>
                          <a:pt x="4468" y="50"/>
                          <a:pt x="4293" y="149"/>
                        </a:cubicBezTo>
                        <a:cubicBezTo>
                          <a:pt x="2129" y="1359"/>
                          <a:pt x="1026" y="3259"/>
                          <a:pt x="469" y="4769"/>
                        </a:cubicBezTo>
                        <a:cubicBezTo>
                          <a:pt x="1" y="6036"/>
                          <a:pt x="221" y="7455"/>
                          <a:pt x="1042" y="8528"/>
                        </a:cubicBezTo>
                        <a:cubicBezTo>
                          <a:pt x="2097" y="9907"/>
                          <a:pt x="2888" y="11113"/>
                          <a:pt x="3497" y="12172"/>
                        </a:cubicBezTo>
                        <a:cubicBezTo>
                          <a:pt x="4155" y="13316"/>
                          <a:pt x="4604" y="14287"/>
                          <a:pt x="4942" y="15115"/>
                        </a:cubicBezTo>
                        <a:cubicBezTo>
                          <a:pt x="5391" y="16215"/>
                          <a:pt x="5651" y="17060"/>
                          <a:pt x="5960" y="17722"/>
                        </a:cubicBezTo>
                        <a:cubicBezTo>
                          <a:pt x="6153" y="18130"/>
                          <a:pt x="6549" y="18402"/>
                          <a:pt x="6998" y="18440"/>
                        </a:cubicBezTo>
                        <a:cubicBezTo>
                          <a:pt x="8172" y="18539"/>
                          <a:pt x="10591" y="18713"/>
                          <a:pt x="13105" y="18713"/>
                        </a:cubicBezTo>
                        <a:cubicBezTo>
                          <a:pt x="14261" y="18713"/>
                          <a:pt x="15437" y="18676"/>
                          <a:pt x="16521" y="18578"/>
                        </a:cubicBezTo>
                        <a:cubicBezTo>
                          <a:pt x="16533" y="18578"/>
                          <a:pt x="16544" y="18577"/>
                          <a:pt x="16556" y="18576"/>
                        </a:cubicBezTo>
                        <a:cubicBezTo>
                          <a:pt x="17648" y="18476"/>
                          <a:pt x="18645" y="18313"/>
                          <a:pt x="19433" y="18061"/>
                        </a:cubicBezTo>
                        <a:cubicBezTo>
                          <a:pt x="19777" y="17953"/>
                          <a:pt x="19973" y="17593"/>
                          <a:pt x="19875" y="17244"/>
                        </a:cubicBezTo>
                        <a:cubicBezTo>
                          <a:pt x="19661" y="16484"/>
                          <a:pt x="19434" y="15756"/>
                          <a:pt x="19197" y="15060"/>
                        </a:cubicBezTo>
                        <a:cubicBezTo>
                          <a:pt x="15469" y="4150"/>
                          <a:pt x="9070" y="1168"/>
                          <a:pt x="5186" y="46"/>
                        </a:cubicBezTo>
                        <a:cubicBezTo>
                          <a:pt x="5080" y="16"/>
                          <a:pt x="4971" y="1"/>
                          <a:pt x="4862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3129;p51">
                    <a:extLst>
                      <a:ext uri="{FF2B5EF4-FFF2-40B4-BE49-F238E27FC236}">
                        <a16:creationId xmlns:a16="http://schemas.microsoft.com/office/drawing/2014/main" id="{8DA3F147-A20F-FBDF-FBED-35EAEAD81F38}"/>
                      </a:ext>
                    </a:extLst>
                  </p:cNvPr>
                  <p:cNvSpPr/>
                  <p:nvPr/>
                </p:nvSpPr>
                <p:spPr>
                  <a:xfrm>
                    <a:off x="5473980" y="1928058"/>
                    <a:ext cx="107207" cy="232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2" h="9933" extrusionOk="0">
                        <a:moveTo>
                          <a:pt x="285" y="1"/>
                        </a:moveTo>
                        <a:cubicBezTo>
                          <a:pt x="190" y="1"/>
                          <a:pt x="96" y="6"/>
                          <a:pt x="1" y="16"/>
                        </a:cubicBezTo>
                        <a:cubicBezTo>
                          <a:pt x="1718" y="200"/>
                          <a:pt x="3267" y="2022"/>
                          <a:pt x="3627" y="4433"/>
                        </a:cubicBezTo>
                        <a:cubicBezTo>
                          <a:pt x="3967" y="6710"/>
                          <a:pt x="3139" y="8795"/>
                          <a:pt x="1707" y="9590"/>
                        </a:cubicBezTo>
                        <a:cubicBezTo>
                          <a:pt x="1425" y="9748"/>
                          <a:pt x="1120" y="9854"/>
                          <a:pt x="795" y="9903"/>
                        </a:cubicBezTo>
                        <a:cubicBezTo>
                          <a:pt x="757" y="9909"/>
                          <a:pt x="721" y="9914"/>
                          <a:pt x="685" y="9918"/>
                        </a:cubicBezTo>
                        <a:cubicBezTo>
                          <a:pt x="780" y="9928"/>
                          <a:pt x="876" y="9933"/>
                          <a:pt x="972" y="9933"/>
                        </a:cubicBezTo>
                        <a:cubicBezTo>
                          <a:pt x="1103" y="9933"/>
                          <a:pt x="1233" y="9923"/>
                          <a:pt x="1365" y="9903"/>
                        </a:cubicBezTo>
                        <a:cubicBezTo>
                          <a:pt x="1482" y="9887"/>
                          <a:pt x="1596" y="9861"/>
                          <a:pt x="1707" y="9828"/>
                        </a:cubicBezTo>
                        <a:cubicBezTo>
                          <a:pt x="3482" y="9318"/>
                          <a:pt x="4581" y="6998"/>
                          <a:pt x="4200" y="4433"/>
                        </a:cubicBezTo>
                        <a:cubicBezTo>
                          <a:pt x="3819" y="1888"/>
                          <a:pt x="2114" y="1"/>
                          <a:pt x="2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3130;p51">
                    <a:extLst>
                      <a:ext uri="{FF2B5EF4-FFF2-40B4-BE49-F238E27FC236}">
                        <a16:creationId xmlns:a16="http://schemas.microsoft.com/office/drawing/2014/main" id="{76EEE2BB-8EEA-CF73-C552-0D5D1FEFE432}"/>
                      </a:ext>
                    </a:extLst>
                  </p:cNvPr>
                  <p:cNvSpPr/>
                  <p:nvPr/>
                </p:nvSpPr>
                <p:spPr>
                  <a:xfrm>
                    <a:off x="5395645" y="1928386"/>
                    <a:ext cx="171153" cy="232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15" h="9904" extrusionOk="0">
                        <a:moveTo>
                          <a:pt x="3349" y="1"/>
                        </a:moveTo>
                        <a:cubicBezTo>
                          <a:pt x="3312" y="5"/>
                          <a:pt x="3276" y="10"/>
                          <a:pt x="3240" y="15"/>
                        </a:cubicBezTo>
                        <a:cubicBezTo>
                          <a:pt x="1269" y="311"/>
                          <a:pt x="0" y="2759"/>
                          <a:pt x="408" y="5486"/>
                        </a:cubicBezTo>
                        <a:cubicBezTo>
                          <a:pt x="728" y="7635"/>
                          <a:pt x="1995" y="9316"/>
                          <a:pt x="3482" y="9787"/>
                        </a:cubicBezTo>
                        <a:cubicBezTo>
                          <a:pt x="3663" y="9843"/>
                          <a:pt x="3847" y="9883"/>
                          <a:pt x="4033" y="9904"/>
                        </a:cubicBezTo>
                        <a:cubicBezTo>
                          <a:pt x="4071" y="9900"/>
                          <a:pt x="4107" y="9894"/>
                          <a:pt x="4143" y="9889"/>
                        </a:cubicBezTo>
                        <a:cubicBezTo>
                          <a:pt x="4467" y="9840"/>
                          <a:pt x="4773" y="9734"/>
                          <a:pt x="5055" y="9576"/>
                        </a:cubicBezTo>
                        <a:cubicBezTo>
                          <a:pt x="6487" y="8781"/>
                          <a:pt x="7315" y="6697"/>
                          <a:pt x="6975" y="4419"/>
                        </a:cubicBezTo>
                        <a:cubicBezTo>
                          <a:pt x="6616" y="2008"/>
                          <a:pt x="5067" y="185"/>
                          <a:pt x="3349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3131;p51">
                    <a:extLst>
                      <a:ext uri="{FF2B5EF4-FFF2-40B4-BE49-F238E27FC236}">
                        <a16:creationId xmlns:a16="http://schemas.microsoft.com/office/drawing/2014/main" id="{B2572553-22D1-AE8C-805A-A288761DF2CE}"/>
                      </a:ext>
                    </a:extLst>
                  </p:cNvPr>
                  <p:cNvSpPr/>
                  <p:nvPr/>
                </p:nvSpPr>
                <p:spPr>
                  <a:xfrm>
                    <a:off x="5069601" y="1935788"/>
                    <a:ext cx="473612" cy="451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2" h="19268" extrusionOk="0">
                        <a:moveTo>
                          <a:pt x="17382" y="0"/>
                        </a:moveTo>
                        <a:cubicBezTo>
                          <a:pt x="16475" y="0"/>
                          <a:pt x="15594" y="463"/>
                          <a:pt x="15163" y="1461"/>
                        </a:cubicBezTo>
                        <a:cubicBezTo>
                          <a:pt x="14479" y="3048"/>
                          <a:pt x="13525" y="8036"/>
                          <a:pt x="11574" y="12417"/>
                        </a:cubicBezTo>
                        <a:cubicBezTo>
                          <a:pt x="11004" y="13697"/>
                          <a:pt x="9823" y="14595"/>
                          <a:pt x="8443" y="14831"/>
                        </a:cubicBezTo>
                        <a:cubicBezTo>
                          <a:pt x="8382" y="14842"/>
                          <a:pt x="8327" y="14852"/>
                          <a:pt x="8278" y="14861"/>
                        </a:cubicBezTo>
                        <a:lnTo>
                          <a:pt x="8273" y="14861"/>
                        </a:lnTo>
                        <a:cubicBezTo>
                          <a:pt x="8210" y="14873"/>
                          <a:pt x="8147" y="14887"/>
                          <a:pt x="8086" y="14899"/>
                        </a:cubicBezTo>
                        <a:cubicBezTo>
                          <a:pt x="7320" y="15051"/>
                          <a:pt x="4387" y="15604"/>
                          <a:pt x="1434" y="15812"/>
                        </a:cubicBezTo>
                        <a:cubicBezTo>
                          <a:pt x="953" y="15846"/>
                          <a:pt x="472" y="15870"/>
                          <a:pt x="0" y="15882"/>
                        </a:cubicBezTo>
                        <a:cubicBezTo>
                          <a:pt x="23" y="15882"/>
                          <a:pt x="44" y="15891"/>
                          <a:pt x="66" y="15906"/>
                        </a:cubicBezTo>
                        <a:cubicBezTo>
                          <a:pt x="159" y="15971"/>
                          <a:pt x="241" y="16173"/>
                          <a:pt x="301" y="16461"/>
                        </a:cubicBezTo>
                        <a:cubicBezTo>
                          <a:pt x="359" y="16749"/>
                          <a:pt x="395" y="17123"/>
                          <a:pt x="395" y="17533"/>
                        </a:cubicBezTo>
                        <a:cubicBezTo>
                          <a:pt x="395" y="18178"/>
                          <a:pt x="307" y="18737"/>
                          <a:pt x="178" y="19008"/>
                        </a:cubicBezTo>
                        <a:cubicBezTo>
                          <a:pt x="151" y="19065"/>
                          <a:pt x="122" y="19108"/>
                          <a:pt x="93" y="19138"/>
                        </a:cubicBezTo>
                        <a:cubicBezTo>
                          <a:pt x="63" y="19168"/>
                          <a:pt x="33" y="19184"/>
                          <a:pt x="0" y="19184"/>
                        </a:cubicBezTo>
                        <a:cubicBezTo>
                          <a:pt x="0" y="19184"/>
                          <a:pt x="1360" y="19268"/>
                          <a:pt x="3256" y="19268"/>
                        </a:cubicBezTo>
                        <a:cubicBezTo>
                          <a:pt x="5919" y="19268"/>
                          <a:pt x="9642" y="19102"/>
                          <a:pt x="12150" y="18307"/>
                        </a:cubicBezTo>
                        <a:cubicBezTo>
                          <a:pt x="12445" y="18214"/>
                          <a:pt x="12725" y="18077"/>
                          <a:pt x="12986" y="17908"/>
                        </a:cubicBezTo>
                        <a:cubicBezTo>
                          <a:pt x="12988" y="17906"/>
                          <a:pt x="12992" y="17904"/>
                          <a:pt x="12996" y="17902"/>
                        </a:cubicBezTo>
                        <a:cubicBezTo>
                          <a:pt x="13244" y="17740"/>
                          <a:pt x="13471" y="17549"/>
                          <a:pt x="13671" y="17332"/>
                        </a:cubicBezTo>
                        <a:cubicBezTo>
                          <a:pt x="14473" y="16460"/>
                          <a:pt x="15172" y="15552"/>
                          <a:pt x="15784" y="14640"/>
                        </a:cubicBezTo>
                        <a:cubicBezTo>
                          <a:pt x="18780" y="10167"/>
                          <a:pt x="19665" y="5538"/>
                          <a:pt x="20055" y="4058"/>
                        </a:cubicBezTo>
                        <a:cubicBezTo>
                          <a:pt x="20216" y="3452"/>
                          <a:pt x="20242" y="2904"/>
                          <a:pt x="20164" y="2426"/>
                        </a:cubicBezTo>
                        <a:cubicBezTo>
                          <a:pt x="19992" y="1325"/>
                          <a:pt x="19294" y="567"/>
                          <a:pt x="18456" y="218"/>
                        </a:cubicBezTo>
                        <a:cubicBezTo>
                          <a:pt x="18112" y="74"/>
                          <a:pt x="17745" y="0"/>
                          <a:pt x="17382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3132;p51">
                    <a:extLst>
                      <a:ext uri="{FF2B5EF4-FFF2-40B4-BE49-F238E27FC236}">
                        <a16:creationId xmlns:a16="http://schemas.microsoft.com/office/drawing/2014/main" id="{18654F4F-4974-1508-962B-03672535C781}"/>
                      </a:ext>
                    </a:extLst>
                  </p:cNvPr>
                  <p:cNvSpPr/>
                  <p:nvPr/>
                </p:nvSpPr>
                <p:spPr>
                  <a:xfrm>
                    <a:off x="5069648" y="1940848"/>
                    <a:ext cx="473565" cy="4462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40" h="19051" extrusionOk="0">
                        <a:moveTo>
                          <a:pt x="18457" y="0"/>
                        </a:moveTo>
                        <a:cubicBezTo>
                          <a:pt x="18494" y="1530"/>
                          <a:pt x="18947" y="9304"/>
                          <a:pt x="12010" y="15475"/>
                        </a:cubicBezTo>
                        <a:cubicBezTo>
                          <a:pt x="10323" y="16974"/>
                          <a:pt x="8551" y="17555"/>
                          <a:pt x="6866" y="17555"/>
                        </a:cubicBezTo>
                        <a:cubicBezTo>
                          <a:pt x="4824" y="17555"/>
                          <a:pt x="2910" y="16701"/>
                          <a:pt x="1433" y="15595"/>
                        </a:cubicBezTo>
                        <a:cubicBezTo>
                          <a:pt x="952" y="15629"/>
                          <a:pt x="472" y="15652"/>
                          <a:pt x="0" y="15665"/>
                        </a:cubicBezTo>
                        <a:cubicBezTo>
                          <a:pt x="22" y="15665"/>
                          <a:pt x="43" y="15673"/>
                          <a:pt x="65" y="15688"/>
                        </a:cubicBezTo>
                        <a:cubicBezTo>
                          <a:pt x="159" y="15754"/>
                          <a:pt x="241" y="15955"/>
                          <a:pt x="300" y="16244"/>
                        </a:cubicBezTo>
                        <a:cubicBezTo>
                          <a:pt x="359" y="16532"/>
                          <a:pt x="395" y="16906"/>
                          <a:pt x="395" y="17316"/>
                        </a:cubicBezTo>
                        <a:cubicBezTo>
                          <a:pt x="395" y="17960"/>
                          <a:pt x="306" y="18519"/>
                          <a:pt x="177" y="18790"/>
                        </a:cubicBezTo>
                        <a:cubicBezTo>
                          <a:pt x="150" y="18848"/>
                          <a:pt x="121" y="18891"/>
                          <a:pt x="93" y="18921"/>
                        </a:cubicBezTo>
                        <a:cubicBezTo>
                          <a:pt x="63" y="18951"/>
                          <a:pt x="32" y="18967"/>
                          <a:pt x="0" y="18967"/>
                        </a:cubicBezTo>
                        <a:cubicBezTo>
                          <a:pt x="0" y="18967"/>
                          <a:pt x="1357" y="19050"/>
                          <a:pt x="3252" y="19050"/>
                        </a:cubicBezTo>
                        <a:cubicBezTo>
                          <a:pt x="5915" y="19050"/>
                          <a:pt x="9639" y="18885"/>
                          <a:pt x="12149" y="18090"/>
                        </a:cubicBezTo>
                        <a:cubicBezTo>
                          <a:pt x="12445" y="17997"/>
                          <a:pt x="12724" y="17860"/>
                          <a:pt x="12985" y="17691"/>
                        </a:cubicBezTo>
                        <a:cubicBezTo>
                          <a:pt x="12987" y="17689"/>
                          <a:pt x="12991" y="17687"/>
                          <a:pt x="12995" y="17685"/>
                        </a:cubicBezTo>
                        <a:cubicBezTo>
                          <a:pt x="13243" y="17523"/>
                          <a:pt x="13471" y="17332"/>
                          <a:pt x="13671" y="17115"/>
                        </a:cubicBezTo>
                        <a:cubicBezTo>
                          <a:pt x="14472" y="16243"/>
                          <a:pt x="15171" y="15335"/>
                          <a:pt x="15784" y="14422"/>
                        </a:cubicBezTo>
                        <a:cubicBezTo>
                          <a:pt x="16369" y="13549"/>
                          <a:pt x="16874" y="12669"/>
                          <a:pt x="17310" y="11807"/>
                        </a:cubicBezTo>
                        <a:cubicBezTo>
                          <a:pt x="17732" y="10974"/>
                          <a:pt x="18089" y="10158"/>
                          <a:pt x="18395" y="9383"/>
                        </a:cubicBezTo>
                        <a:cubicBezTo>
                          <a:pt x="19386" y="6856"/>
                          <a:pt x="19814" y="4752"/>
                          <a:pt x="20053" y="3842"/>
                        </a:cubicBezTo>
                        <a:cubicBezTo>
                          <a:pt x="20214" y="3236"/>
                          <a:pt x="20240" y="2688"/>
                          <a:pt x="20165" y="2207"/>
                        </a:cubicBezTo>
                        <a:cubicBezTo>
                          <a:pt x="19993" y="1107"/>
                          <a:pt x="19294" y="349"/>
                          <a:pt x="18457" y="0"/>
                        </a:cubicBezTo>
                        <a:close/>
                      </a:path>
                    </a:pathLst>
                  </a:custGeom>
                  <a:solidFill>
                    <a:srgbClr val="909E30">
                      <a:alpha val="672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3133;p51">
                    <a:extLst>
                      <a:ext uri="{FF2B5EF4-FFF2-40B4-BE49-F238E27FC236}">
                        <a16:creationId xmlns:a16="http://schemas.microsoft.com/office/drawing/2014/main" id="{8A497229-579D-1799-EE3D-8332F18BBF84}"/>
                      </a:ext>
                    </a:extLst>
                  </p:cNvPr>
                  <p:cNvSpPr/>
                  <p:nvPr/>
                </p:nvSpPr>
                <p:spPr>
                  <a:xfrm>
                    <a:off x="5474612" y="2158302"/>
                    <a:ext cx="286362" cy="177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39" h="7591" extrusionOk="0">
                        <a:moveTo>
                          <a:pt x="1678" y="0"/>
                        </a:moveTo>
                        <a:cubicBezTo>
                          <a:pt x="1568" y="33"/>
                          <a:pt x="1453" y="59"/>
                          <a:pt x="1337" y="75"/>
                        </a:cubicBezTo>
                        <a:cubicBezTo>
                          <a:pt x="1253" y="88"/>
                          <a:pt x="1169" y="97"/>
                          <a:pt x="1086" y="101"/>
                        </a:cubicBezTo>
                        <a:cubicBezTo>
                          <a:pt x="781" y="876"/>
                          <a:pt x="422" y="1692"/>
                          <a:pt x="1" y="2525"/>
                        </a:cubicBezTo>
                        <a:cubicBezTo>
                          <a:pt x="908" y="4376"/>
                          <a:pt x="1241" y="5670"/>
                          <a:pt x="1678" y="6599"/>
                        </a:cubicBezTo>
                        <a:cubicBezTo>
                          <a:pt x="1871" y="7007"/>
                          <a:pt x="2267" y="7279"/>
                          <a:pt x="2716" y="7317"/>
                        </a:cubicBezTo>
                        <a:cubicBezTo>
                          <a:pt x="3891" y="7415"/>
                          <a:pt x="6313" y="7590"/>
                          <a:pt x="8828" y="7590"/>
                        </a:cubicBezTo>
                        <a:cubicBezTo>
                          <a:pt x="9982" y="7590"/>
                          <a:pt x="11156" y="7553"/>
                          <a:pt x="12239" y="7455"/>
                        </a:cubicBezTo>
                        <a:lnTo>
                          <a:pt x="12239" y="7455"/>
                        </a:lnTo>
                        <a:cubicBezTo>
                          <a:pt x="11791" y="7493"/>
                          <a:pt x="11327" y="7510"/>
                          <a:pt x="10855" y="7510"/>
                        </a:cubicBezTo>
                        <a:cubicBezTo>
                          <a:pt x="7050" y="7510"/>
                          <a:pt x="2753" y="6407"/>
                          <a:pt x="2748" y="6407"/>
                        </a:cubicBezTo>
                        <a:cubicBezTo>
                          <a:pt x="2748" y="6407"/>
                          <a:pt x="2748" y="6407"/>
                          <a:pt x="2748" y="6407"/>
                        </a:cubicBezTo>
                        <a:lnTo>
                          <a:pt x="1835" y="4379"/>
                        </a:lnTo>
                        <a:cubicBezTo>
                          <a:pt x="1226" y="3024"/>
                          <a:pt x="1170" y="1485"/>
                          <a:pt x="1678" y="90"/>
                        </a:cubicBezTo>
                        <a:lnTo>
                          <a:pt x="167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2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3134;p51">
                    <a:extLst>
                      <a:ext uri="{FF2B5EF4-FFF2-40B4-BE49-F238E27FC236}">
                        <a16:creationId xmlns:a16="http://schemas.microsoft.com/office/drawing/2014/main" id="{1C2C2704-7850-4F8C-32FE-BCB3D93B3567}"/>
                      </a:ext>
                    </a:extLst>
                  </p:cNvPr>
                  <p:cNvSpPr/>
                  <p:nvPr/>
                </p:nvSpPr>
                <p:spPr>
                  <a:xfrm>
                    <a:off x="5520377" y="2168070"/>
                    <a:ext cx="119702" cy="130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16" h="5571" extrusionOk="0">
                        <a:moveTo>
                          <a:pt x="3045" y="1"/>
                        </a:moveTo>
                        <a:cubicBezTo>
                          <a:pt x="2984" y="1"/>
                          <a:pt x="2923" y="13"/>
                          <a:pt x="2865" y="39"/>
                        </a:cubicBezTo>
                        <a:lnTo>
                          <a:pt x="288" y="1185"/>
                        </a:lnTo>
                        <a:cubicBezTo>
                          <a:pt x="103" y="1268"/>
                          <a:pt x="0" y="1463"/>
                          <a:pt x="29" y="1656"/>
                        </a:cubicBezTo>
                        <a:cubicBezTo>
                          <a:pt x="34" y="1695"/>
                          <a:pt x="45" y="1735"/>
                          <a:pt x="63" y="1774"/>
                        </a:cubicBezTo>
                        <a:lnTo>
                          <a:pt x="459" y="2664"/>
                        </a:lnTo>
                        <a:lnTo>
                          <a:pt x="664" y="3125"/>
                        </a:lnTo>
                        <a:lnTo>
                          <a:pt x="1634" y="5307"/>
                        </a:lnTo>
                        <a:cubicBezTo>
                          <a:pt x="1708" y="5472"/>
                          <a:pt x="1871" y="5571"/>
                          <a:pt x="2042" y="5571"/>
                        </a:cubicBezTo>
                        <a:cubicBezTo>
                          <a:pt x="2102" y="5571"/>
                          <a:pt x="2163" y="5559"/>
                          <a:pt x="2222" y="5533"/>
                        </a:cubicBezTo>
                        <a:lnTo>
                          <a:pt x="4798" y="4387"/>
                        </a:lnTo>
                        <a:cubicBezTo>
                          <a:pt x="4814" y="4380"/>
                          <a:pt x="4830" y="4371"/>
                          <a:pt x="4845" y="4361"/>
                        </a:cubicBezTo>
                        <a:cubicBezTo>
                          <a:pt x="5037" y="4248"/>
                          <a:pt x="5116" y="4008"/>
                          <a:pt x="5022" y="3797"/>
                        </a:cubicBezTo>
                        <a:lnTo>
                          <a:pt x="3866" y="1197"/>
                        </a:lnTo>
                        <a:lnTo>
                          <a:pt x="3500" y="371"/>
                        </a:lnTo>
                        <a:lnTo>
                          <a:pt x="3452" y="264"/>
                        </a:lnTo>
                        <a:cubicBezTo>
                          <a:pt x="3378" y="99"/>
                          <a:pt x="3215" y="1"/>
                          <a:pt x="3045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3135;p51">
                    <a:extLst>
                      <a:ext uri="{FF2B5EF4-FFF2-40B4-BE49-F238E27FC236}">
                        <a16:creationId xmlns:a16="http://schemas.microsoft.com/office/drawing/2014/main" id="{879DA234-25B2-0065-61C8-3EAE6D83A90C}"/>
                      </a:ext>
                    </a:extLst>
                  </p:cNvPr>
                  <p:cNvSpPr/>
                  <p:nvPr/>
                </p:nvSpPr>
                <p:spPr>
                  <a:xfrm>
                    <a:off x="5515745" y="2165587"/>
                    <a:ext cx="97919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5" h="2820" extrusionOk="0">
                        <a:moveTo>
                          <a:pt x="3331" y="1"/>
                        </a:moveTo>
                        <a:cubicBezTo>
                          <a:pt x="3266" y="1"/>
                          <a:pt x="3201" y="14"/>
                          <a:pt x="3138" y="42"/>
                        </a:cubicBezTo>
                        <a:lnTo>
                          <a:pt x="353" y="1281"/>
                        </a:lnTo>
                        <a:cubicBezTo>
                          <a:pt x="110" y="1389"/>
                          <a:pt x="0" y="1673"/>
                          <a:pt x="109" y="1916"/>
                        </a:cubicBezTo>
                        <a:lnTo>
                          <a:pt x="459" y="2704"/>
                        </a:lnTo>
                        <a:cubicBezTo>
                          <a:pt x="492" y="2776"/>
                          <a:pt x="563" y="2819"/>
                          <a:pt x="638" y="2819"/>
                        </a:cubicBezTo>
                        <a:cubicBezTo>
                          <a:pt x="663" y="2819"/>
                          <a:pt x="689" y="2814"/>
                          <a:pt x="713" y="2804"/>
                        </a:cubicBezTo>
                        <a:cubicBezTo>
                          <a:pt x="1461" y="2488"/>
                          <a:pt x="2889" y="1871"/>
                          <a:pt x="4041" y="1372"/>
                        </a:cubicBezTo>
                        <a:cubicBezTo>
                          <a:pt x="4140" y="1329"/>
                          <a:pt x="4185" y="1213"/>
                          <a:pt x="4140" y="1114"/>
                        </a:cubicBezTo>
                        <a:lnTo>
                          <a:pt x="3771" y="286"/>
                        </a:lnTo>
                        <a:cubicBezTo>
                          <a:pt x="3692" y="108"/>
                          <a:pt x="3515" y="1"/>
                          <a:pt x="3331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3136;p51">
                    <a:extLst>
                      <a:ext uri="{FF2B5EF4-FFF2-40B4-BE49-F238E27FC236}">
                        <a16:creationId xmlns:a16="http://schemas.microsoft.com/office/drawing/2014/main" id="{9390AD99-7B7F-6EE0-7546-A2D06590EBEF}"/>
                      </a:ext>
                    </a:extLst>
                  </p:cNvPr>
                  <p:cNvSpPr/>
                  <p:nvPr/>
                </p:nvSpPr>
                <p:spPr>
                  <a:xfrm>
                    <a:off x="4282509" y="2425300"/>
                    <a:ext cx="596262" cy="41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484" h="1777" extrusionOk="0">
                        <a:moveTo>
                          <a:pt x="1" y="0"/>
                        </a:moveTo>
                        <a:lnTo>
                          <a:pt x="484" y="972"/>
                        </a:lnTo>
                        <a:cubicBezTo>
                          <a:pt x="742" y="1466"/>
                          <a:pt x="1252" y="1777"/>
                          <a:pt x="1810" y="1777"/>
                        </a:cubicBezTo>
                        <a:lnTo>
                          <a:pt x="25461" y="1777"/>
                        </a:lnTo>
                        <a:lnTo>
                          <a:pt x="25484" y="218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3137;p51">
                    <a:extLst>
                      <a:ext uri="{FF2B5EF4-FFF2-40B4-BE49-F238E27FC236}">
                        <a16:creationId xmlns:a16="http://schemas.microsoft.com/office/drawing/2014/main" id="{28F2FD54-B43B-009D-A238-96BEB39A42A1}"/>
                      </a:ext>
                    </a:extLst>
                  </p:cNvPr>
                  <p:cNvSpPr/>
                  <p:nvPr/>
                </p:nvSpPr>
                <p:spPr>
                  <a:xfrm>
                    <a:off x="4133140" y="2131434"/>
                    <a:ext cx="621484" cy="2989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2" h="12763" extrusionOk="0">
                        <a:moveTo>
                          <a:pt x="794" y="1"/>
                        </a:moveTo>
                        <a:cubicBezTo>
                          <a:pt x="311" y="1"/>
                          <a:pt x="1" y="514"/>
                          <a:pt x="226" y="940"/>
                        </a:cubicBezTo>
                        <a:lnTo>
                          <a:pt x="6297" y="12420"/>
                        </a:lnTo>
                        <a:cubicBezTo>
                          <a:pt x="6406" y="12631"/>
                          <a:pt x="6626" y="12763"/>
                          <a:pt x="6863" y="12763"/>
                        </a:cubicBezTo>
                        <a:lnTo>
                          <a:pt x="25769" y="12763"/>
                        </a:lnTo>
                        <a:cubicBezTo>
                          <a:pt x="26251" y="12763"/>
                          <a:pt x="26562" y="12250"/>
                          <a:pt x="26336" y="11822"/>
                        </a:cubicBezTo>
                        <a:lnTo>
                          <a:pt x="20327" y="460"/>
                        </a:lnTo>
                        <a:cubicBezTo>
                          <a:pt x="20182" y="179"/>
                          <a:pt x="19886" y="1"/>
                          <a:pt x="1956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3138;p51">
                    <a:extLst>
                      <a:ext uri="{FF2B5EF4-FFF2-40B4-BE49-F238E27FC236}">
                        <a16:creationId xmlns:a16="http://schemas.microsoft.com/office/drawing/2014/main" id="{3BBA4A28-2C42-873F-A8A6-7ADE65112C32}"/>
                      </a:ext>
                    </a:extLst>
                  </p:cNvPr>
                  <p:cNvSpPr/>
                  <p:nvPr/>
                </p:nvSpPr>
                <p:spPr>
                  <a:xfrm>
                    <a:off x="4161965" y="2131434"/>
                    <a:ext cx="627802" cy="2989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32" h="12763" extrusionOk="0">
                        <a:moveTo>
                          <a:pt x="793" y="1"/>
                        </a:moveTo>
                        <a:cubicBezTo>
                          <a:pt x="311" y="1"/>
                          <a:pt x="1" y="514"/>
                          <a:pt x="226" y="940"/>
                        </a:cubicBezTo>
                        <a:lnTo>
                          <a:pt x="6296" y="12420"/>
                        </a:lnTo>
                        <a:cubicBezTo>
                          <a:pt x="6407" y="12631"/>
                          <a:pt x="6626" y="12763"/>
                          <a:pt x="6864" y="12763"/>
                        </a:cubicBezTo>
                        <a:lnTo>
                          <a:pt x="26831" y="12763"/>
                        </a:lnTo>
                        <a:lnTo>
                          <a:pt x="20329" y="462"/>
                        </a:lnTo>
                        <a:cubicBezTo>
                          <a:pt x="20180" y="179"/>
                          <a:pt x="19885" y="1"/>
                          <a:pt x="1956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142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3139;p51">
                    <a:extLst>
                      <a:ext uri="{FF2B5EF4-FFF2-40B4-BE49-F238E27FC236}">
                        <a16:creationId xmlns:a16="http://schemas.microsoft.com/office/drawing/2014/main" id="{5F42B115-D559-16B6-B4B5-7B36D2DE279C}"/>
                      </a:ext>
                    </a:extLst>
                  </p:cNvPr>
                  <p:cNvSpPr/>
                  <p:nvPr/>
                </p:nvSpPr>
                <p:spPr>
                  <a:xfrm>
                    <a:off x="4189153" y="2147409"/>
                    <a:ext cx="574643" cy="267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60" h="11400" extrusionOk="0">
                        <a:moveTo>
                          <a:pt x="620" y="1"/>
                        </a:moveTo>
                        <a:cubicBezTo>
                          <a:pt x="243" y="1"/>
                          <a:pt x="1" y="402"/>
                          <a:pt x="176" y="735"/>
                        </a:cubicBezTo>
                        <a:lnTo>
                          <a:pt x="5677" y="11132"/>
                        </a:lnTo>
                        <a:cubicBezTo>
                          <a:pt x="5762" y="11296"/>
                          <a:pt x="5934" y="11399"/>
                          <a:pt x="6120" y="11400"/>
                        </a:cubicBezTo>
                        <a:lnTo>
                          <a:pt x="23941" y="11400"/>
                        </a:lnTo>
                        <a:cubicBezTo>
                          <a:pt x="24317" y="11400"/>
                          <a:pt x="24559" y="10998"/>
                          <a:pt x="24384" y="10665"/>
                        </a:cubicBezTo>
                        <a:lnTo>
                          <a:pt x="18883" y="269"/>
                        </a:lnTo>
                        <a:cubicBezTo>
                          <a:pt x="18796" y="103"/>
                          <a:pt x="18626" y="1"/>
                          <a:pt x="18440" y="1"/>
                        </a:cubicBezTo>
                        <a:close/>
                      </a:path>
                    </a:pathLst>
                  </a:custGeom>
                  <a:solidFill>
                    <a:srgbClr val="00206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0" name="Google Shape;3140;p51">
                    <a:extLst>
                      <a:ext uri="{FF2B5EF4-FFF2-40B4-BE49-F238E27FC236}">
                        <a16:creationId xmlns:a16="http://schemas.microsoft.com/office/drawing/2014/main" id="{FCDF8B47-7F11-A093-C384-D6042CECE430}"/>
                      </a:ext>
                    </a:extLst>
                  </p:cNvPr>
                  <p:cNvSpPr/>
                  <p:nvPr/>
                </p:nvSpPr>
                <p:spPr>
                  <a:xfrm>
                    <a:off x="4674441" y="2430383"/>
                    <a:ext cx="469143" cy="364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1" h="1558" extrusionOk="0">
                        <a:moveTo>
                          <a:pt x="728" y="1"/>
                        </a:moveTo>
                        <a:cubicBezTo>
                          <a:pt x="325" y="1"/>
                          <a:pt x="0" y="326"/>
                          <a:pt x="0" y="729"/>
                        </a:cubicBezTo>
                        <a:lnTo>
                          <a:pt x="0" y="830"/>
                        </a:lnTo>
                        <a:cubicBezTo>
                          <a:pt x="0" y="1233"/>
                          <a:pt x="325" y="1558"/>
                          <a:pt x="728" y="1558"/>
                        </a:cubicBezTo>
                        <a:lnTo>
                          <a:pt x="19323" y="1558"/>
                        </a:lnTo>
                        <a:cubicBezTo>
                          <a:pt x="19725" y="1558"/>
                          <a:pt x="20051" y="1233"/>
                          <a:pt x="20051" y="830"/>
                        </a:cubicBezTo>
                        <a:lnTo>
                          <a:pt x="20051" y="729"/>
                        </a:lnTo>
                        <a:cubicBezTo>
                          <a:pt x="20051" y="326"/>
                          <a:pt x="19725" y="1"/>
                          <a:pt x="1932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3141;p51">
                    <a:extLst>
                      <a:ext uri="{FF2B5EF4-FFF2-40B4-BE49-F238E27FC236}">
                        <a16:creationId xmlns:a16="http://schemas.microsoft.com/office/drawing/2014/main" id="{37F87035-284B-3F9C-F813-980FF78A270A}"/>
                      </a:ext>
                    </a:extLst>
                  </p:cNvPr>
                  <p:cNvSpPr/>
                  <p:nvPr/>
                </p:nvSpPr>
                <p:spPr>
                  <a:xfrm>
                    <a:off x="4679027" y="2466903"/>
                    <a:ext cx="389709" cy="4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56" h="1741" extrusionOk="0">
                        <a:moveTo>
                          <a:pt x="0" y="1"/>
                        </a:moveTo>
                        <a:lnTo>
                          <a:pt x="0" y="1695"/>
                        </a:lnTo>
                        <a:cubicBezTo>
                          <a:pt x="0" y="1721"/>
                          <a:pt x="21" y="1740"/>
                          <a:pt x="45" y="1740"/>
                        </a:cubicBezTo>
                        <a:lnTo>
                          <a:pt x="16611" y="1740"/>
                        </a:lnTo>
                        <a:cubicBezTo>
                          <a:pt x="16636" y="1740"/>
                          <a:pt x="16655" y="1721"/>
                          <a:pt x="16654" y="1696"/>
                        </a:cubicBezTo>
                        <a:lnTo>
                          <a:pt x="1665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3142;p51">
                    <a:extLst>
                      <a:ext uri="{FF2B5EF4-FFF2-40B4-BE49-F238E27FC236}">
                        <a16:creationId xmlns:a16="http://schemas.microsoft.com/office/drawing/2014/main" id="{3AE3E18C-5D18-FFD2-D3BC-FAA90AEE798A}"/>
                      </a:ext>
                    </a:extLst>
                  </p:cNvPr>
                  <p:cNvSpPr/>
                  <p:nvPr/>
                </p:nvSpPr>
                <p:spPr>
                  <a:xfrm>
                    <a:off x="4359300" y="2466903"/>
                    <a:ext cx="389709" cy="4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56" h="1741" extrusionOk="0">
                        <a:moveTo>
                          <a:pt x="1" y="1"/>
                        </a:moveTo>
                        <a:lnTo>
                          <a:pt x="1" y="1695"/>
                        </a:lnTo>
                        <a:cubicBezTo>
                          <a:pt x="1" y="1721"/>
                          <a:pt x="21" y="1740"/>
                          <a:pt x="46" y="1740"/>
                        </a:cubicBezTo>
                        <a:lnTo>
                          <a:pt x="16611" y="1740"/>
                        </a:lnTo>
                        <a:cubicBezTo>
                          <a:pt x="16635" y="1740"/>
                          <a:pt x="16656" y="1721"/>
                          <a:pt x="16655" y="1696"/>
                        </a:cubicBezTo>
                        <a:lnTo>
                          <a:pt x="16655" y="1"/>
                        </a:lnTo>
                        <a:close/>
                      </a:path>
                    </a:pathLst>
                  </a:custGeom>
                  <a:solidFill>
                    <a:srgbClr val="42472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3143;p51">
                    <a:extLst>
                      <a:ext uri="{FF2B5EF4-FFF2-40B4-BE49-F238E27FC236}">
                        <a16:creationId xmlns:a16="http://schemas.microsoft.com/office/drawing/2014/main" id="{87AF8651-7FCA-71B7-A6E9-4580FE53BF83}"/>
                      </a:ext>
                    </a:extLst>
                  </p:cNvPr>
                  <p:cNvSpPr/>
                  <p:nvPr/>
                </p:nvSpPr>
                <p:spPr>
                  <a:xfrm>
                    <a:off x="4237422" y="2196696"/>
                    <a:ext cx="273751" cy="149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0" h="6385" extrusionOk="0">
                        <a:moveTo>
                          <a:pt x="3823" y="1"/>
                        </a:moveTo>
                        <a:cubicBezTo>
                          <a:pt x="3608" y="1"/>
                          <a:pt x="3363" y="55"/>
                          <a:pt x="3387" y="92"/>
                        </a:cubicBezTo>
                        <a:cubicBezTo>
                          <a:pt x="3416" y="135"/>
                          <a:pt x="3711" y="193"/>
                          <a:pt x="3759" y="206"/>
                        </a:cubicBezTo>
                        <a:cubicBezTo>
                          <a:pt x="3800" y="219"/>
                          <a:pt x="3813" y="247"/>
                          <a:pt x="3793" y="247"/>
                        </a:cubicBezTo>
                        <a:cubicBezTo>
                          <a:pt x="3790" y="247"/>
                          <a:pt x="3787" y="246"/>
                          <a:pt x="3783" y="245"/>
                        </a:cubicBezTo>
                        <a:cubicBezTo>
                          <a:pt x="3671" y="225"/>
                          <a:pt x="3563" y="218"/>
                          <a:pt x="3466" y="218"/>
                        </a:cubicBezTo>
                        <a:cubicBezTo>
                          <a:pt x="3240" y="218"/>
                          <a:pt x="3071" y="256"/>
                          <a:pt x="3037" y="256"/>
                        </a:cubicBezTo>
                        <a:cubicBezTo>
                          <a:pt x="3034" y="256"/>
                          <a:pt x="3032" y="256"/>
                          <a:pt x="3031" y="256"/>
                        </a:cubicBezTo>
                        <a:cubicBezTo>
                          <a:pt x="2975" y="228"/>
                          <a:pt x="2913" y="218"/>
                          <a:pt x="2858" y="218"/>
                        </a:cubicBezTo>
                        <a:cubicBezTo>
                          <a:pt x="2801" y="218"/>
                          <a:pt x="2754" y="229"/>
                          <a:pt x="2734" y="241"/>
                        </a:cubicBezTo>
                        <a:cubicBezTo>
                          <a:pt x="2696" y="266"/>
                          <a:pt x="2798" y="368"/>
                          <a:pt x="2718" y="383"/>
                        </a:cubicBezTo>
                        <a:cubicBezTo>
                          <a:pt x="2711" y="384"/>
                          <a:pt x="2705" y="384"/>
                          <a:pt x="2699" y="384"/>
                        </a:cubicBezTo>
                        <a:cubicBezTo>
                          <a:pt x="2643" y="384"/>
                          <a:pt x="2650" y="328"/>
                          <a:pt x="2598" y="328"/>
                        </a:cubicBezTo>
                        <a:cubicBezTo>
                          <a:pt x="2596" y="328"/>
                          <a:pt x="2594" y="328"/>
                          <a:pt x="2593" y="328"/>
                        </a:cubicBezTo>
                        <a:cubicBezTo>
                          <a:pt x="2571" y="330"/>
                          <a:pt x="2530" y="331"/>
                          <a:pt x="2484" y="331"/>
                        </a:cubicBezTo>
                        <a:cubicBezTo>
                          <a:pt x="2391" y="331"/>
                          <a:pt x="2278" y="326"/>
                          <a:pt x="2251" y="304"/>
                        </a:cubicBezTo>
                        <a:cubicBezTo>
                          <a:pt x="2232" y="289"/>
                          <a:pt x="2170" y="285"/>
                          <a:pt x="2095" y="285"/>
                        </a:cubicBezTo>
                        <a:cubicBezTo>
                          <a:pt x="2008" y="285"/>
                          <a:pt x="1903" y="290"/>
                          <a:pt x="1826" y="290"/>
                        </a:cubicBezTo>
                        <a:cubicBezTo>
                          <a:pt x="1685" y="290"/>
                          <a:pt x="1752" y="365"/>
                          <a:pt x="1682" y="370"/>
                        </a:cubicBezTo>
                        <a:cubicBezTo>
                          <a:pt x="1652" y="370"/>
                          <a:pt x="1625" y="370"/>
                          <a:pt x="1600" y="370"/>
                        </a:cubicBezTo>
                        <a:cubicBezTo>
                          <a:pt x="1308" y="370"/>
                          <a:pt x="1373" y="398"/>
                          <a:pt x="1306" y="439"/>
                        </a:cubicBezTo>
                        <a:cubicBezTo>
                          <a:pt x="1284" y="453"/>
                          <a:pt x="1247" y="458"/>
                          <a:pt x="1205" y="458"/>
                        </a:cubicBezTo>
                        <a:cubicBezTo>
                          <a:pt x="1112" y="458"/>
                          <a:pt x="992" y="435"/>
                          <a:pt x="933" y="435"/>
                        </a:cubicBezTo>
                        <a:cubicBezTo>
                          <a:pt x="847" y="435"/>
                          <a:pt x="927" y="485"/>
                          <a:pt x="885" y="486"/>
                        </a:cubicBezTo>
                        <a:cubicBezTo>
                          <a:pt x="885" y="486"/>
                          <a:pt x="884" y="486"/>
                          <a:pt x="884" y="486"/>
                        </a:cubicBezTo>
                        <a:cubicBezTo>
                          <a:pt x="843" y="486"/>
                          <a:pt x="810" y="425"/>
                          <a:pt x="803" y="425"/>
                        </a:cubicBezTo>
                        <a:cubicBezTo>
                          <a:pt x="803" y="425"/>
                          <a:pt x="803" y="425"/>
                          <a:pt x="803" y="425"/>
                        </a:cubicBezTo>
                        <a:cubicBezTo>
                          <a:pt x="799" y="425"/>
                          <a:pt x="795" y="425"/>
                          <a:pt x="791" y="425"/>
                        </a:cubicBezTo>
                        <a:cubicBezTo>
                          <a:pt x="285" y="425"/>
                          <a:pt x="0" y="612"/>
                          <a:pt x="26" y="649"/>
                        </a:cubicBezTo>
                        <a:cubicBezTo>
                          <a:pt x="51" y="686"/>
                          <a:pt x="107" y="677"/>
                          <a:pt x="137" y="690"/>
                        </a:cubicBezTo>
                        <a:cubicBezTo>
                          <a:pt x="168" y="702"/>
                          <a:pt x="153" y="713"/>
                          <a:pt x="190" y="754"/>
                        </a:cubicBezTo>
                        <a:cubicBezTo>
                          <a:pt x="193" y="758"/>
                          <a:pt x="199" y="760"/>
                          <a:pt x="206" y="760"/>
                        </a:cubicBezTo>
                        <a:cubicBezTo>
                          <a:pt x="260" y="760"/>
                          <a:pt x="401" y="649"/>
                          <a:pt x="461" y="649"/>
                        </a:cubicBezTo>
                        <a:cubicBezTo>
                          <a:pt x="470" y="649"/>
                          <a:pt x="477" y="651"/>
                          <a:pt x="482" y="657"/>
                        </a:cubicBezTo>
                        <a:cubicBezTo>
                          <a:pt x="524" y="703"/>
                          <a:pt x="671" y="726"/>
                          <a:pt x="651" y="735"/>
                        </a:cubicBezTo>
                        <a:cubicBezTo>
                          <a:pt x="566" y="767"/>
                          <a:pt x="602" y="850"/>
                          <a:pt x="644" y="850"/>
                        </a:cubicBezTo>
                        <a:cubicBezTo>
                          <a:pt x="644" y="850"/>
                          <a:pt x="645" y="850"/>
                          <a:pt x="645" y="850"/>
                        </a:cubicBezTo>
                        <a:cubicBezTo>
                          <a:pt x="865" y="855"/>
                          <a:pt x="1018" y="913"/>
                          <a:pt x="1092" y="960"/>
                        </a:cubicBezTo>
                        <a:cubicBezTo>
                          <a:pt x="1111" y="972"/>
                          <a:pt x="1128" y="977"/>
                          <a:pt x="1144" y="977"/>
                        </a:cubicBezTo>
                        <a:cubicBezTo>
                          <a:pt x="1180" y="977"/>
                          <a:pt x="1217" y="957"/>
                          <a:pt x="1286" y="957"/>
                        </a:cubicBezTo>
                        <a:cubicBezTo>
                          <a:pt x="1310" y="957"/>
                          <a:pt x="1337" y="959"/>
                          <a:pt x="1369" y="965"/>
                        </a:cubicBezTo>
                        <a:cubicBezTo>
                          <a:pt x="1539" y="999"/>
                          <a:pt x="1616" y="1128"/>
                          <a:pt x="1670" y="1229"/>
                        </a:cubicBezTo>
                        <a:cubicBezTo>
                          <a:pt x="1722" y="1328"/>
                          <a:pt x="1989" y="1496"/>
                          <a:pt x="2087" y="1508"/>
                        </a:cubicBezTo>
                        <a:cubicBezTo>
                          <a:pt x="2090" y="1508"/>
                          <a:pt x="2093" y="1508"/>
                          <a:pt x="2095" y="1508"/>
                        </a:cubicBezTo>
                        <a:cubicBezTo>
                          <a:pt x="2177" y="1508"/>
                          <a:pt x="2065" y="1310"/>
                          <a:pt x="1977" y="1213"/>
                        </a:cubicBezTo>
                        <a:cubicBezTo>
                          <a:pt x="1886" y="1114"/>
                          <a:pt x="1357" y="877"/>
                          <a:pt x="1384" y="857"/>
                        </a:cubicBezTo>
                        <a:cubicBezTo>
                          <a:pt x="1386" y="855"/>
                          <a:pt x="1389" y="854"/>
                          <a:pt x="1393" y="854"/>
                        </a:cubicBezTo>
                        <a:cubicBezTo>
                          <a:pt x="1436" y="854"/>
                          <a:pt x="1579" y="959"/>
                          <a:pt x="1620" y="959"/>
                        </a:cubicBezTo>
                        <a:cubicBezTo>
                          <a:pt x="1622" y="959"/>
                          <a:pt x="1624" y="959"/>
                          <a:pt x="1625" y="958"/>
                        </a:cubicBezTo>
                        <a:cubicBezTo>
                          <a:pt x="1661" y="945"/>
                          <a:pt x="1590" y="891"/>
                          <a:pt x="1619" y="891"/>
                        </a:cubicBezTo>
                        <a:cubicBezTo>
                          <a:pt x="1626" y="891"/>
                          <a:pt x="1632" y="891"/>
                          <a:pt x="1639" y="891"/>
                        </a:cubicBezTo>
                        <a:cubicBezTo>
                          <a:pt x="1789" y="891"/>
                          <a:pt x="1853" y="959"/>
                          <a:pt x="1911" y="1010"/>
                        </a:cubicBezTo>
                        <a:cubicBezTo>
                          <a:pt x="1948" y="1045"/>
                          <a:pt x="2010" y="1066"/>
                          <a:pt x="2051" y="1066"/>
                        </a:cubicBezTo>
                        <a:cubicBezTo>
                          <a:pt x="2076" y="1066"/>
                          <a:pt x="2092" y="1059"/>
                          <a:pt x="2092" y="1042"/>
                        </a:cubicBezTo>
                        <a:cubicBezTo>
                          <a:pt x="2091" y="1019"/>
                          <a:pt x="2145" y="1005"/>
                          <a:pt x="2229" y="1005"/>
                        </a:cubicBezTo>
                        <a:cubicBezTo>
                          <a:pt x="2304" y="1005"/>
                          <a:pt x="2403" y="1017"/>
                          <a:pt x="2507" y="1044"/>
                        </a:cubicBezTo>
                        <a:cubicBezTo>
                          <a:pt x="2731" y="1102"/>
                          <a:pt x="2987" y="1235"/>
                          <a:pt x="2999" y="1293"/>
                        </a:cubicBezTo>
                        <a:cubicBezTo>
                          <a:pt x="3009" y="1346"/>
                          <a:pt x="2844" y="1361"/>
                          <a:pt x="2766" y="1361"/>
                        </a:cubicBezTo>
                        <a:cubicBezTo>
                          <a:pt x="2755" y="1361"/>
                          <a:pt x="2746" y="1361"/>
                          <a:pt x="2739" y="1360"/>
                        </a:cubicBezTo>
                        <a:cubicBezTo>
                          <a:pt x="2709" y="1331"/>
                          <a:pt x="2687" y="1317"/>
                          <a:pt x="2675" y="1317"/>
                        </a:cubicBezTo>
                        <a:cubicBezTo>
                          <a:pt x="2653" y="1317"/>
                          <a:pt x="2663" y="1367"/>
                          <a:pt x="2706" y="1462"/>
                        </a:cubicBezTo>
                        <a:cubicBezTo>
                          <a:pt x="2772" y="1606"/>
                          <a:pt x="2752" y="1661"/>
                          <a:pt x="2839" y="1661"/>
                        </a:cubicBezTo>
                        <a:cubicBezTo>
                          <a:pt x="2919" y="1661"/>
                          <a:pt x="2805" y="1450"/>
                          <a:pt x="2808" y="1450"/>
                        </a:cubicBezTo>
                        <a:lnTo>
                          <a:pt x="2808" y="1450"/>
                        </a:lnTo>
                        <a:cubicBezTo>
                          <a:pt x="2808" y="1450"/>
                          <a:pt x="2809" y="1451"/>
                          <a:pt x="2810" y="1452"/>
                        </a:cubicBezTo>
                        <a:cubicBezTo>
                          <a:pt x="2983" y="1691"/>
                          <a:pt x="3262" y="1851"/>
                          <a:pt x="3382" y="1934"/>
                        </a:cubicBezTo>
                        <a:cubicBezTo>
                          <a:pt x="3422" y="1963"/>
                          <a:pt x="3455" y="1969"/>
                          <a:pt x="3485" y="1969"/>
                        </a:cubicBezTo>
                        <a:cubicBezTo>
                          <a:pt x="3509" y="1969"/>
                          <a:pt x="3531" y="1965"/>
                          <a:pt x="3553" y="1965"/>
                        </a:cubicBezTo>
                        <a:cubicBezTo>
                          <a:pt x="3583" y="1965"/>
                          <a:pt x="3612" y="1974"/>
                          <a:pt x="3646" y="2015"/>
                        </a:cubicBezTo>
                        <a:cubicBezTo>
                          <a:pt x="3732" y="2123"/>
                          <a:pt x="3749" y="2049"/>
                          <a:pt x="3830" y="2133"/>
                        </a:cubicBezTo>
                        <a:cubicBezTo>
                          <a:pt x="3911" y="2219"/>
                          <a:pt x="3826" y="2301"/>
                          <a:pt x="3866" y="2365"/>
                        </a:cubicBezTo>
                        <a:cubicBezTo>
                          <a:pt x="3899" y="2421"/>
                          <a:pt x="3994" y="2468"/>
                          <a:pt x="4048" y="2468"/>
                        </a:cubicBezTo>
                        <a:cubicBezTo>
                          <a:pt x="4059" y="2468"/>
                          <a:pt x="4069" y="2466"/>
                          <a:pt x="4075" y="2462"/>
                        </a:cubicBezTo>
                        <a:cubicBezTo>
                          <a:pt x="4116" y="2437"/>
                          <a:pt x="4069" y="2424"/>
                          <a:pt x="4010" y="2369"/>
                        </a:cubicBezTo>
                        <a:cubicBezTo>
                          <a:pt x="3951" y="2314"/>
                          <a:pt x="4026" y="2290"/>
                          <a:pt x="4034" y="2263"/>
                        </a:cubicBezTo>
                        <a:cubicBezTo>
                          <a:pt x="4042" y="2237"/>
                          <a:pt x="3985" y="2236"/>
                          <a:pt x="3984" y="2186"/>
                        </a:cubicBezTo>
                        <a:cubicBezTo>
                          <a:pt x="3984" y="2173"/>
                          <a:pt x="3992" y="2169"/>
                          <a:pt x="4004" y="2169"/>
                        </a:cubicBezTo>
                        <a:cubicBezTo>
                          <a:pt x="4035" y="2169"/>
                          <a:pt x="4096" y="2196"/>
                          <a:pt x="4133" y="2196"/>
                        </a:cubicBezTo>
                        <a:cubicBezTo>
                          <a:pt x="4140" y="2196"/>
                          <a:pt x="4146" y="2195"/>
                          <a:pt x="4151" y="2193"/>
                        </a:cubicBezTo>
                        <a:cubicBezTo>
                          <a:pt x="4185" y="2173"/>
                          <a:pt x="4053" y="2090"/>
                          <a:pt x="4096" y="2090"/>
                        </a:cubicBezTo>
                        <a:cubicBezTo>
                          <a:pt x="4102" y="2090"/>
                          <a:pt x="4113" y="2092"/>
                          <a:pt x="4129" y="2096"/>
                        </a:cubicBezTo>
                        <a:cubicBezTo>
                          <a:pt x="4249" y="2129"/>
                          <a:pt x="4341" y="2225"/>
                          <a:pt x="4334" y="2265"/>
                        </a:cubicBezTo>
                        <a:cubicBezTo>
                          <a:pt x="4332" y="2276"/>
                          <a:pt x="4320" y="2280"/>
                          <a:pt x="4303" y="2280"/>
                        </a:cubicBezTo>
                        <a:cubicBezTo>
                          <a:pt x="4277" y="2280"/>
                          <a:pt x="4241" y="2271"/>
                          <a:pt x="4217" y="2271"/>
                        </a:cubicBezTo>
                        <a:cubicBezTo>
                          <a:pt x="4201" y="2271"/>
                          <a:pt x="4190" y="2275"/>
                          <a:pt x="4192" y="2288"/>
                        </a:cubicBezTo>
                        <a:cubicBezTo>
                          <a:pt x="4199" y="2333"/>
                          <a:pt x="4395" y="2353"/>
                          <a:pt x="4393" y="2416"/>
                        </a:cubicBezTo>
                        <a:cubicBezTo>
                          <a:pt x="4390" y="2481"/>
                          <a:pt x="4342" y="2562"/>
                          <a:pt x="4365" y="2608"/>
                        </a:cubicBezTo>
                        <a:cubicBezTo>
                          <a:pt x="4388" y="2654"/>
                          <a:pt x="4426" y="2626"/>
                          <a:pt x="4439" y="2651"/>
                        </a:cubicBezTo>
                        <a:cubicBezTo>
                          <a:pt x="4450" y="2677"/>
                          <a:pt x="4400" y="2678"/>
                          <a:pt x="4413" y="2702"/>
                        </a:cubicBezTo>
                        <a:cubicBezTo>
                          <a:pt x="4748" y="3177"/>
                          <a:pt x="5249" y="3201"/>
                          <a:pt x="5260" y="3229"/>
                        </a:cubicBezTo>
                        <a:cubicBezTo>
                          <a:pt x="5292" y="3312"/>
                          <a:pt x="5356" y="3398"/>
                          <a:pt x="5400" y="3398"/>
                        </a:cubicBezTo>
                        <a:cubicBezTo>
                          <a:pt x="5408" y="3398"/>
                          <a:pt x="5415" y="3395"/>
                          <a:pt x="5421" y="3390"/>
                        </a:cubicBezTo>
                        <a:cubicBezTo>
                          <a:pt x="5464" y="3353"/>
                          <a:pt x="5383" y="3328"/>
                          <a:pt x="5338" y="3263"/>
                        </a:cubicBezTo>
                        <a:cubicBezTo>
                          <a:pt x="5313" y="3227"/>
                          <a:pt x="5322" y="3194"/>
                          <a:pt x="5359" y="3194"/>
                        </a:cubicBezTo>
                        <a:cubicBezTo>
                          <a:pt x="5389" y="3194"/>
                          <a:pt x="5437" y="3215"/>
                          <a:pt x="5500" y="3273"/>
                        </a:cubicBezTo>
                        <a:cubicBezTo>
                          <a:pt x="5638" y="3401"/>
                          <a:pt x="5423" y="3386"/>
                          <a:pt x="5547" y="3609"/>
                        </a:cubicBezTo>
                        <a:cubicBezTo>
                          <a:pt x="5671" y="3832"/>
                          <a:pt x="5710" y="3783"/>
                          <a:pt x="5743" y="3816"/>
                        </a:cubicBezTo>
                        <a:cubicBezTo>
                          <a:pt x="5774" y="3848"/>
                          <a:pt x="5849" y="3913"/>
                          <a:pt x="5899" y="3913"/>
                        </a:cubicBezTo>
                        <a:cubicBezTo>
                          <a:pt x="5904" y="3913"/>
                          <a:pt x="5909" y="3912"/>
                          <a:pt x="5913" y="3911"/>
                        </a:cubicBezTo>
                        <a:cubicBezTo>
                          <a:pt x="5964" y="3895"/>
                          <a:pt x="5844" y="3826"/>
                          <a:pt x="5907" y="3810"/>
                        </a:cubicBezTo>
                        <a:cubicBezTo>
                          <a:pt x="5972" y="3795"/>
                          <a:pt x="5888" y="3721"/>
                          <a:pt x="5956" y="3721"/>
                        </a:cubicBezTo>
                        <a:cubicBezTo>
                          <a:pt x="6018" y="3721"/>
                          <a:pt x="5977" y="3659"/>
                          <a:pt x="5986" y="3659"/>
                        </a:cubicBezTo>
                        <a:lnTo>
                          <a:pt x="5986" y="3659"/>
                        </a:lnTo>
                        <a:cubicBezTo>
                          <a:pt x="5987" y="3659"/>
                          <a:pt x="5988" y="3659"/>
                          <a:pt x="5990" y="3660"/>
                        </a:cubicBezTo>
                        <a:cubicBezTo>
                          <a:pt x="6208" y="3867"/>
                          <a:pt x="6149" y="3982"/>
                          <a:pt x="6131" y="4004"/>
                        </a:cubicBezTo>
                        <a:cubicBezTo>
                          <a:pt x="6049" y="4072"/>
                          <a:pt x="6131" y="4179"/>
                          <a:pt x="6152" y="4257"/>
                        </a:cubicBezTo>
                        <a:cubicBezTo>
                          <a:pt x="6168" y="4316"/>
                          <a:pt x="6186" y="4334"/>
                          <a:pt x="6202" y="4334"/>
                        </a:cubicBezTo>
                        <a:cubicBezTo>
                          <a:pt x="6207" y="4334"/>
                          <a:pt x="6213" y="4332"/>
                          <a:pt x="6218" y="4329"/>
                        </a:cubicBezTo>
                        <a:cubicBezTo>
                          <a:pt x="6365" y="4237"/>
                          <a:pt x="6183" y="4042"/>
                          <a:pt x="6240" y="3998"/>
                        </a:cubicBezTo>
                        <a:cubicBezTo>
                          <a:pt x="6298" y="3953"/>
                          <a:pt x="6195" y="3842"/>
                          <a:pt x="6153" y="3758"/>
                        </a:cubicBezTo>
                        <a:cubicBezTo>
                          <a:pt x="6111" y="3673"/>
                          <a:pt x="6096" y="3729"/>
                          <a:pt x="6049" y="3673"/>
                        </a:cubicBezTo>
                        <a:cubicBezTo>
                          <a:pt x="6000" y="3616"/>
                          <a:pt x="5918" y="3634"/>
                          <a:pt x="5896" y="3573"/>
                        </a:cubicBezTo>
                        <a:cubicBezTo>
                          <a:pt x="5891" y="3561"/>
                          <a:pt x="5894" y="3556"/>
                          <a:pt x="5904" y="3556"/>
                        </a:cubicBezTo>
                        <a:cubicBezTo>
                          <a:pt x="5937" y="3556"/>
                          <a:pt x="6047" y="3622"/>
                          <a:pt x="6076" y="3622"/>
                        </a:cubicBezTo>
                        <a:cubicBezTo>
                          <a:pt x="6078" y="3622"/>
                          <a:pt x="6079" y="3622"/>
                          <a:pt x="6080" y="3621"/>
                        </a:cubicBezTo>
                        <a:cubicBezTo>
                          <a:pt x="6103" y="3609"/>
                          <a:pt x="6035" y="3518"/>
                          <a:pt x="6041" y="3447"/>
                        </a:cubicBezTo>
                        <a:lnTo>
                          <a:pt x="6041" y="3447"/>
                        </a:lnTo>
                        <a:cubicBezTo>
                          <a:pt x="6107" y="3505"/>
                          <a:pt x="6152" y="3528"/>
                          <a:pt x="6177" y="3528"/>
                        </a:cubicBezTo>
                        <a:cubicBezTo>
                          <a:pt x="6211" y="3528"/>
                          <a:pt x="6207" y="3484"/>
                          <a:pt x="6162" y="3429"/>
                        </a:cubicBezTo>
                        <a:cubicBezTo>
                          <a:pt x="6086" y="3332"/>
                          <a:pt x="6151" y="3293"/>
                          <a:pt x="6146" y="3239"/>
                        </a:cubicBezTo>
                        <a:cubicBezTo>
                          <a:pt x="6142" y="3196"/>
                          <a:pt x="6129" y="3145"/>
                          <a:pt x="6155" y="3145"/>
                        </a:cubicBezTo>
                        <a:cubicBezTo>
                          <a:pt x="6163" y="3145"/>
                          <a:pt x="6174" y="3149"/>
                          <a:pt x="6190" y="3160"/>
                        </a:cubicBezTo>
                        <a:cubicBezTo>
                          <a:pt x="6207" y="3171"/>
                          <a:pt x="6221" y="3175"/>
                          <a:pt x="6235" y="3175"/>
                        </a:cubicBezTo>
                        <a:cubicBezTo>
                          <a:pt x="6258" y="3175"/>
                          <a:pt x="6279" y="3166"/>
                          <a:pt x="6304" y="3166"/>
                        </a:cubicBezTo>
                        <a:cubicBezTo>
                          <a:pt x="6331" y="3166"/>
                          <a:pt x="6363" y="3176"/>
                          <a:pt x="6406" y="3219"/>
                        </a:cubicBezTo>
                        <a:cubicBezTo>
                          <a:pt x="6512" y="3327"/>
                          <a:pt x="6782" y="3480"/>
                          <a:pt x="6876" y="3507"/>
                        </a:cubicBezTo>
                        <a:cubicBezTo>
                          <a:pt x="6990" y="3727"/>
                          <a:pt x="7070" y="3790"/>
                          <a:pt x="7110" y="3835"/>
                        </a:cubicBezTo>
                        <a:cubicBezTo>
                          <a:pt x="7151" y="3880"/>
                          <a:pt x="7036" y="3841"/>
                          <a:pt x="7038" y="3917"/>
                        </a:cubicBezTo>
                        <a:cubicBezTo>
                          <a:pt x="7039" y="3986"/>
                          <a:pt x="7139" y="4065"/>
                          <a:pt x="7190" y="4065"/>
                        </a:cubicBezTo>
                        <a:cubicBezTo>
                          <a:pt x="7196" y="4065"/>
                          <a:pt x="7201" y="4064"/>
                          <a:pt x="7205" y="4061"/>
                        </a:cubicBezTo>
                        <a:cubicBezTo>
                          <a:pt x="7247" y="4041"/>
                          <a:pt x="7134" y="3891"/>
                          <a:pt x="7152" y="3891"/>
                        </a:cubicBezTo>
                        <a:cubicBezTo>
                          <a:pt x="7153" y="3891"/>
                          <a:pt x="7155" y="3892"/>
                          <a:pt x="7157" y="3893"/>
                        </a:cubicBezTo>
                        <a:cubicBezTo>
                          <a:pt x="7195" y="3914"/>
                          <a:pt x="7224" y="3933"/>
                          <a:pt x="7243" y="3933"/>
                        </a:cubicBezTo>
                        <a:cubicBezTo>
                          <a:pt x="7271" y="3933"/>
                          <a:pt x="7275" y="3887"/>
                          <a:pt x="7249" y="3727"/>
                        </a:cubicBezTo>
                        <a:cubicBezTo>
                          <a:pt x="7208" y="3485"/>
                          <a:pt x="7018" y="3219"/>
                          <a:pt x="7096" y="3219"/>
                        </a:cubicBezTo>
                        <a:cubicBezTo>
                          <a:pt x="7102" y="3219"/>
                          <a:pt x="7111" y="3221"/>
                          <a:pt x="7121" y="3225"/>
                        </a:cubicBezTo>
                        <a:cubicBezTo>
                          <a:pt x="7140" y="3231"/>
                          <a:pt x="7155" y="3235"/>
                          <a:pt x="7168" y="3235"/>
                        </a:cubicBezTo>
                        <a:cubicBezTo>
                          <a:pt x="7252" y="3235"/>
                          <a:pt x="7237" y="3106"/>
                          <a:pt x="7229" y="3026"/>
                        </a:cubicBezTo>
                        <a:cubicBezTo>
                          <a:pt x="7224" y="2982"/>
                          <a:pt x="7282" y="2973"/>
                          <a:pt x="7357" y="2973"/>
                        </a:cubicBezTo>
                        <a:cubicBezTo>
                          <a:pt x="7413" y="2973"/>
                          <a:pt x="7478" y="2978"/>
                          <a:pt x="7535" y="2978"/>
                        </a:cubicBezTo>
                        <a:cubicBezTo>
                          <a:pt x="7561" y="2978"/>
                          <a:pt x="7585" y="2977"/>
                          <a:pt x="7605" y="2973"/>
                        </a:cubicBezTo>
                        <a:cubicBezTo>
                          <a:pt x="7716" y="2956"/>
                          <a:pt x="7658" y="2879"/>
                          <a:pt x="7681" y="2879"/>
                        </a:cubicBezTo>
                        <a:cubicBezTo>
                          <a:pt x="7685" y="2879"/>
                          <a:pt x="7689" y="2880"/>
                          <a:pt x="7696" y="2883"/>
                        </a:cubicBezTo>
                        <a:cubicBezTo>
                          <a:pt x="7733" y="2898"/>
                          <a:pt x="7763" y="2905"/>
                          <a:pt x="7787" y="2905"/>
                        </a:cubicBezTo>
                        <a:cubicBezTo>
                          <a:pt x="7889" y="2905"/>
                          <a:pt x="7879" y="2784"/>
                          <a:pt x="7895" y="2712"/>
                        </a:cubicBezTo>
                        <a:cubicBezTo>
                          <a:pt x="7899" y="2688"/>
                          <a:pt x="7912" y="2678"/>
                          <a:pt x="7928" y="2678"/>
                        </a:cubicBezTo>
                        <a:cubicBezTo>
                          <a:pt x="7971" y="2678"/>
                          <a:pt x="8037" y="2758"/>
                          <a:pt x="8018" y="2846"/>
                        </a:cubicBezTo>
                        <a:cubicBezTo>
                          <a:pt x="7996" y="2947"/>
                          <a:pt x="7957" y="3030"/>
                          <a:pt x="7902" y="3030"/>
                        </a:cubicBezTo>
                        <a:cubicBezTo>
                          <a:pt x="7892" y="3030"/>
                          <a:pt x="7881" y="3027"/>
                          <a:pt x="7870" y="3022"/>
                        </a:cubicBezTo>
                        <a:cubicBezTo>
                          <a:pt x="7821" y="2997"/>
                          <a:pt x="7774" y="2956"/>
                          <a:pt x="7754" y="2956"/>
                        </a:cubicBezTo>
                        <a:cubicBezTo>
                          <a:pt x="7744" y="2956"/>
                          <a:pt x="7741" y="2966"/>
                          <a:pt x="7747" y="2993"/>
                        </a:cubicBezTo>
                        <a:cubicBezTo>
                          <a:pt x="7766" y="3075"/>
                          <a:pt x="7638" y="3088"/>
                          <a:pt x="7701" y="3164"/>
                        </a:cubicBezTo>
                        <a:cubicBezTo>
                          <a:pt x="7884" y="3403"/>
                          <a:pt x="8111" y="3414"/>
                          <a:pt x="8163" y="3441"/>
                        </a:cubicBezTo>
                        <a:cubicBezTo>
                          <a:pt x="8215" y="3468"/>
                          <a:pt x="8197" y="3502"/>
                          <a:pt x="8250" y="3526"/>
                        </a:cubicBezTo>
                        <a:cubicBezTo>
                          <a:pt x="8302" y="3548"/>
                          <a:pt x="8580" y="3678"/>
                          <a:pt x="8689" y="3678"/>
                        </a:cubicBezTo>
                        <a:cubicBezTo>
                          <a:pt x="8695" y="3678"/>
                          <a:pt x="8701" y="3678"/>
                          <a:pt x="8706" y="3677"/>
                        </a:cubicBezTo>
                        <a:cubicBezTo>
                          <a:pt x="8799" y="3659"/>
                          <a:pt x="8713" y="3583"/>
                          <a:pt x="8674" y="3437"/>
                        </a:cubicBezTo>
                        <a:cubicBezTo>
                          <a:pt x="8633" y="3291"/>
                          <a:pt x="8712" y="3206"/>
                          <a:pt x="8672" y="3134"/>
                        </a:cubicBezTo>
                        <a:cubicBezTo>
                          <a:pt x="8636" y="3070"/>
                          <a:pt x="8625" y="2821"/>
                          <a:pt x="8703" y="2821"/>
                        </a:cubicBezTo>
                        <a:cubicBezTo>
                          <a:pt x="8710" y="2821"/>
                          <a:pt x="8717" y="2823"/>
                          <a:pt x="8725" y="2827"/>
                        </a:cubicBezTo>
                        <a:cubicBezTo>
                          <a:pt x="8828" y="2878"/>
                          <a:pt x="8977" y="3352"/>
                          <a:pt x="8849" y="3500"/>
                        </a:cubicBezTo>
                        <a:cubicBezTo>
                          <a:pt x="8722" y="3649"/>
                          <a:pt x="8870" y="3745"/>
                          <a:pt x="8787" y="3816"/>
                        </a:cubicBezTo>
                        <a:cubicBezTo>
                          <a:pt x="8775" y="3827"/>
                          <a:pt x="8757" y="3831"/>
                          <a:pt x="8737" y="3831"/>
                        </a:cubicBezTo>
                        <a:cubicBezTo>
                          <a:pt x="8638" y="3831"/>
                          <a:pt x="8465" y="3732"/>
                          <a:pt x="8425" y="3732"/>
                        </a:cubicBezTo>
                        <a:cubicBezTo>
                          <a:pt x="8417" y="3732"/>
                          <a:pt x="8414" y="3737"/>
                          <a:pt x="8421" y="3749"/>
                        </a:cubicBezTo>
                        <a:cubicBezTo>
                          <a:pt x="8651" y="4168"/>
                          <a:pt x="9307" y="4475"/>
                          <a:pt x="9497" y="4662"/>
                        </a:cubicBezTo>
                        <a:cubicBezTo>
                          <a:pt x="9686" y="4851"/>
                          <a:pt x="9630" y="5052"/>
                          <a:pt x="9723" y="5210"/>
                        </a:cubicBezTo>
                        <a:cubicBezTo>
                          <a:pt x="9818" y="5368"/>
                          <a:pt x="9894" y="5354"/>
                          <a:pt x="10039" y="5440"/>
                        </a:cubicBezTo>
                        <a:cubicBezTo>
                          <a:pt x="10185" y="5526"/>
                          <a:pt x="10225" y="5702"/>
                          <a:pt x="10280" y="5770"/>
                        </a:cubicBezTo>
                        <a:cubicBezTo>
                          <a:pt x="10335" y="5839"/>
                          <a:pt x="10380" y="5816"/>
                          <a:pt x="10450" y="5870"/>
                        </a:cubicBezTo>
                        <a:cubicBezTo>
                          <a:pt x="10521" y="5922"/>
                          <a:pt x="10551" y="6013"/>
                          <a:pt x="10675" y="6121"/>
                        </a:cubicBezTo>
                        <a:cubicBezTo>
                          <a:pt x="10973" y="6373"/>
                          <a:pt x="11056" y="6272"/>
                          <a:pt x="11218" y="6347"/>
                        </a:cubicBezTo>
                        <a:cubicBezTo>
                          <a:pt x="11277" y="6374"/>
                          <a:pt x="11319" y="6384"/>
                          <a:pt x="11350" y="6384"/>
                        </a:cubicBezTo>
                        <a:cubicBezTo>
                          <a:pt x="11405" y="6384"/>
                          <a:pt x="11425" y="6353"/>
                          <a:pt x="11438" y="6326"/>
                        </a:cubicBezTo>
                        <a:cubicBezTo>
                          <a:pt x="11456" y="6283"/>
                          <a:pt x="11412" y="6283"/>
                          <a:pt x="11361" y="6208"/>
                        </a:cubicBezTo>
                        <a:cubicBezTo>
                          <a:pt x="11310" y="6132"/>
                          <a:pt x="11337" y="6117"/>
                          <a:pt x="11368" y="6039"/>
                        </a:cubicBezTo>
                        <a:cubicBezTo>
                          <a:pt x="11398" y="5960"/>
                          <a:pt x="11343" y="5870"/>
                          <a:pt x="11289" y="5748"/>
                        </a:cubicBezTo>
                        <a:cubicBezTo>
                          <a:pt x="11235" y="5630"/>
                          <a:pt x="11238" y="5528"/>
                          <a:pt x="11235" y="5419"/>
                        </a:cubicBezTo>
                        <a:cubicBezTo>
                          <a:pt x="11233" y="5296"/>
                          <a:pt x="11041" y="5191"/>
                          <a:pt x="10949" y="5087"/>
                        </a:cubicBezTo>
                        <a:cubicBezTo>
                          <a:pt x="10712" y="4783"/>
                          <a:pt x="10897" y="4543"/>
                          <a:pt x="10799" y="4415"/>
                        </a:cubicBezTo>
                        <a:cubicBezTo>
                          <a:pt x="10707" y="4296"/>
                          <a:pt x="10629" y="4146"/>
                          <a:pt x="10705" y="4146"/>
                        </a:cubicBezTo>
                        <a:cubicBezTo>
                          <a:pt x="10711" y="4146"/>
                          <a:pt x="10718" y="4147"/>
                          <a:pt x="10725" y="4149"/>
                        </a:cubicBezTo>
                        <a:cubicBezTo>
                          <a:pt x="10763" y="4158"/>
                          <a:pt x="10785" y="4165"/>
                          <a:pt x="10797" y="4165"/>
                        </a:cubicBezTo>
                        <a:cubicBezTo>
                          <a:pt x="10819" y="4165"/>
                          <a:pt x="10810" y="4141"/>
                          <a:pt x="10814" y="4061"/>
                        </a:cubicBezTo>
                        <a:cubicBezTo>
                          <a:pt x="10816" y="4037"/>
                          <a:pt x="10830" y="4028"/>
                          <a:pt x="10853" y="4028"/>
                        </a:cubicBezTo>
                        <a:cubicBezTo>
                          <a:pt x="10931" y="4028"/>
                          <a:pt x="11109" y="4139"/>
                          <a:pt x="11190" y="4139"/>
                        </a:cubicBezTo>
                        <a:cubicBezTo>
                          <a:pt x="11204" y="4139"/>
                          <a:pt x="11215" y="4135"/>
                          <a:pt x="11223" y="4127"/>
                        </a:cubicBezTo>
                        <a:cubicBezTo>
                          <a:pt x="11234" y="4114"/>
                          <a:pt x="11252" y="4109"/>
                          <a:pt x="11273" y="4109"/>
                        </a:cubicBezTo>
                        <a:cubicBezTo>
                          <a:pt x="11335" y="4109"/>
                          <a:pt x="11427" y="4149"/>
                          <a:pt x="11479" y="4149"/>
                        </a:cubicBezTo>
                        <a:cubicBezTo>
                          <a:pt x="11504" y="4149"/>
                          <a:pt x="11520" y="4140"/>
                          <a:pt x="11520" y="4114"/>
                        </a:cubicBezTo>
                        <a:cubicBezTo>
                          <a:pt x="11520" y="4013"/>
                          <a:pt x="11699" y="4061"/>
                          <a:pt x="11646" y="3962"/>
                        </a:cubicBezTo>
                        <a:cubicBezTo>
                          <a:pt x="11595" y="3860"/>
                          <a:pt x="11636" y="3784"/>
                          <a:pt x="11666" y="3754"/>
                        </a:cubicBezTo>
                        <a:cubicBezTo>
                          <a:pt x="11695" y="3724"/>
                          <a:pt x="11636" y="3625"/>
                          <a:pt x="11516" y="3446"/>
                        </a:cubicBezTo>
                        <a:cubicBezTo>
                          <a:pt x="11395" y="3268"/>
                          <a:pt x="11456" y="3268"/>
                          <a:pt x="11397" y="3200"/>
                        </a:cubicBezTo>
                        <a:cubicBezTo>
                          <a:pt x="11112" y="2816"/>
                          <a:pt x="10887" y="2784"/>
                          <a:pt x="10799" y="2723"/>
                        </a:cubicBezTo>
                        <a:cubicBezTo>
                          <a:pt x="10711" y="2663"/>
                          <a:pt x="10703" y="2610"/>
                          <a:pt x="10568" y="2499"/>
                        </a:cubicBezTo>
                        <a:cubicBezTo>
                          <a:pt x="10477" y="2424"/>
                          <a:pt x="10416" y="2399"/>
                          <a:pt x="10357" y="2399"/>
                        </a:cubicBezTo>
                        <a:cubicBezTo>
                          <a:pt x="10328" y="2399"/>
                          <a:pt x="10300" y="2404"/>
                          <a:pt x="10269" y="2413"/>
                        </a:cubicBezTo>
                        <a:cubicBezTo>
                          <a:pt x="10260" y="2416"/>
                          <a:pt x="10249" y="2417"/>
                          <a:pt x="10237" y="2417"/>
                        </a:cubicBezTo>
                        <a:cubicBezTo>
                          <a:pt x="10111" y="2417"/>
                          <a:pt x="9812" y="2306"/>
                          <a:pt x="9643" y="2291"/>
                        </a:cubicBezTo>
                        <a:cubicBezTo>
                          <a:pt x="9631" y="2290"/>
                          <a:pt x="9621" y="2290"/>
                          <a:pt x="9612" y="2290"/>
                        </a:cubicBezTo>
                        <a:cubicBezTo>
                          <a:pt x="9479" y="2290"/>
                          <a:pt x="9640" y="2396"/>
                          <a:pt x="9675" y="2476"/>
                        </a:cubicBezTo>
                        <a:cubicBezTo>
                          <a:pt x="9709" y="2553"/>
                          <a:pt x="9493" y="2673"/>
                          <a:pt x="9367" y="2673"/>
                        </a:cubicBezTo>
                        <a:cubicBezTo>
                          <a:pt x="9356" y="2673"/>
                          <a:pt x="9347" y="2673"/>
                          <a:pt x="9338" y="2671"/>
                        </a:cubicBezTo>
                        <a:cubicBezTo>
                          <a:pt x="9220" y="2647"/>
                          <a:pt x="9339" y="2622"/>
                          <a:pt x="9215" y="2553"/>
                        </a:cubicBezTo>
                        <a:cubicBezTo>
                          <a:pt x="9194" y="2541"/>
                          <a:pt x="9167" y="2537"/>
                          <a:pt x="9137" y="2537"/>
                        </a:cubicBezTo>
                        <a:cubicBezTo>
                          <a:pt x="9011" y="2537"/>
                          <a:pt x="8817" y="2614"/>
                          <a:pt x="8680" y="2614"/>
                        </a:cubicBezTo>
                        <a:cubicBezTo>
                          <a:pt x="8648" y="2614"/>
                          <a:pt x="8619" y="2610"/>
                          <a:pt x="8595" y="2599"/>
                        </a:cubicBezTo>
                        <a:cubicBezTo>
                          <a:pt x="8456" y="2536"/>
                          <a:pt x="8308" y="2307"/>
                          <a:pt x="8361" y="2307"/>
                        </a:cubicBezTo>
                        <a:cubicBezTo>
                          <a:pt x="8365" y="2307"/>
                          <a:pt x="8370" y="2308"/>
                          <a:pt x="8377" y="2311"/>
                        </a:cubicBezTo>
                        <a:cubicBezTo>
                          <a:pt x="8426" y="2332"/>
                          <a:pt x="8527" y="2336"/>
                          <a:pt x="8618" y="2336"/>
                        </a:cubicBezTo>
                        <a:cubicBezTo>
                          <a:pt x="8692" y="2336"/>
                          <a:pt x="8759" y="2333"/>
                          <a:pt x="8785" y="2333"/>
                        </a:cubicBezTo>
                        <a:cubicBezTo>
                          <a:pt x="8844" y="2332"/>
                          <a:pt x="8794" y="2265"/>
                          <a:pt x="8743" y="2172"/>
                        </a:cubicBezTo>
                        <a:cubicBezTo>
                          <a:pt x="8708" y="2110"/>
                          <a:pt x="8724" y="2076"/>
                          <a:pt x="8767" y="2076"/>
                        </a:cubicBezTo>
                        <a:cubicBezTo>
                          <a:pt x="8788" y="2076"/>
                          <a:pt x="8814" y="2083"/>
                          <a:pt x="8843" y="2099"/>
                        </a:cubicBezTo>
                        <a:cubicBezTo>
                          <a:pt x="8934" y="2148"/>
                          <a:pt x="8826" y="2317"/>
                          <a:pt x="8872" y="2332"/>
                        </a:cubicBezTo>
                        <a:cubicBezTo>
                          <a:pt x="8875" y="2333"/>
                          <a:pt x="8877" y="2334"/>
                          <a:pt x="8879" y="2334"/>
                        </a:cubicBezTo>
                        <a:cubicBezTo>
                          <a:pt x="8913" y="2334"/>
                          <a:pt x="8900" y="2245"/>
                          <a:pt x="8934" y="2245"/>
                        </a:cubicBezTo>
                        <a:cubicBezTo>
                          <a:pt x="8937" y="2245"/>
                          <a:pt x="8940" y="2246"/>
                          <a:pt x="8944" y="2247"/>
                        </a:cubicBezTo>
                        <a:cubicBezTo>
                          <a:pt x="8984" y="2262"/>
                          <a:pt x="8979" y="2330"/>
                          <a:pt x="9009" y="2330"/>
                        </a:cubicBezTo>
                        <a:cubicBezTo>
                          <a:pt x="9016" y="2330"/>
                          <a:pt x="9026" y="2325"/>
                          <a:pt x="9040" y="2314"/>
                        </a:cubicBezTo>
                        <a:cubicBezTo>
                          <a:pt x="9107" y="2261"/>
                          <a:pt x="8917" y="2031"/>
                          <a:pt x="9020" y="1995"/>
                        </a:cubicBezTo>
                        <a:cubicBezTo>
                          <a:pt x="9110" y="1963"/>
                          <a:pt x="9139" y="1801"/>
                          <a:pt x="9186" y="1801"/>
                        </a:cubicBezTo>
                        <a:cubicBezTo>
                          <a:pt x="9193" y="1801"/>
                          <a:pt x="9200" y="1804"/>
                          <a:pt x="9207" y="1811"/>
                        </a:cubicBezTo>
                        <a:cubicBezTo>
                          <a:pt x="9269" y="1871"/>
                          <a:pt x="9086" y="2108"/>
                          <a:pt x="9086" y="2108"/>
                        </a:cubicBezTo>
                        <a:lnTo>
                          <a:pt x="9125" y="2134"/>
                        </a:lnTo>
                        <a:cubicBezTo>
                          <a:pt x="9125" y="2134"/>
                          <a:pt x="9137" y="2118"/>
                          <a:pt x="9149" y="2099"/>
                        </a:cubicBezTo>
                        <a:cubicBezTo>
                          <a:pt x="9151" y="2096"/>
                          <a:pt x="9153" y="2094"/>
                          <a:pt x="9155" y="2094"/>
                        </a:cubicBezTo>
                        <a:cubicBezTo>
                          <a:pt x="9163" y="2094"/>
                          <a:pt x="9168" y="2131"/>
                          <a:pt x="9193" y="2174"/>
                        </a:cubicBezTo>
                        <a:cubicBezTo>
                          <a:pt x="9223" y="2227"/>
                          <a:pt x="9311" y="2244"/>
                          <a:pt x="9311" y="2244"/>
                        </a:cubicBezTo>
                        <a:lnTo>
                          <a:pt x="9338" y="2231"/>
                        </a:lnTo>
                        <a:cubicBezTo>
                          <a:pt x="9338" y="2231"/>
                          <a:pt x="9271" y="2222"/>
                          <a:pt x="9243" y="2172"/>
                        </a:cubicBezTo>
                        <a:cubicBezTo>
                          <a:pt x="9215" y="2122"/>
                          <a:pt x="9362" y="1902"/>
                          <a:pt x="9434" y="1882"/>
                        </a:cubicBezTo>
                        <a:cubicBezTo>
                          <a:pt x="9442" y="1880"/>
                          <a:pt x="9449" y="1879"/>
                          <a:pt x="9457" y="1879"/>
                        </a:cubicBezTo>
                        <a:cubicBezTo>
                          <a:pt x="9516" y="1879"/>
                          <a:pt x="9560" y="1943"/>
                          <a:pt x="9618" y="1952"/>
                        </a:cubicBezTo>
                        <a:cubicBezTo>
                          <a:pt x="9623" y="1953"/>
                          <a:pt x="9628" y="1953"/>
                          <a:pt x="9633" y="1953"/>
                        </a:cubicBezTo>
                        <a:cubicBezTo>
                          <a:pt x="9667" y="1953"/>
                          <a:pt x="9672" y="1930"/>
                          <a:pt x="9698" y="1930"/>
                        </a:cubicBezTo>
                        <a:cubicBezTo>
                          <a:pt x="9708" y="1930"/>
                          <a:pt x="9721" y="1933"/>
                          <a:pt x="9739" y="1942"/>
                        </a:cubicBezTo>
                        <a:cubicBezTo>
                          <a:pt x="9813" y="1974"/>
                          <a:pt x="9818" y="2054"/>
                          <a:pt x="9942" y="2092"/>
                        </a:cubicBezTo>
                        <a:cubicBezTo>
                          <a:pt x="10066" y="2131"/>
                          <a:pt x="10053" y="2246"/>
                          <a:pt x="10221" y="2303"/>
                        </a:cubicBezTo>
                        <a:cubicBezTo>
                          <a:pt x="10281" y="2323"/>
                          <a:pt x="10328" y="2331"/>
                          <a:pt x="10366" y="2331"/>
                        </a:cubicBezTo>
                        <a:cubicBezTo>
                          <a:pt x="10436" y="2331"/>
                          <a:pt x="10475" y="2306"/>
                          <a:pt x="10506" y="2288"/>
                        </a:cubicBezTo>
                        <a:cubicBezTo>
                          <a:pt x="10554" y="2261"/>
                          <a:pt x="10410" y="2030"/>
                          <a:pt x="10313" y="1938"/>
                        </a:cubicBezTo>
                        <a:cubicBezTo>
                          <a:pt x="10294" y="1919"/>
                          <a:pt x="10273" y="1913"/>
                          <a:pt x="10252" y="1913"/>
                        </a:cubicBezTo>
                        <a:cubicBezTo>
                          <a:pt x="10196" y="1913"/>
                          <a:pt x="10135" y="1957"/>
                          <a:pt x="10068" y="1957"/>
                        </a:cubicBezTo>
                        <a:cubicBezTo>
                          <a:pt x="10031" y="1957"/>
                          <a:pt x="9993" y="1944"/>
                          <a:pt x="9953" y="1902"/>
                        </a:cubicBezTo>
                        <a:cubicBezTo>
                          <a:pt x="9813" y="1754"/>
                          <a:pt x="9972" y="1712"/>
                          <a:pt x="9957" y="1672"/>
                        </a:cubicBezTo>
                        <a:cubicBezTo>
                          <a:pt x="9942" y="1634"/>
                          <a:pt x="9896" y="1599"/>
                          <a:pt x="9791" y="1599"/>
                        </a:cubicBezTo>
                        <a:cubicBezTo>
                          <a:pt x="9785" y="1599"/>
                          <a:pt x="9779" y="1599"/>
                          <a:pt x="9773" y="1599"/>
                        </a:cubicBezTo>
                        <a:cubicBezTo>
                          <a:pt x="9769" y="1599"/>
                          <a:pt x="9764" y="1599"/>
                          <a:pt x="9759" y="1599"/>
                        </a:cubicBezTo>
                        <a:cubicBezTo>
                          <a:pt x="9648" y="1599"/>
                          <a:pt x="9544" y="1552"/>
                          <a:pt x="9418" y="1435"/>
                        </a:cubicBezTo>
                        <a:cubicBezTo>
                          <a:pt x="9324" y="1349"/>
                          <a:pt x="9231" y="1336"/>
                          <a:pt x="9183" y="1336"/>
                        </a:cubicBezTo>
                        <a:cubicBezTo>
                          <a:pt x="9164" y="1336"/>
                          <a:pt x="9152" y="1339"/>
                          <a:pt x="9152" y="1339"/>
                        </a:cubicBezTo>
                        <a:cubicBezTo>
                          <a:pt x="9152" y="1339"/>
                          <a:pt x="9142" y="1239"/>
                          <a:pt x="9074" y="1173"/>
                        </a:cubicBezTo>
                        <a:cubicBezTo>
                          <a:pt x="9048" y="1148"/>
                          <a:pt x="9024" y="1136"/>
                          <a:pt x="9008" y="1136"/>
                        </a:cubicBezTo>
                        <a:cubicBezTo>
                          <a:pt x="8982" y="1136"/>
                          <a:pt x="8978" y="1169"/>
                          <a:pt x="9021" y="1235"/>
                        </a:cubicBezTo>
                        <a:cubicBezTo>
                          <a:pt x="9065" y="1304"/>
                          <a:pt x="9019" y="1319"/>
                          <a:pt x="8947" y="1319"/>
                        </a:cubicBezTo>
                        <a:cubicBezTo>
                          <a:pt x="8907" y="1319"/>
                          <a:pt x="8858" y="1314"/>
                          <a:pt x="8813" y="1312"/>
                        </a:cubicBezTo>
                        <a:cubicBezTo>
                          <a:pt x="8682" y="1306"/>
                          <a:pt x="8528" y="1288"/>
                          <a:pt x="8405" y="1123"/>
                        </a:cubicBezTo>
                        <a:cubicBezTo>
                          <a:pt x="8354" y="1054"/>
                          <a:pt x="8280" y="1041"/>
                          <a:pt x="8209" y="1041"/>
                        </a:cubicBezTo>
                        <a:cubicBezTo>
                          <a:pt x="8165" y="1041"/>
                          <a:pt x="8123" y="1046"/>
                          <a:pt x="8087" y="1046"/>
                        </a:cubicBezTo>
                        <a:cubicBezTo>
                          <a:pt x="8040" y="1046"/>
                          <a:pt x="8006" y="1038"/>
                          <a:pt x="7994" y="1001"/>
                        </a:cubicBezTo>
                        <a:cubicBezTo>
                          <a:pt x="7982" y="961"/>
                          <a:pt x="8028" y="953"/>
                          <a:pt x="8088" y="953"/>
                        </a:cubicBezTo>
                        <a:cubicBezTo>
                          <a:pt x="8126" y="953"/>
                          <a:pt x="8170" y="956"/>
                          <a:pt x="8208" y="956"/>
                        </a:cubicBezTo>
                        <a:cubicBezTo>
                          <a:pt x="8277" y="956"/>
                          <a:pt x="8327" y="946"/>
                          <a:pt x="8289" y="887"/>
                        </a:cubicBezTo>
                        <a:cubicBezTo>
                          <a:pt x="8198" y="747"/>
                          <a:pt x="7998" y="742"/>
                          <a:pt x="7997" y="687"/>
                        </a:cubicBezTo>
                        <a:cubicBezTo>
                          <a:pt x="7996" y="672"/>
                          <a:pt x="8010" y="665"/>
                          <a:pt x="8031" y="665"/>
                        </a:cubicBezTo>
                        <a:cubicBezTo>
                          <a:pt x="8082" y="665"/>
                          <a:pt x="8175" y="701"/>
                          <a:pt x="8219" y="740"/>
                        </a:cubicBezTo>
                        <a:cubicBezTo>
                          <a:pt x="8281" y="796"/>
                          <a:pt x="8389" y="791"/>
                          <a:pt x="8466" y="877"/>
                        </a:cubicBezTo>
                        <a:cubicBezTo>
                          <a:pt x="8542" y="963"/>
                          <a:pt x="8426" y="957"/>
                          <a:pt x="8459" y="1011"/>
                        </a:cubicBezTo>
                        <a:cubicBezTo>
                          <a:pt x="8490" y="1067"/>
                          <a:pt x="8522" y="1026"/>
                          <a:pt x="8590" y="1071"/>
                        </a:cubicBezTo>
                        <a:cubicBezTo>
                          <a:pt x="8659" y="1116"/>
                          <a:pt x="8608" y="1132"/>
                          <a:pt x="8689" y="1191"/>
                        </a:cubicBezTo>
                        <a:cubicBezTo>
                          <a:pt x="8769" y="1249"/>
                          <a:pt x="8826" y="1209"/>
                          <a:pt x="8895" y="1247"/>
                        </a:cubicBezTo>
                        <a:cubicBezTo>
                          <a:pt x="8933" y="1271"/>
                          <a:pt x="8961" y="1285"/>
                          <a:pt x="8975" y="1285"/>
                        </a:cubicBezTo>
                        <a:cubicBezTo>
                          <a:pt x="8985" y="1285"/>
                          <a:pt x="8989" y="1278"/>
                          <a:pt x="8984" y="1260"/>
                        </a:cubicBezTo>
                        <a:cubicBezTo>
                          <a:pt x="8974" y="1216"/>
                          <a:pt x="8900" y="1222"/>
                          <a:pt x="8862" y="1185"/>
                        </a:cubicBezTo>
                        <a:cubicBezTo>
                          <a:pt x="8825" y="1148"/>
                          <a:pt x="8912" y="1196"/>
                          <a:pt x="8885" y="1129"/>
                        </a:cubicBezTo>
                        <a:cubicBezTo>
                          <a:pt x="8865" y="1079"/>
                          <a:pt x="8858" y="1030"/>
                          <a:pt x="8889" y="1030"/>
                        </a:cubicBezTo>
                        <a:cubicBezTo>
                          <a:pt x="8899" y="1030"/>
                          <a:pt x="8912" y="1035"/>
                          <a:pt x="8930" y="1046"/>
                        </a:cubicBezTo>
                        <a:cubicBezTo>
                          <a:pt x="8970" y="1071"/>
                          <a:pt x="9023" y="1093"/>
                          <a:pt x="9066" y="1093"/>
                        </a:cubicBezTo>
                        <a:cubicBezTo>
                          <a:pt x="9104" y="1093"/>
                          <a:pt x="9133" y="1075"/>
                          <a:pt x="9138" y="1026"/>
                        </a:cubicBezTo>
                        <a:lnTo>
                          <a:pt x="9138" y="1024"/>
                        </a:lnTo>
                        <a:cubicBezTo>
                          <a:pt x="9143" y="955"/>
                          <a:pt x="9065" y="868"/>
                          <a:pt x="8975" y="836"/>
                        </a:cubicBezTo>
                        <a:cubicBezTo>
                          <a:pt x="8744" y="754"/>
                          <a:pt x="8436" y="595"/>
                          <a:pt x="8421" y="563"/>
                        </a:cubicBezTo>
                        <a:cubicBezTo>
                          <a:pt x="8416" y="549"/>
                          <a:pt x="8426" y="546"/>
                          <a:pt x="8440" y="546"/>
                        </a:cubicBezTo>
                        <a:cubicBezTo>
                          <a:pt x="8458" y="546"/>
                          <a:pt x="8482" y="552"/>
                          <a:pt x="8493" y="552"/>
                        </a:cubicBezTo>
                        <a:cubicBezTo>
                          <a:pt x="8498" y="552"/>
                          <a:pt x="8500" y="550"/>
                          <a:pt x="8495" y="545"/>
                        </a:cubicBezTo>
                        <a:cubicBezTo>
                          <a:pt x="8150" y="398"/>
                          <a:pt x="7839" y="353"/>
                          <a:pt x="7683" y="353"/>
                        </a:cubicBezTo>
                        <a:cubicBezTo>
                          <a:pt x="7635" y="353"/>
                          <a:pt x="7602" y="357"/>
                          <a:pt x="7587" y="364"/>
                        </a:cubicBezTo>
                        <a:cubicBezTo>
                          <a:pt x="7525" y="394"/>
                          <a:pt x="7658" y="441"/>
                          <a:pt x="7614" y="441"/>
                        </a:cubicBezTo>
                        <a:cubicBezTo>
                          <a:pt x="7613" y="441"/>
                          <a:pt x="7611" y="441"/>
                          <a:pt x="7610" y="441"/>
                        </a:cubicBezTo>
                        <a:cubicBezTo>
                          <a:pt x="7128" y="441"/>
                          <a:pt x="7136" y="574"/>
                          <a:pt x="7205" y="622"/>
                        </a:cubicBezTo>
                        <a:cubicBezTo>
                          <a:pt x="7224" y="635"/>
                          <a:pt x="7249" y="639"/>
                          <a:pt x="7278" y="639"/>
                        </a:cubicBezTo>
                        <a:cubicBezTo>
                          <a:pt x="7328" y="639"/>
                          <a:pt x="7387" y="626"/>
                          <a:pt x="7437" y="626"/>
                        </a:cubicBezTo>
                        <a:cubicBezTo>
                          <a:pt x="7464" y="626"/>
                          <a:pt x="7488" y="630"/>
                          <a:pt x="7505" y="642"/>
                        </a:cubicBezTo>
                        <a:cubicBezTo>
                          <a:pt x="7560" y="684"/>
                          <a:pt x="7510" y="784"/>
                          <a:pt x="7462" y="784"/>
                        </a:cubicBezTo>
                        <a:cubicBezTo>
                          <a:pt x="7454" y="784"/>
                          <a:pt x="7446" y="781"/>
                          <a:pt x="7438" y="775"/>
                        </a:cubicBezTo>
                        <a:cubicBezTo>
                          <a:pt x="7388" y="728"/>
                          <a:pt x="7474" y="717"/>
                          <a:pt x="7451" y="701"/>
                        </a:cubicBezTo>
                        <a:cubicBezTo>
                          <a:pt x="7448" y="698"/>
                          <a:pt x="7444" y="698"/>
                          <a:pt x="7439" y="698"/>
                        </a:cubicBezTo>
                        <a:cubicBezTo>
                          <a:pt x="7408" y="698"/>
                          <a:pt x="7345" y="732"/>
                          <a:pt x="7303" y="732"/>
                        </a:cubicBezTo>
                        <a:cubicBezTo>
                          <a:pt x="7297" y="732"/>
                          <a:pt x="7291" y="731"/>
                          <a:pt x="7286" y="729"/>
                        </a:cubicBezTo>
                        <a:cubicBezTo>
                          <a:pt x="7241" y="716"/>
                          <a:pt x="7259" y="660"/>
                          <a:pt x="7220" y="641"/>
                        </a:cubicBezTo>
                        <a:cubicBezTo>
                          <a:pt x="7182" y="622"/>
                          <a:pt x="7051" y="641"/>
                          <a:pt x="7019" y="599"/>
                        </a:cubicBezTo>
                        <a:cubicBezTo>
                          <a:pt x="6987" y="558"/>
                          <a:pt x="7030" y="509"/>
                          <a:pt x="7000" y="481"/>
                        </a:cubicBezTo>
                        <a:cubicBezTo>
                          <a:pt x="6995" y="476"/>
                          <a:pt x="6989" y="474"/>
                          <a:pt x="6982" y="474"/>
                        </a:cubicBezTo>
                        <a:cubicBezTo>
                          <a:pt x="6948" y="474"/>
                          <a:pt x="6900" y="522"/>
                          <a:pt x="6932" y="548"/>
                        </a:cubicBezTo>
                        <a:cubicBezTo>
                          <a:pt x="6953" y="565"/>
                          <a:pt x="6926" y="576"/>
                          <a:pt x="6885" y="576"/>
                        </a:cubicBezTo>
                        <a:cubicBezTo>
                          <a:pt x="6850" y="576"/>
                          <a:pt x="6805" y="568"/>
                          <a:pt x="6772" y="550"/>
                        </a:cubicBezTo>
                        <a:cubicBezTo>
                          <a:pt x="6700" y="512"/>
                          <a:pt x="6208" y="518"/>
                          <a:pt x="6170" y="483"/>
                        </a:cubicBezTo>
                        <a:cubicBezTo>
                          <a:pt x="6133" y="449"/>
                          <a:pt x="6231" y="422"/>
                          <a:pt x="6188" y="394"/>
                        </a:cubicBezTo>
                        <a:cubicBezTo>
                          <a:pt x="6185" y="392"/>
                          <a:pt x="6180" y="391"/>
                          <a:pt x="6173" y="391"/>
                        </a:cubicBezTo>
                        <a:cubicBezTo>
                          <a:pt x="6101" y="391"/>
                          <a:pt x="5856" y="515"/>
                          <a:pt x="5794" y="515"/>
                        </a:cubicBezTo>
                        <a:cubicBezTo>
                          <a:pt x="5789" y="515"/>
                          <a:pt x="5785" y="514"/>
                          <a:pt x="5783" y="512"/>
                        </a:cubicBezTo>
                        <a:cubicBezTo>
                          <a:pt x="5748" y="486"/>
                          <a:pt x="5790" y="394"/>
                          <a:pt x="5726" y="322"/>
                        </a:cubicBezTo>
                        <a:cubicBezTo>
                          <a:pt x="5682" y="274"/>
                          <a:pt x="5581" y="249"/>
                          <a:pt x="5518" y="249"/>
                        </a:cubicBezTo>
                        <a:cubicBezTo>
                          <a:pt x="5487" y="249"/>
                          <a:pt x="5466" y="255"/>
                          <a:pt x="5464" y="267"/>
                        </a:cubicBezTo>
                        <a:cubicBezTo>
                          <a:pt x="5459" y="304"/>
                          <a:pt x="5542" y="385"/>
                          <a:pt x="5569" y="480"/>
                        </a:cubicBezTo>
                        <a:cubicBezTo>
                          <a:pt x="5595" y="575"/>
                          <a:pt x="5746" y="600"/>
                          <a:pt x="5743" y="632"/>
                        </a:cubicBezTo>
                        <a:cubicBezTo>
                          <a:pt x="5742" y="637"/>
                          <a:pt x="5737" y="640"/>
                          <a:pt x="5729" y="640"/>
                        </a:cubicBezTo>
                        <a:cubicBezTo>
                          <a:pt x="5686" y="640"/>
                          <a:pt x="5563" y="578"/>
                          <a:pt x="5517" y="521"/>
                        </a:cubicBezTo>
                        <a:cubicBezTo>
                          <a:pt x="5462" y="451"/>
                          <a:pt x="5454" y="338"/>
                          <a:pt x="5410" y="292"/>
                        </a:cubicBezTo>
                        <a:cubicBezTo>
                          <a:pt x="5399" y="280"/>
                          <a:pt x="5390" y="276"/>
                          <a:pt x="5381" y="276"/>
                        </a:cubicBezTo>
                        <a:cubicBezTo>
                          <a:pt x="5360" y="276"/>
                          <a:pt x="5342" y="302"/>
                          <a:pt x="5323" y="302"/>
                        </a:cubicBezTo>
                        <a:cubicBezTo>
                          <a:pt x="5318" y="302"/>
                          <a:pt x="5313" y="300"/>
                          <a:pt x="5308" y="297"/>
                        </a:cubicBezTo>
                        <a:cubicBezTo>
                          <a:pt x="5305" y="294"/>
                          <a:pt x="5298" y="293"/>
                          <a:pt x="5290" y="293"/>
                        </a:cubicBezTo>
                        <a:cubicBezTo>
                          <a:pt x="5233" y="293"/>
                          <a:pt x="5079" y="355"/>
                          <a:pt x="5017" y="355"/>
                        </a:cubicBezTo>
                        <a:cubicBezTo>
                          <a:pt x="5009" y="355"/>
                          <a:pt x="5003" y="354"/>
                          <a:pt x="4998" y="352"/>
                        </a:cubicBezTo>
                        <a:cubicBezTo>
                          <a:pt x="4953" y="328"/>
                          <a:pt x="5095" y="252"/>
                          <a:pt x="5079" y="229"/>
                        </a:cubicBezTo>
                        <a:cubicBezTo>
                          <a:pt x="5074" y="220"/>
                          <a:pt x="5032" y="219"/>
                          <a:pt x="4981" y="219"/>
                        </a:cubicBezTo>
                        <a:cubicBezTo>
                          <a:pt x="4949" y="219"/>
                          <a:pt x="4915" y="219"/>
                          <a:pt x="4883" y="219"/>
                        </a:cubicBezTo>
                        <a:cubicBezTo>
                          <a:pt x="4823" y="219"/>
                          <a:pt x="4771" y="217"/>
                          <a:pt x="4767" y="205"/>
                        </a:cubicBezTo>
                        <a:cubicBezTo>
                          <a:pt x="4754" y="178"/>
                          <a:pt x="4862" y="186"/>
                          <a:pt x="4831" y="157"/>
                        </a:cubicBezTo>
                        <a:cubicBezTo>
                          <a:pt x="4751" y="73"/>
                          <a:pt x="4138" y="81"/>
                          <a:pt x="4050" y="72"/>
                        </a:cubicBezTo>
                        <a:cubicBezTo>
                          <a:pt x="3962" y="65"/>
                          <a:pt x="4056" y="21"/>
                          <a:pt x="3949" y="8"/>
                        </a:cubicBezTo>
                        <a:cubicBezTo>
                          <a:pt x="3910" y="3"/>
                          <a:pt x="3867" y="1"/>
                          <a:pt x="38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3144;p51">
                    <a:extLst>
                      <a:ext uri="{FF2B5EF4-FFF2-40B4-BE49-F238E27FC236}">
                        <a16:creationId xmlns:a16="http://schemas.microsoft.com/office/drawing/2014/main" id="{3C97BA2D-17DA-C77B-F17C-480BD6581270}"/>
                      </a:ext>
                    </a:extLst>
                  </p:cNvPr>
                  <p:cNvSpPr/>
                  <p:nvPr/>
                </p:nvSpPr>
                <p:spPr>
                  <a:xfrm>
                    <a:off x="4381761" y="2292387"/>
                    <a:ext cx="8540" cy="15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" h="654" extrusionOk="0">
                        <a:moveTo>
                          <a:pt x="262" y="1"/>
                        </a:moveTo>
                        <a:cubicBezTo>
                          <a:pt x="151" y="1"/>
                          <a:pt x="146" y="264"/>
                          <a:pt x="82" y="264"/>
                        </a:cubicBezTo>
                        <a:cubicBezTo>
                          <a:pt x="80" y="264"/>
                          <a:pt x="79" y="264"/>
                          <a:pt x="78" y="264"/>
                        </a:cubicBezTo>
                        <a:cubicBezTo>
                          <a:pt x="68" y="262"/>
                          <a:pt x="61" y="261"/>
                          <a:pt x="54" y="261"/>
                        </a:cubicBezTo>
                        <a:cubicBezTo>
                          <a:pt x="12" y="261"/>
                          <a:pt x="23" y="292"/>
                          <a:pt x="41" y="292"/>
                        </a:cubicBezTo>
                        <a:cubicBezTo>
                          <a:pt x="44" y="292"/>
                          <a:pt x="47" y="291"/>
                          <a:pt x="50" y="289"/>
                        </a:cubicBezTo>
                        <a:cubicBezTo>
                          <a:pt x="53" y="288"/>
                          <a:pt x="56" y="287"/>
                          <a:pt x="58" y="287"/>
                        </a:cubicBezTo>
                        <a:cubicBezTo>
                          <a:pt x="79" y="287"/>
                          <a:pt x="94" y="330"/>
                          <a:pt x="108" y="371"/>
                        </a:cubicBezTo>
                        <a:cubicBezTo>
                          <a:pt x="126" y="417"/>
                          <a:pt x="1" y="423"/>
                          <a:pt x="47" y="477"/>
                        </a:cubicBezTo>
                        <a:cubicBezTo>
                          <a:pt x="93" y="530"/>
                          <a:pt x="112" y="633"/>
                          <a:pt x="188" y="652"/>
                        </a:cubicBezTo>
                        <a:cubicBezTo>
                          <a:pt x="190" y="653"/>
                          <a:pt x="193" y="653"/>
                          <a:pt x="195" y="653"/>
                        </a:cubicBezTo>
                        <a:cubicBezTo>
                          <a:pt x="266" y="653"/>
                          <a:pt x="300" y="331"/>
                          <a:pt x="269" y="270"/>
                        </a:cubicBezTo>
                        <a:cubicBezTo>
                          <a:pt x="237" y="206"/>
                          <a:pt x="365" y="44"/>
                          <a:pt x="311" y="15"/>
                        </a:cubicBezTo>
                        <a:cubicBezTo>
                          <a:pt x="293" y="5"/>
                          <a:pt x="276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3145;p51">
                    <a:extLst>
                      <a:ext uri="{FF2B5EF4-FFF2-40B4-BE49-F238E27FC236}">
                        <a16:creationId xmlns:a16="http://schemas.microsoft.com/office/drawing/2014/main" id="{9FF12B6D-202F-3602-925D-246CB88203AD}"/>
                      </a:ext>
                    </a:extLst>
                  </p:cNvPr>
                  <p:cNvSpPr/>
                  <p:nvPr/>
                </p:nvSpPr>
                <p:spPr>
                  <a:xfrm>
                    <a:off x="4361897" y="2290747"/>
                    <a:ext cx="16987" cy="14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618" extrusionOk="0">
                        <a:moveTo>
                          <a:pt x="53" y="0"/>
                        </a:moveTo>
                        <a:cubicBezTo>
                          <a:pt x="1" y="0"/>
                          <a:pt x="38" y="113"/>
                          <a:pt x="127" y="173"/>
                        </a:cubicBezTo>
                        <a:cubicBezTo>
                          <a:pt x="226" y="237"/>
                          <a:pt x="258" y="405"/>
                          <a:pt x="295" y="436"/>
                        </a:cubicBezTo>
                        <a:cubicBezTo>
                          <a:pt x="331" y="466"/>
                          <a:pt x="376" y="562"/>
                          <a:pt x="450" y="604"/>
                        </a:cubicBezTo>
                        <a:cubicBezTo>
                          <a:pt x="466" y="614"/>
                          <a:pt x="486" y="618"/>
                          <a:pt x="506" y="618"/>
                        </a:cubicBezTo>
                        <a:cubicBezTo>
                          <a:pt x="579" y="618"/>
                          <a:pt x="666" y="569"/>
                          <a:pt x="693" y="537"/>
                        </a:cubicBezTo>
                        <a:cubicBezTo>
                          <a:pt x="726" y="495"/>
                          <a:pt x="631" y="285"/>
                          <a:pt x="598" y="285"/>
                        </a:cubicBezTo>
                        <a:cubicBezTo>
                          <a:pt x="597" y="285"/>
                          <a:pt x="596" y="285"/>
                          <a:pt x="595" y="285"/>
                        </a:cubicBezTo>
                        <a:cubicBezTo>
                          <a:pt x="581" y="291"/>
                          <a:pt x="567" y="293"/>
                          <a:pt x="553" y="293"/>
                        </a:cubicBezTo>
                        <a:cubicBezTo>
                          <a:pt x="434" y="293"/>
                          <a:pt x="303" y="140"/>
                          <a:pt x="279" y="140"/>
                        </a:cubicBezTo>
                        <a:cubicBezTo>
                          <a:pt x="253" y="140"/>
                          <a:pt x="150" y="32"/>
                          <a:pt x="72" y="4"/>
                        </a:cubicBezTo>
                        <a:cubicBezTo>
                          <a:pt x="65" y="2"/>
                          <a:pt x="58" y="0"/>
                          <a:pt x="5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3146;p51">
                    <a:extLst>
                      <a:ext uri="{FF2B5EF4-FFF2-40B4-BE49-F238E27FC236}">
                        <a16:creationId xmlns:a16="http://schemas.microsoft.com/office/drawing/2014/main" id="{599FA3FB-C223-9432-CEF6-B4AEC8724DFA}"/>
                      </a:ext>
                    </a:extLst>
                  </p:cNvPr>
                  <p:cNvSpPr/>
                  <p:nvPr/>
                </p:nvSpPr>
                <p:spPr>
                  <a:xfrm>
                    <a:off x="4375701" y="2307027"/>
                    <a:ext cx="11909" cy="4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" h="195" extrusionOk="0">
                        <a:moveTo>
                          <a:pt x="329" y="0"/>
                        </a:moveTo>
                        <a:cubicBezTo>
                          <a:pt x="245" y="0"/>
                          <a:pt x="139" y="56"/>
                          <a:pt x="142" y="75"/>
                        </a:cubicBezTo>
                        <a:cubicBezTo>
                          <a:pt x="146" y="104"/>
                          <a:pt x="0" y="150"/>
                          <a:pt x="44" y="185"/>
                        </a:cubicBezTo>
                        <a:cubicBezTo>
                          <a:pt x="52" y="192"/>
                          <a:pt x="69" y="194"/>
                          <a:pt x="91" y="194"/>
                        </a:cubicBezTo>
                        <a:cubicBezTo>
                          <a:pt x="194" y="194"/>
                          <a:pt x="417" y="135"/>
                          <a:pt x="459" y="104"/>
                        </a:cubicBezTo>
                        <a:cubicBezTo>
                          <a:pt x="509" y="67"/>
                          <a:pt x="423" y="39"/>
                          <a:pt x="397" y="19"/>
                        </a:cubicBezTo>
                        <a:cubicBezTo>
                          <a:pt x="379" y="6"/>
                          <a:pt x="355" y="0"/>
                          <a:pt x="32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3147;p51">
                    <a:extLst>
                      <a:ext uri="{FF2B5EF4-FFF2-40B4-BE49-F238E27FC236}">
                        <a16:creationId xmlns:a16="http://schemas.microsoft.com/office/drawing/2014/main" id="{2C3DFEE7-9383-4BAE-E072-F49B59F218E5}"/>
                      </a:ext>
                    </a:extLst>
                  </p:cNvPr>
                  <p:cNvSpPr/>
                  <p:nvPr/>
                </p:nvSpPr>
                <p:spPr>
                  <a:xfrm>
                    <a:off x="4336581" y="2299906"/>
                    <a:ext cx="18297" cy="14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2" h="602" extrusionOk="0">
                        <a:moveTo>
                          <a:pt x="648" y="1"/>
                        </a:moveTo>
                        <a:cubicBezTo>
                          <a:pt x="575" y="1"/>
                          <a:pt x="609" y="139"/>
                          <a:pt x="602" y="162"/>
                        </a:cubicBezTo>
                        <a:cubicBezTo>
                          <a:pt x="600" y="168"/>
                          <a:pt x="596" y="171"/>
                          <a:pt x="590" y="171"/>
                        </a:cubicBezTo>
                        <a:cubicBezTo>
                          <a:pt x="569" y="171"/>
                          <a:pt x="522" y="135"/>
                          <a:pt x="455" y="94"/>
                        </a:cubicBezTo>
                        <a:cubicBezTo>
                          <a:pt x="445" y="88"/>
                          <a:pt x="433" y="86"/>
                          <a:pt x="419" y="86"/>
                        </a:cubicBezTo>
                        <a:cubicBezTo>
                          <a:pt x="309" y="86"/>
                          <a:pt x="78" y="254"/>
                          <a:pt x="55" y="291"/>
                        </a:cubicBezTo>
                        <a:cubicBezTo>
                          <a:pt x="29" y="333"/>
                          <a:pt x="54" y="346"/>
                          <a:pt x="111" y="385"/>
                        </a:cubicBezTo>
                        <a:cubicBezTo>
                          <a:pt x="170" y="425"/>
                          <a:pt x="1" y="561"/>
                          <a:pt x="88" y="597"/>
                        </a:cubicBezTo>
                        <a:cubicBezTo>
                          <a:pt x="96" y="600"/>
                          <a:pt x="104" y="602"/>
                          <a:pt x="112" y="602"/>
                        </a:cubicBezTo>
                        <a:cubicBezTo>
                          <a:pt x="180" y="602"/>
                          <a:pt x="207" y="476"/>
                          <a:pt x="252" y="445"/>
                        </a:cubicBezTo>
                        <a:cubicBezTo>
                          <a:pt x="260" y="440"/>
                          <a:pt x="268" y="437"/>
                          <a:pt x="276" y="437"/>
                        </a:cubicBezTo>
                        <a:cubicBezTo>
                          <a:pt x="315" y="437"/>
                          <a:pt x="351" y="497"/>
                          <a:pt x="402" y="525"/>
                        </a:cubicBezTo>
                        <a:cubicBezTo>
                          <a:pt x="416" y="533"/>
                          <a:pt x="428" y="536"/>
                          <a:pt x="438" y="536"/>
                        </a:cubicBezTo>
                        <a:cubicBezTo>
                          <a:pt x="473" y="536"/>
                          <a:pt x="491" y="502"/>
                          <a:pt x="501" y="485"/>
                        </a:cubicBezTo>
                        <a:cubicBezTo>
                          <a:pt x="505" y="480"/>
                          <a:pt x="515" y="478"/>
                          <a:pt x="527" y="478"/>
                        </a:cubicBezTo>
                        <a:cubicBezTo>
                          <a:pt x="549" y="478"/>
                          <a:pt x="580" y="484"/>
                          <a:pt x="600" y="484"/>
                        </a:cubicBezTo>
                        <a:cubicBezTo>
                          <a:pt x="612" y="484"/>
                          <a:pt x="620" y="481"/>
                          <a:pt x="618" y="474"/>
                        </a:cubicBezTo>
                        <a:cubicBezTo>
                          <a:pt x="612" y="448"/>
                          <a:pt x="587" y="459"/>
                          <a:pt x="544" y="402"/>
                        </a:cubicBezTo>
                        <a:cubicBezTo>
                          <a:pt x="500" y="344"/>
                          <a:pt x="594" y="214"/>
                          <a:pt x="662" y="214"/>
                        </a:cubicBezTo>
                        <a:cubicBezTo>
                          <a:pt x="663" y="214"/>
                          <a:pt x="664" y="214"/>
                          <a:pt x="664" y="214"/>
                        </a:cubicBezTo>
                        <a:cubicBezTo>
                          <a:pt x="666" y="214"/>
                          <a:pt x="669" y="215"/>
                          <a:pt x="671" y="215"/>
                        </a:cubicBezTo>
                        <a:cubicBezTo>
                          <a:pt x="735" y="215"/>
                          <a:pt x="745" y="173"/>
                          <a:pt x="731" y="153"/>
                        </a:cubicBezTo>
                        <a:cubicBezTo>
                          <a:pt x="716" y="132"/>
                          <a:pt x="662" y="153"/>
                          <a:pt x="652" y="130"/>
                        </a:cubicBezTo>
                        <a:cubicBezTo>
                          <a:pt x="639" y="107"/>
                          <a:pt x="782" y="69"/>
                          <a:pt x="734" y="36"/>
                        </a:cubicBezTo>
                        <a:cubicBezTo>
                          <a:pt x="696" y="11"/>
                          <a:pt x="668" y="1"/>
                          <a:pt x="64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3148;p51">
                    <a:extLst>
                      <a:ext uri="{FF2B5EF4-FFF2-40B4-BE49-F238E27FC236}">
                        <a16:creationId xmlns:a16="http://schemas.microsoft.com/office/drawing/2014/main" id="{940BF284-9D61-E3D7-C835-164DB83F4E0F}"/>
                      </a:ext>
                    </a:extLst>
                  </p:cNvPr>
                  <p:cNvSpPr/>
                  <p:nvPr/>
                </p:nvSpPr>
                <p:spPr>
                  <a:xfrm>
                    <a:off x="4359323" y="2297611"/>
                    <a:ext cx="11465" cy="9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" h="416" extrusionOk="0">
                        <a:moveTo>
                          <a:pt x="143" y="0"/>
                        </a:moveTo>
                        <a:cubicBezTo>
                          <a:pt x="78" y="0"/>
                          <a:pt x="1" y="45"/>
                          <a:pt x="8" y="67"/>
                        </a:cubicBezTo>
                        <a:cubicBezTo>
                          <a:pt x="10" y="77"/>
                          <a:pt x="26" y="80"/>
                          <a:pt x="48" y="80"/>
                        </a:cubicBezTo>
                        <a:cubicBezTo>
                          <a:pt x="81" y="80"/>
                          <a:pt x="127" y="74"/>
                          <a:pt x="167" y="74"/>
                        </a:cubicBezTo>
                        <a:cubicBezTo>
                          <a:pt x="186" y="74"/>
                          <a:pt x="203" y="75"/>
                          <a:pt x="216" y="79"/>
                        </a:cubicBezTo>
                        <a:cubicBezTo>
                          <a:pt x="280" y="97"/>
                          <a:pt x="270" y="163"/>
                          <a:pt x="252" y="169"/>
                        </a:cubicBezTo>
                        <a:cubicBezTo>
                          <a:pt x="251" y="169"/>
                          <a:pt x="250" y="169"/>
                          <a:pt x="249" y="169"/>
                        </a:cubicBezTo>
                        <a:cubicBezTo>
                          <a:pt x="229" y="169"/>
                          <a:pt x="154" y="130"/>
                          <a:pt x="131" y="130"/>
                        </a:cubicBezTo>
                        <a:cubicBezTo>
                          <a:pt x="125" y="130"/>
                          <a:pt x="122" y="132"/>
                          <a:pt x="124" y="138"/>
                        </a:cubicBezTo>
                        <a:cubicBezTo>
                          <a:pt x="133" y="169"/>
                          <a:pt x="244" y="184"/>
                          <a:pt x="235" y="215"/>
                        </a:cubicBezTo>
                        <a:cubicBezTo>
                          <a:pt x="226" y="246"/>
                          <a:pt x="265" y="411"/>
                          <a:pt x="307" y="415"/>
                        </a:cubicBezTo>
                        <a:cubicBezTo>
                          <a:pt x="308" y="415"/>
                          <a:pt x="308" y="415"/>
                          <a:pt x="309" y="415"/>
                        </a:cubicBezTo>
                        <a:cubicBezTo>
                          <a:pt x="348" y="415"/>
                          <a:pt x="294" y="262"/>
                          <a:pt x="322" y="262"/>
                        </a:cubicBezTo>
                        <a:cubicBezTo>
                          <a:pt x="322" y="262"/>
                          <a:pt x="322" y="262"/>
                          <a:pt x="323" y="262"/>
                        </a:cubicBezTo>
                        <a:cubicBezTo>
                          <a:pt x="352" y="266"/>
                          <a:pt x="393" y="414"/>
                          <a:pt x="439" y="414"/>
                        </a:cubicBezTo>
                        <a:cubicBezTo>
                          <a:pt x="440" y="414"/>
                          <a:pt x="441" y="414"/>
                          <a:pt x="442" y="414"/>
                        </a:cubicBezTo>
                        <a:cubicBezTo>
                          <a:pt x="490" y="406"/>
                          <a:pt x="359" y="215"/>
                          <a:pt x="359" y="215"/>
                        </a:cubicBezTo>
                        <a:cubicBezTo>
                          <a:pt x="359" y="215"/>
                          <a:pt x="246" y="51"/>
                          <a:pt x="196" y="15"/>
                        </a:cubicBezTo>
                        <a:cubicBezTo>
                          <a:pt x="181" y="4"/>
                          <a:pt x="162" y="0"/>
                          <a:pt x="14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3149;p51">
                    <a:extLst>
                      <a:ext uri="{FF2B5EF4-FFF2-40B4-BE49-F238E27FC236}">
                        <a16:creationId xmlns:a16="http://schemas.microsoft.com/office/drawing/2014/main" id="{7E05D4D8-951A-BD86-8736-A6AA3E8DA978}"/>
                      </a:ext>
                    </a:extLst>
                  </p:cNvPr>
                  <p:cNvSpPr/>
                  <p:nvPr/>
                </p:nvSpPr>
                <p:spPr>
                  <a:xfrm>
                    <a:off x="4348584" y="2274888"/>
                    <a:ext cx="7347" cy="17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" h="741" extrusionOk="0">
                        <a:moveTo>
                          <a:pt x="52" y="0"/>
                        </a:moveTo>
                        <a:cubicBezTo>
                          <a:pt x="46" y="0"/>
                          <a:pt x="41" y="1"/>
                          <a:pt x="36" y="4"/>
                        </a:cubicBezTo>
                        <a:cubicBezTo>
                          <a:pt x="0" y="20"/>
                          <a:pt x="69" y="119"/>
                          <a:pt x="131" y="176"/>
                        </a:cubicBezTo>
                        <a:cubicBezTo>
                          <a:pt x="192" y="232"/>
                          <a:pt x="42" y="307"/>
                          <a:pt x="55" y="355"/>
                        </a:cubicBezTo>
                        <a:cubicBezTo>
                          <a:pt x="68" y="405"/>
                          <a:pt x="119" y="498"/>
                          <a:pt x="118" y="532"/>
                        </a:cubicBezTo>
                        <a:cubicBezTo>
                          <a:pt x="116" y="566"/>
                          <a:pt x="119" y="641"/>
                          <a:pt x="175" y="676"/>
                        </a:cubicBezTo>
                        <a:cubicBezTo>
                          <a:pt x="214" y="700"/>
                          <a:pt x="277" y="740"/>
                          <a:pt x="301" y="740"/>
                        </a:cubicBezTo>
                        <a:cubicBezTo>
                          <a:pt x="311" y="740"/>
                          <a:pt x="314" y="732"/>
                          <a:pt x="303" y="711"/>
                        </a:cubicBezTo>
                        <a:cubicBezTo>
                          <a:pt x="267" y="642"/>
                          <a:pt x="197" y="594"/>
                          <a:pt x="181" y="563"/>
                        </a:cubicBezTo>
                        <a:cubicBezTo>
                          <a:pt x="167" y="538"/>
                          <a:pt x="162" y="467"/>
                          <a:pt x="180" y="467"/>
                        </a:cubicBezTo>
                        <a:cubicBezTo>
                          <a:pt x="183" y="467"/>
                          <a:pt x="187" y="470"/>
                          <a:pt x="192" y="475"/>
                        </a:cubicBezTo>
                        <a:cubicBezTo>
                          <a:pt x="224" y="512"/>
                          <a:pt x="243" y="552"/>
                          <a:pt x="268" y="552"/>
                        </a:cubicBezTo>
                        <a:cubicBezTo>
                          <a:pt x="293" y="552"/>
                          <a:pt x="272" y="373"/>
                          <a:pt x="241" y="373"/>
                        </a:cubicBezTo>
                        <a:cubicBezTo>
                          <a:pt x="241" y="373"/>
                          <a:pt x="241" y="373"/>
                          <a:pt x="240" y="373"/>
                        </a:cubicBezTo>
                        <a:cubicBezTo>
                          <a:pt x="213" y="376"/>
                          <a:pt x="187" y="434"/>
                          <a:pt x="161" y="434"/>
                        </a:cubicBezTo>
                        <a:cubicBezTo>
                          <a:pt x="159" y="434"/>
                          <a:pt x="156" y="433"/>
                          <a:pt x="154" y="432"/>
                        </a:cubicBezTo>
                        <a:cubicBezTo>
                          <a:pt x="128" y="422"/>
                          <a:pt x="163" y="294"/>
                          <a:pt x="199" y="294"/>
                        </a:cubicBezTo>
                        <a:cubicBezTo>
                          <a:pt x="202" y="294"/>
                          <a:pt x="205" y="295"/>
                          <a:pt x="207" y="297"/>
                        </a:cubicBezTo>
                        <a:cubicBezTo>
                          <a:pt x="226" y="308"/>
                          <a:pt x="244" y="313"/>
                          <a:pt x="258" y="313"/>
                        </a:cubicBezTo>
                        <a:cubicBezTo>
                          <a:pt x="273" y="313"/>
                          <a:pt x="282" y="306"/>
                          <a:pt x="278" y="292"/>
                        </a:cubicBezTo>
                        <a:cubicBezTo>
                          <a:pt x="270" y="263"/>
                          <a:pt x="250" y="266"/>
                          <a:pt x="252" y="200"/>
                        </a:cubicBezTo>
                        <a:cubicBezTo>
                          <a:pt x="253" y="139"/>
                          <a:pt x="119" y="0"/>
                          <a:pt x="5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3150;p51">
                    <a:extLst>
                      <a:ext uri="{FF2B5EF4-FFF2-40B4-BE49-F238E27FC236}">
                        <a16:creationId xmlns:a16="http://schemas.microsoft.com/office/drawing/2014/main" id="{9682226B-C542-B43D-C3A2-76BDE27E0A21}"/>
                      </a:ext>
                    </a:extLst>
                  </p:cNvPr>
                  <p:cNvSpPr/>
                  <p:nvPr/>
                </p:nvSpPr>
                <p:spPr>
                  <a:xfrm>
                    <a:off x="4365991" y="2310401"/>
                    <a:ext cx="9242" cy="15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66" extrusionOk="0">
                        <a:moveTo>
                          <a:pt x="39" y="0"/>
                        </a:moveTo>
                        <a:cubicBezTo>
                          <a:pt x="3" y="0"/>
                          <a:pt x="1" y="35"/>
                          <a:pt x="85" y="51"/>
                        </a:cubicBezTo>
                        <a:cubicBezTo>
                          <a:pt x="135" y="61"/>
                          <a:pt x="214" y="65"/>
                          <a:pt x="279" y="65"/>
                        </a:cubicBezTo>
                        <a:cubicBezTo>
                          <a:pt x="344" y="65"/>
                          <a:pt x="395" y="61"/>
                          <a:pt x="390" y="51"/>
                        </a:cubicBezTo>
                        <a:cubicBezTo>
                          <a:pt x="365" y="3"/>
                          <a:pt x="113" y="19"/>
                          <a:pt x="59" y="3"/>
                        </a:cubicBezTo>
                        <a:cubicBezTo>
                          <a:pt x="52" y="1"/>
                          <a:pt x="45" y="0"/>
                          <a:pt x="3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3151;p51">
                    <a:extLst>
                      <a:ext uri="{FF2B5EF4-FFF2-40B4-BE49-F238E27FC236}">
                        <a16:creationId xmlns:a16="http://schemas.microsoft.com/office/drawing/2014/main" id="{7529F433-9813-ED34-18EB-38FDDED99B64}"/>
                      </a:ext>
                    </a:extLst>
                  </p:cNvPr>
                  <p:cNvSpPr/>
                  <p:nvPr/>
                </p:nvSpPr>
                <p:spPr>
                  <a:xfrm>
                    <a:off x="4363254" y="2310190"/>
                    <a:ext cx="5756" cy="3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" h="155" extrusionOk="0">
                        <a:moveTo>
                          <a:pt x="30" y="0"/>
                        </a:moveTo>
                        <a:cubicBezTo>
                          <a:pt x="28" y="0"/>
                          <a:pt x="27" y="1"/>
                          <a:pt x="26" y="1"/>
                        </a:cubicBezTo>
                        <a:cubicBezTo>
                          <a:pt x="1" y="10"/>
                          <a:pt x="46" y="57"/>
                          <a:pt x="140" y="109"/>
                        </a:cubicBezTo>
                        <a:cubicBezTo>
                          <a:pt x="200" y="142"/>
                          <a:pt x="228" y="154"/>
                          <a:pt x="239" y="154"/>
                        </a:cubicBezTo>
                        <a:cubicBezTo>
                          <a:pt x="245" y="154"/>
                          <a:pt x="246" y="150"/>
                          <a:pt x="243" y="143"/>
                        </a:cubicBezTo>
                        <a:cubicBezTo>
                          <a:pt x="238" y="121"/>
                          <a:pt x="72" y="0"/>
                          <a:pt x="3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3152;p51">
                    <a:extLst>
                      <a:ext uri="{FF2B5EF4-FFF2-40B4-BE49-F238E27FC236}">
                        <a16:creationId xmlns:a16="http://schemas.microsoft.com/office/drawing/2014/main" id="{D1A27296-C275-6A1F-1E20-362F3C532B2A}"/>
                      </a:ext>
                    </a:extLst>
                  </p:cNvPr>
                  <p:cNvSpPr/>
                  <p:nvPr/>
                </p:nvSpPr>
                <p:spPr>
                  <a:xfrm>
                    <a:off x="4345448" y="2314008"/>
                    <a:ext cx="50913" cy="37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6" h="1599" extrusionOk="0">
                        <a:moveTo>
                          <a:pt x="96" y="0"/>
                        </a:moveTo>
                        <a:cubicBezTo>
                          <a:pt x="96" y="0"/>
                          <a:pt x="96" y="0"/>
                          <a:pt x="95" y="0"/>
                        </a:cubicBezTo>
                        <a:cubicBezTo>
                          <a:pt x="57" y="2"/>
                          <a:pt x="167" y="208"/>
                          <a:pt x="120" y="224"/>
                        </a:cubicBezTo>
                        <a:cubicBezTo>
                          <a:pt x="73" y="239"/>
                          <a:pt x="137" y="330"/>
                          <a:pt x="132" y="359"/>
                        </a:cubicBezTo>
                        <a:cubicBezTo>
                          <a:pt x="127" y="386"/>
                          <a:pt x="141" y="505"/>
                          <a:pt x="109" y="535"/>
                        </a:cubicBezTo>
                        <a:cubicBezTo>
                          <a:pt x="75" y="566"/>
                          <a:pt x="136" y="652"/>
                          <a:pt x="134" y="670"/>
                        </a:cubicBezTo>
                        <a:cubicBezTo>
                          <a:pt x="134" y="673"/>
                          <a:pt x="132" y="674"/>
                          <a:pt x="129" y="674"/>
                        </a:cubicBezTo>
                        <a:cubicBezTo>
                          <a:pt x="119" y="674"/>
                          <a:pt x="98" y="661"/>
                          <a:pt x="83" y="661"/>
                        </a:cubicBezTo>
                        <a:cubicBezTo>
                          <a:pt x="77" y="661"/>
                          <a:pt x="72" y="663"/>
                          <a:pt x="69" y="670"/>
                        </a:cubicBezTo>
                        <a:cubicBezTo>
                          <a:pt x="55" y="698"/>
                          <a:pt x="1" y="1010"/>
                          <a:pt x="253" y="1215"/>
                        </a:cubicBezTo>
                        <a:cubicBezTo>
                          <a:pt x="505" y="1418"/>
                          <a:pt x="432" y="1420"/>
                          <a:pt x="567" y="1529"/>
                        </a:cubicBezTo>
                        <a:cubicBezTo>
                          <a:pt x="634" y="1583"/>
                          <a:pt x="734" y="1599"/>
                          <a:pt x="826" y="1599"/>
                        </a:cubicBezTo>
                        <a:cubicBezTo>
                          <a:pt x="921" y="1599"/>
                          <a:pt x="1007" y="1582"/>
                          <a:pt x="1038" y="1570"/>
                        </a:cubicBezTo>
                        <a:cubicBezTo>
                          <a:pt x="1099" y="1547"/>
                          <a:pt x="1028" y="1386"/>
                          <a:pt x="1045" y="1375"/>
                        </a:cubicBezTo>
                        <a:cubicBezTo>
                          <a:pt x="1046" y="1375"/>
                          <a:pt x="1048" y="1374"/>
                          <a:pt x="1050" y="1374"/>
                        </a:cubicBezTo>
                        <a:cubicBezTo>
                          <a:pt x="1070" y="1374"/>
                          <a:pt x="1116" y="1414"/>
                          <a:pt x="1135" y="1414"/>
                        </a:cubicBezTo>
                        <a:cubicBezTo>
                          <a:pt x="1138" y="1414"/>
                          <a:pt x="1140" y="1414"/>
                          <a:pt x="1141" y="1412"/>
                        </a:cubicBezTo>
                        <a:cubicBezTo>
                          <a:pt x="1157" y="1400"/>
                          <a:pt x="1032" y="1306"/>
                          <a:pt x="1049" y="1300"/>
                        </a:cubicBezTo>
                        <a:cubicBezTo>
                          <a:pt x="1049" y="1300"/>
                          <a:pt x="1050" y="1300"/>
                          <a:pt x="1050" y="1300"/>
                        </a:cubicBezTo>
                        <a:cubicBezTo>
                          <a:pt x="1065" y="1300"/>
                          <a:pt x="1125" y="1354"/>
                          <a:pt x="1159" y="1354"/>
                        </a:cubicBezTo>
                        <a:cubicBezTo>
                          <a:pt x="1175" y="1354"/>
                          <a:pt x="1185" y="1342"/>
                          <a:pt x="1181" y="1306"/>
                        </a:cubicBezTo>
                        <a:cubicBezTo>
                          <a:pt x="1174" y="1229"/>
                          <a:pt x="1302" y="1191"/>
                          <a:pt x="1409" y="1191"/>
                        </a:cubicBezTo>
                        <a:cubicBezTo>
                          <a:pt x="1460" y="1191"/>
                          <a:pt x="1507" y="1200"/>
                          <a:pt x="1530" y="1217"/>
                        </a:cubicBezTo>
                        <a:cubicBezTo>
                          <a:pt x="1593" y="1265"/>
                          <a:pt x="1731" y="1336"/>
                          <a:pt x="1811" y="1336"/>
                        </a:cubicBezTo>
                        <a:cubicBezTo>
                          <a:pt x="1823" y="1336"/>
                          <a:pt x="1833" y="1334"/>
                          <a:pt x="1842" y="1331"/>
                        </a:cubicBezTo>
                        <a:cubicBezTo>
                          <a:pt x="1856" y="1326"/>
                          <a:pt x="1869" y="1324"/>
                          <a:pt x="1881" y="1324"/>
                        </a:cubicBezTo>
                        <a:cubicBezTo>
                          <a:pt x="1926" y="1324"/>
                          <a:pt x="1959" y="1358"/>
                          <a:pt x="2013" y="1395"/>
                        </a:cubicBezTo>
                        <a:cubicBezTo>
                          <a:pt x="2032" y="1407"/>
                          <a:pt x="2049" y="1412"/>
                          <a:pt x="2063" y="1412"/>
                        </a:cubicBezTo>
                        <a:cubicBezTo>
                          <a:pt x="2101" y="1412"/>
                          <a:pt x="2127" y="1380"/>
                          <a:pt x="2146" y="1364"/>
                        </a:cubicBezTo>
                        <a:cubicBezTo>
                          <a:pt x="2175" y="1341"/>
                          <a:pt x="2146" y="1341"/>
                          <a:pt x="2095" y="1298"/>
                        </a:cubicBezTo>
                        <a:cubicBezTo>
                          <a:pt x="2044" y="1254"/>
                          <a:pt x="2033" y="890"/>
                          <a:pt x="1999" y="847"/>
                        </a:cubicBezTo>
                        <a:cubicBezTo>
                          <a:pt x="1989" y="835"/>
                          <a:pt x="1984" y="830"/>
                          <a:pt x="1981" y="830"/>
                        </a:cubicBezTo>
                        <a:cubicBezTo>
                          <a:pt x="1973" y="830"/>
                          <a:pt x="1975" y="857"/>
                          <a:pt x="1946" y="863"/>
                        </a:cubicBezTo>
                        <a:cubicBezTo>
                          <a:pt x="1946" y="863"/>
                          <a:pt x="1952" y="802"/>
                          <a:pt x="1840" y="678"/>
                        </a:cubicBezTo>
                        <a:cubicBezTo>
                          <a:pt x="1730" y="554"/>
                          <a:pt x="1537" y="579"/>
                          <a:pt x="1445" y="544"/>
                        </a:cubicBezTo>
                        <a:cubicBezTo>
                          <a:pt x="1353" y="508"/>
                          <a:pt x="1228" y="325"/>
                          <a:pt x="1202" y="308"/>
                        </a:cubicBezTo>
                        <a:cubicBezTo>
                          <a:pt x="1198" y="305"/>
                          <a:pt x="1194" y="303"/>
                          <a:pt x="1190" y="303"/>
                        </a:cubicBezTo>
                        <a:cubicBezTo>
                          <a:pt x="1174" y="303"/>
                          <a:pt x="1162" y="327"/>
                          <a:pt x="1145" y="327"/>
                        </a:cubicBezTo>
                        <a:cubicBezTo>
                          <a:pt x="1142" y="327"/>
                          <a:pt x="1140" y="326"/>
                          <a:pt x="1137" y="325"/>
                        </a:cubicBezTo>
                        <a:cubicBezTo>
                          <a:pt x="1112" y="315"/>
                          <a:pt x="1117" y="288"/>
                          <a:pt x="1089" y="257"/>
                        </a:cubicBezTo>
                        <a:cubicBezTo>
                          <a:pt x="1060" y="228"/>
                          <a:pt x="1033" y="210"/>
                          <a:pt x="936" y="182"/>
                        </a:cubicBezTo>
                        <a:cubicBezTo>
                          <a:pt x="922" y="177"/>
                          <a:pt x="911" y="176"/>
                          <a:pt x="903" y="176"/>
                        </a:cubicBezTo>
                        <a:cubicBezTo>
                          <a:pt x="855" y="176"/>
                          <a:pt x="891" y="234"/>
                          <a:pt x="847" y="234"/>
                        </a:cubicBezTo>
                        <a:cubicBezTo>
                          <a:pt x="797" y="234"/>
                          <a:pt x="782" y="159"/>
                          <a:pt x="751" y="146"/>
                        </a:cubicBezTo>
                        <a:cubicBezTo>
                          <a:pt x="719" y="133"/>
                          <a:pt x="717" y="52"/>
                          <a:pt x="695" y="44"/>
                        </a:cubicBezTo>
                        <a:cubicBezTo>
                          <a:pt x="694" y="44"/>
                          <a:pt x="693" y="44"/>
                          <a:pt x="692" y="44"/>
                        </a:cubicBezTo>
                        <a:cubicBezTo>
                          <a:pt x="676" y="44"/>
                          <a:pt x="681" y="90"/>
                          <a:pt x="647" y="90"/>
                        </a:cubicBezTo>
                        <a:cubicBezTo>
                          <a:pt x="643" y="90"/>
                          <a:pt x="639" y="89"/>
                          <a:pt x="635" y="88"/>
                        </a:cubicBezTo>
                        <a:cubicBezTo>
                          <a:pt x="586" y="75"/>
                          <a:pt x="635" y="26"/>
                          <a:pt x="602" y="15"/>
                        </a:cubicBezTo>
                        <a:cubicBezTo>
                          <a:pt x="599" y="14"/>
                          <a:pt x="596" y="14"/>
                          <a:pt x="593" y="14"/>
                        </a:cubicBezTo>
                        <a:cubicBezTo>
                          <a:pt x="568" y="14"/>
                          <a:pt x="568" y="55"/>
                          <a:pt x="526" y="75"/>
                        </a:cubicBezTo>
                        <a:cubicBezTo>
                          <a:pt x="518" y="79"/>
                          <a:pt x="510" y="81"/>
                          <a:pt x="501" y="81"/>
                        </a:cubicBezTo>
                        <a:cubicBezTo>
                          <a:pt x="468" y="81"/>
                          <a:pt x="433" y="56"/>
                          <a:pt x="414" y="56"/>
                        </a:cubicBezTo>
                        <a:cubicBezTo>
                          <a:pt x="410" y="56"/>
                          <a:pt x="407" y="57"/>
                          <a:pt x="404" y="60"/>
                        </a:cubicBezTo>
                        <a:cubicBezTo>
                          <a:pt x="386" y="78"/>
                          <a:pt x="462" y="140"/>
                          <a:pt x="529" y="205"/>
                        </a:cubicBezTo>
                        <a:cubicBezTo>
                          <a:pt x="596" y="272"/>
                          <a:pt x="485" y="314"/>
                          <a:pt x="447" y="326"/>
                        </a:cubicBezTo>
                        <a:cubicBezTo>
                          <a:pt x="408" y="340"/>
                          <a:pt x="490" y="392"/>
                          <a:pt x="433" y="397"/>
                        </a:cubicBezTo>
                        <a:cubicBezTo>
                          <a:pt x="432" y="397"/>
                          <a:pt x="432" y="397"/>
                          <a:pt x="432" y="397"/>
                        </a:cubicBezTo>
                        <a:cubicBezTo>
                          <a:pt x="373" y="397"/>
                          <a:pt x="136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3153;p51">
                    <a:extLst>
                      <a:ext uri="{FF2B5EF4-FFF2-40B4-BE49-F238E27FC236}">
                        <a16:creationId xmlns:a16="http://schemas.microsoft.com/office/drawing/2014/main" id="{78D9CFCE-04DC-5640-0AFB-3A4EB4A4F064}"/>
                      </a:ext>
                    </a:extLst>
                  </p:cNvPr>
                  <p:cNvSpPr/>
                  <p:nvPr/>
                </p:nvSpPr>
                <p:spPr>
                  <a:xfrm>
                    <a:off x="4362926" y="2353760"/>
                    <a:ext cx="5194" cy="4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2" h="192" extrusionOk="0">
                        <a:moveTo>
                          <a:pt x="163" y="1"/>
                        </a:moveTo>
                        <a:cubicBezTo>
                          <a:pt x="163" y="1"/>
                          <a:pt x="162" y="1"/>
                          <a:pt x="162" y="1"/>
                        </a:cubicBezTo>
                        <a:cubicBezTo>
                          <a:pt x="143" y="17"/>
                          <a:pt x="121" y="22"/>
                          <a:pt x="99" y="22"/>
                        </a:cubicBezTo>
                        <a:cubicBezTo>
                          <a:pt x="71" y="22"/>
                          <a:pt x="45" y="15"/>
                          <a:pt x="29" y="15"/>
                        </a:cubicBezTo>
                        <a:cubicBezTo>
                          <a:pt x="26" y="15"/>
                          <a:pt x="23" y="15"/>
                          <a:pt x="21" y="16"/>
                        </a:cubicBezTo>
                        <a:cubicBezTo>
                          <a:pt x="1" y="22"/>
                          <a:pt x="105" y="185"/>
                          <a:pt x="165" y="191"/>
                        </a:cubicBezTo>
                        <a:cubicBezTo>
                          <a:pt x="166" y="191"/>
                          <a:pt x="166" y="191"/>
                          <a:pt x="167" y="191"/>
                        </a:cubicBezTo>
                        <a:cubicBezTo>
                          <a:pt x="222" y="191"/>
                          <a:pt x="181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3154;p51">
                    <a:extLst>
                      <a:ext uri="{FF2B5EF4-FFF2-40B4-BE49-F238E27FC236}">
                        <a16:creationId xmlns:a16="http://schemas.microsoft.com/office/drawing/2014/main" id="{9063434E-46A5-9B8A-B0C3-3519A268CB0E}"/>
                      </a:ext>
                    </a:extLst>
                  </p:cNvPr>
                  <p:cNvSpPr/>
                  <p:nvPr/>
                </p:nvSpPr>
                <p:spPr>
                  <a:xfrm>
                    <a:off x="4333867" y="2354112"/>
                    <a:ext cx="12845" cy="8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9" h="350" extrusionOk="0">
                        <a:moveTo>
                          <a:pt x="37" y="0"/>
                        </a:moveTo>
                        <a:cubicBezTo>
                          <a:pt x="15" y="0"/>
                          <a:pt x="1" y="8"/>
                          <a:pt x="1" y="23"/>
                        </a:cubicBezTo>
                        <a:cubicBezTo>
                          <a:pt x="1" y="64"/>
                          <a:pt x="211" y="163"/>
                          <a:pt x="252" y="227"/>
                        </a:cubicBezTo>
                        <a:cubicBezTo>
                          <a:pt x="289" y="285"/>
                          <a:pt x="374" y="342"/>
                          <a:pt x="424" y="342"/>
                        </a:cubicBezTo>
                        <a:cubicBezTo>
                          <a:pt x="429" y="342"/>
                          <a:pt x="433" y="341"/>
                          <a:pt x="438" y="340"/>
                        </a:cubicBezTo>
                        <a:cubicBezTo>
                          <a:pt x="486" y="327"/>
                          <a:pt x="506" y="349"/>
                          <a:pt x="530" y="296"/>
                        </a:cubicBezTo>
                        <a:cubicBezTo>
                          <a:pt x="548" y="258"/>
                          <a:pt x="227" y="134"/>
                          <a:pt x="165" y="64"/>
                        </a:cubicBezTo>
                        <a:cubicBezTo>
                          <a:pt x="126" y="21"/>
                          <a:pt x="72" y="0"/>
                          <a:pt x="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3155;p51">
                    <a:extLst>
                      <a:ext uri="{FF2B5EF4-FFF2-40B4-BE49-F238E27FC236}">
                        <a16:creationId xmlns:a16="http://schemas.microsoft.com/office/drawing/2014/main" id="{3D3A5D4C-51F6-6D75-2495-D41A90F8AAF7}"/>
                      </a:ext>
                    </a:extLst>
                  </p:cNvPr>
                  <p:cNvSpPr/>
                  <p:nvPr/>
                </p:nvSpPr>
                <p:spPr>
                  <a:xfrm>
                    <a:off x="4326730" y="2345913"/>
                    <a:ext cx="6692" cy="9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396" extrusionOk="0">
                        <a:moveTo>
                          <a:pt x="181" y="0"/>
                        </a:moveTo>
                        <a:cubicBezTo>
                          <a:pt x="150" y="0"/>
                          <a:pt x="165" y="120"/>
                          <a:pt x="129" y="128"/>
                        </a:cubicBezTo>
                        <a:cubicBezTo>
                          <a:pt x="92" y="136"/>
                          <a:pt x="121" y="189"/>
                          <a:pt x="74" y="189"/>
                        </a:cubicBezTo>
                        <a:cubicBezTo>
                          <a:pt x="70" y="189"/>
                          <a:pt x="66" y="188"/>
                          <a:pt x="61" y="188"/>
                        </a:cubicBezTo>
                        <a:cubicBezTo>
                          <a:pt x="54" y="187"/>
                          <a:pt x="48" y="186"/>
                          <a:pt x="43" y="186"/>
                        </a:cubicBezTo>
                        <a:cubicBezTo>
                          <a:pt x="1" y="186"/>
                          <a:pt x="23" y="222"/>
                          <a:pt x="64" y="256"/>
                        </a:cubicBezTo>
                        <a:cubicBezTo>
                          <a:pt x="108" y="295"/>
                          <a:pt x="198" y="396"/>
                          <a:pt x="241" y="396"/>
                        </a:cubicBezTo>
                        <a:cubicBezTo>
                          <a:pt x="242" y="396"/>
                          <a:pt x="242" y="396"/>
                          <a:pt x="243" y="396"/>
                        </a:cubicBezTo>
                        <a:cubicBezTo>
                          <a:pt x="285" y="394"/>
                          <a:pt x="227" y="329"/>
                          <a:pt x="250" y="304"/>
                        </a:cubicBezTo>
                        <a:cubicBezTo>
                          <a:pt x="275" y="278"/>
                          <a:pt x="239" y="206"/>
                          <a:pt x="208" y="199"/>
                        </a:cubicBezTo>
                        <a:cubicBezTo>
                          <a:pt x="177" y="192"/>
                          <a:pt x="261" y="33"/>
                          <a:pt x="188" y="2"/>
                        </a:cubicBezTo>
                        <a:cubicBezTo>
                          <a:pt x="185" y="1"/>
                          <a:pt x="183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3156;p51">
                    <a:extLst>
                      <a:ext uri="{FF2B5EF4-FFF2-40B4-BE49-F238E27FC236}">
                        <a16:creationId xmlns:a16="http://schemas.microsoft.com/office/drawing/2014/main" id="{3A2F0E1A-54D3-6716-2370-D0700D692D8B}"/>
                      </a:ext>
                    </a:extLst>
                  </p:cNvPr>
                  <p:cNvSpPr/>
                  <p:nvPr/>
                </p:nvSpPr>
                <p:spPr>
                  <a:xfrm>
                    <a:off x="4305158" y="2239774"/>
                    <a:ext cx="25339" cy="17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766" extrusionOk="0">
                        <a:moveTo>
                          <a:pt x="59" y="0"/>
                        </a:moveTo>
                        <a:cubicBezTo>
                          <a:pt x="34" y="0"/>
                          <a:pt x="133" y="113"/>
                          <a:pt x="121" y="129"/>
                        </a:cubicBezTo>
                        <a:cubicBezTo>
                          <a:pt x="120" y="131"/>
                          <a:pt x="117" y="132"/>
                          <a:pt x="113" y="132"/>
                        </a:cubicBezTo>
                        <a:cubicBezTo>
                          <a:pt x="92" y="132"/>
                          <a:pt x="42" y="111"/>
                          <a:pt x="18" y="111"/>
                        </a:cubicBezTo>
                        <a:cubicBezTo>
                          <a:pt x="6" y="111"/>
                          <a:pt x="1" y="115"/>
                          <a:pt x="7" y="129"/>
                        </a:cubicBezTo>
                        <a:cubicBezTo>
                          <a:pt x="31" y="177"/>
                          <a:pt x="221" y="152"/>
                          <a:pt x="233" y="213"/>
                        </a:cubicBezTo>
                        <a:cubicBezTo>
                          <a:pt x="247" y="274"/>
                          <a:pt x="364" y="429"/>
                          <a:pt x="459" y="538"/>
                        </a:cubicBezTo>
                        <a:cubicBezTo>
                          <a:pt x="556" y="647"/>
                          <a:pt x="623" y="647"/>
                          <a:pt x="772" y="647"/>
                        </a:cubicBezTo>
                        <a:cubicBezTo>
                          <a:pt x="923" y="647"/>
                          <a:pt x="983" y="728"/>
                          <a:pt x="1036" y="756"/>
                        </a:cubicBezTo>
                        <a:cubicBezTo>
                          <a:pt x="1048" y="763"/>
                          <a:pt x="1057" y="766"/>
                          <a:pt x="1063" y="766"/>
                        </a:cubicBezTo>
                        <a:cubicBezTo>
                          <a:pt x="1082" y="766"/>
                          <a:pt x="1073" y="732"/>
                          <a:pt x="1058" y="679"/>
                        </a:cubicBezTo>
                        <a:cubicBezTo>
                          <a:pt x="1051" y="651"/>
                          <a:pt x="938" y="613"/>
                          <a:pt x="879" y="558"/>
                        </a:cubicBezTo>
                        <a:cubicBezTo>
                          <a:pt x="854" y="535"/>
                          <a:pt x="827" y="529"/>
                          <a:pt x="799" y="529"/>
                        </a:cubicBezTo>
                        <a:cubicBezTo>
                          <a:pt x="768" y="529"/>
                          <a:pt x="737" y="537"/>
                          <a:pt x="709" y="537"/>
                        </a:cubicBezTo>
                        <a:cubicBezTo>
                          <a:pt x="701" y="537"/>
                          <a:pt x="693" y="536"/>
                          <a:pt x="686" y="534"/>
                        </a:cubicBezTo>
                        <a:cubicBezTo>
                          <a:pt x="638" y="525"/>
                          <a:pt x="607" y="469"/>
                          <a:pt x="596" y="469"/>
                        </a:cubicBezTo>
                        <a:cubicBezTo>
                          <a:pt x="594" y="469"/>
                          <a:pt x="593" y="470"/>
                          <a:pt x="592" y="474"/>
                        </a:cubicBezTo>
                        <a:cubicBezTo>
                          <a:pt x="591" y="476"/>
                          <a:pt x="589" y="478"/>
                          <a:pt x="585" y="478"/>
                        </a:cubicBezTo>
                        <a:cubicBezTo>
                          <a:pt x="551" y="478"/>
                          <a:pt x="411" y="391"/>
                          <a:pt x="351" y="341"/>
                        </a:cubicBezTo>
                        <a:cubicBezTo>
                          <a:pt x="282" y="284"/>
                          <a:pt x="293" y="191"/>
                          <a:pt x="251" y="121"/>
                        </a:cubicBezTo>
                        <a:cubicBezTo>
                          <a:pt x="231" y="86"/>
                          <a:pt x="212" y="78"/>
                          <a:pt x="196" y="78"/>
                        </a:cubicBezTo>
                        <a:cubicBezTo>
                          <a:pt x="183" y="78"/>
                          <a:pt x="172" y="85"/>
                          <a:pt x="165" y="85"/>
                        </a:cubicBezTo>
                        <a:cubicBezTo>
                          <a:pt x="164" y="85"/>
                          <a:pt x="163" y="84"/>
                          <a:pt x="162" y="84"/>
                        </a:cubicBezTo>
                        <a:cubicBezTo>
                          <a:pt x="149" y="80"/>
                          <a:pt x="83" y="0"/>
                          <a:pt x="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3157;p51">
                    <a:extLst>
                      <a:ext uri="{FF2B5EF4-FFF2-40B4-BE49-F238E27FC236}">
                        <a16:creationId xmlns:a16="http://schemas.microsoft.com/office/drawing/2014/main" id="{03D2775D-3CF0-8CB1-CE62-A82E7D55ABBC}"/>
                      </a:ext>
                    </a:extLst>
                  </p:cNvPr>
                  <p:cNvSpPr/>
                  <p:nvPr/>
                </p:nvSpPr>
                <p:spPr>
                  <a:xfrm>
                    <a:off x="4344162" y="2266174"/>
                    <a:ext cx="4656" cy="4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" h="187" extrusionOk="0">
                        <a:moveTo>
                          <a:pt x="26" y="1"/>
                        </a:move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1" y="6"/>
                          <a:pt x="149" y="141"/>
                          <a:pt x="160" y="172"/>
                        </a:cubicBezTo>
                        <a:cubicBezTo>
                          <a:pt x="163" y="182"/>
                          <a:pt x="168" y="186"/>
                          <a:pt x="174" y="186"/>
                        </a:cubicBezTo>
                        <a:cubicBezTo>
                          <a:pt x="186" y="186"/>
                          <a:pt x="198" y="167"/>
                          <a:pt x="189" y="150"/>
                        </a:cubicBezTo>
                        <a:cubicBezTo>
                          <a:pt x="176" y="126"/>
                          <a:pt x="65" y="1"/>
                          <a:pt x="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3158;p51">
                    <a:extLst>
                      <a:ext uri="{FF2B5EF4-FFF2-40B4-BE49-F238E27FC236}">
                        <a16:creationId xmlns:a16="http://schemas.microsoft.com/office/drawing/2014/main" id="{12D5FC4A-1805-5404-B1D4-4BBF6A42F09A}"/>
                      </a:ext>
                    </a:extLst>
                  </p:cNvPr>
                  <p:cNvSpPr/>
                  <p:nvPr/>
                </p:nvSpPr>
                <p:spPr>
                  <a:xfrm>
                    <a:off x="4421467" y="2237361"/>
                    <a:ext cx="17057" cy="8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346" extrusionOk="0">
                        <a:moveTo>
                          <a:pt x="124" y="0"/>
                        </a:moveTo>
                        <a:cubicBezTo>
                          <a:pt x="106" y="0"/>
                          <a:pt x="94" y="5"/>
                          <a:pt x="95" y="17"/>
                        </a:cubicBezTo>
                        <a:cubicBezTo>
                          <a:pt x="97" y="58"/>
                          <a:pt x="179" y="89"/>
                          <a:pt x="191" y="113"/>
                        </a:cubicBezTo>
                        <a:cubicBezTo>
                          <a:pt x="201" y="137"/>
                          <a:pt x="1" y="184"/>
                          <a:pt x="50" y="265"/>
                        </a:cubicBezTo>
                        <a:cubicBezTo>
                          <a:pt x="83" y="321"/>
                          <a:pt x="169" y="345"/>
                          <a:pt x="225" y="345"/>
                        </a:cubicBezTo>
                        <a:cubicBezTo>
                          <a:pt x="251" y="345"/>
                          <a:pt x="270" y="340"/>
                          <a:pt x="276" y="331"/>
                        </a:cubicBezTo>
                        <a:cubicBezTo>
                          <a:pt x="288" y="309"/>
                          <a:pt x="333" y="264"/>
                          <a:pt x="405" y="264"/>
                        </a:cubicBezTo>
                        <a:cubicBezTo>
                          <a:pt x="436" y="264"/>
                          <a:pt x="471" y="272"/>
                          <a:pt x="511" y="294"/>
                        </a:cubicBezTo>
                        <a:cubicBezTo>
                          <a:pt x="555" y="318"/>
                          <a:pt x="589" y="328"/>
                          <a:pt x="615" y="328"/>
                        </a:cubicBezTo>
                        <a:cubicBezTo>
                          <a:pt x="667" y="328"/>
                          <a:pt x="688" y="289"/>
                          <a:pt x="703" y="248"/>
                        </a:cubicBezTo>
                        <a:cubicBezTo>
                          <a:pt x="728" y="183"/>
                          <a:pt x="511" y="43"/>
                          <a:pt x="435" y="33"/>
                        </a:cubicBezTo>
                        <a:cubicBezTo>
                          <a:pt x="430" y="33"/>
                          <a:pt x="426" y="33"/>
                          <a:pt x="422" y="33"/>
                        </a:cubicBezTo>
                        <a:cubicBezTo>
                          <a:pt x="360" y="33"/>
                          <a:pt x="380" y="93"/>
                          <a:pt x="378" y="126"/>
                        </a:cubicBezTo>
                        <a:cubicBezTo>
                          <a:pt x="377" y="136"/>
                          <a:pt x="365" y="140"/>
                          <a:pt x="347" y="140"/>
                        </a:cubicBezTo>
                        <a:cubicBezTo>
                          <a:pt x="303" y="140"/>
                          <a:pt x="225" y="115"/>
                          <a:pt x="210" y="95"/>
                        </a:cubicBezTo>
                        <a:cubicBezTo>
                          <a:pt x="190" y="66"/>
                          <a:pt x="249" y="75"/>
                          <a:pt x="242" y="48"/>
                        </a:cubicBezTo>
                        <a:cubicBezTo>
                          <a:pt x="238" y="27"/>
                          <a:pt x="165" y="0"/>
                          <a:pt x="124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3159;p51">
                    <a:extLst>
                      <a:ext uri="{FF2B5EF4-FFF2-40B4-BE49-F238E27FC236}">
                        <a16:creationId xmlns:a16="http://schemas.microsoft.com/office/drawing/2014/main" id="{50B5BAD4-3672-EE48-29F1-734EA3588B8E}"/>
                      </a:ext>
                    </a:extLst>
                  </p:cNvPr>
                  <p:cNvSpPr/>
                  <p:nvPr/>
                </p:nvSpPr>
                <p:spPr>
                  <a:xfrm>
                    <a:off x="4405931" y="2237408"/>
                    <a:ext cx="12120" cy="14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" h="602" extrusionOk="0">
                        <a:moveTo>
                          <a:pt x="67" y="0"/>
                        </a:moveTo>
                        <a:cubicBezTo>
                          <a:pt x="54" y="0"/>
                          <a:pt x="45" y="2"/>
                          <a:pt x="42" y="7"/>
                        </a:cubicBezTo>
                        <a:cubicBezTo>
                          <a:pt x="0" y="70"/>
                          <a:pt x="191" y="76"/>
                          <a:pt x="209" y="137"/>
                        </a:cubicBezTo>
                        <a:cubicBezTo>
                          <a:pt x="227" y="196"/>
                          <a:pt x="152" y="209"/>
                          <a:pt x="171" y="262"/>
                        </a:cubicBezTo>
                        <a:cubicBezTo>
                          <a:pt x="188" y="316"/>
                          <a:pt x="250" y="381"/>
                          <a:pt x="241" y="420"/>
                        </a:cubicBezTo>
                        <a:cubicBezTo>
                          <a:pt x="231" y="458"/>
                          <a:pt x="269" y="594"/>
                          <a:pt x="377" y="602"/>
                        </a:cubicBezTo>
                        <a:cubicBezTo>
                          <a:pt x="380" y="602"/>
                          <a:pt x="383" y="602"/>
                          <a:pt x="386" y="602"/>
                        </a:cubicBezTo>
                        <a:cubicBezTo>
                          <a:pt x="487" y="602"/>
                          <a:pt x="518" y="480"/>
                          <a:pt x="442" y="420"/>
                        </a:cubicBezTo>
                        <a:cubicBezTo>
                          <a:pt x="362" y="358"/>
                          <a:pt x="361" y="342"/>
                          <a:pt x="381" y="288"/>
                        </a:cubicBezTo>
                        <a:cubicBezTo>
                          <a:pt x="398" y="234"/>
                          <a:pt x="478" y="199"/>
                          <a:pt x="391" y="122"/>
                        </a:cubicBezTo>
                        <a:cubicBezTo>
                          <a:pt x="318" y="57"/>
                          <a:pt x="134" y="0"/>
                          <a:pt x="67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3160;p51">
                    <a:extLst>
                      <a:ext uri="{FF2B5EF4-FFF2-40B4-BE49-F238E27FC236}">
                        <a16:creationId xmlns:a16="http://schemas.microsoft.com/office/drawing/2014/main" id="{5D664263-D76A-321C-81FE-801D4C27BBB0}"/>
                      </a:ext>
                    </a:extLst>
                  </p:cNvPr>
                  <p:cNvSpPr/>
                  <p:nvPr/>
                </p:nvSpPr>
                <p:spPr>
                  <a:xfrm>
                    <a:off x="4280474" y="2198078"/>
                    <a:ext cx="10342" cy="1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2" h="74" extrusionOk="0">
                        <a:moveTo>
                          <a:pt x="299" y="1"/>
                        </a:moveTo>
                        <a:cubicBezTo>
                          <a:pt x="205" y="1"/>
                          <a:pt x="81" y="15"/>
                          <a:pt x="50" y="19"/>
                        </a:cubicBezTo>
                        <a:cubicBezTo>
                          <a:pt x="1" y="27"/>
                          <a:pt x="32" y="70"/>
                          <a:pt x="114" y="73"/>
                        </a:cubicBezTo>
                        <a:cubicBezTo>
                          <a:pt x="131" y="73"/>
                          <a:pt x="156" y="73"/>
                          <a:pt x="184" y="73"/>
                        </a:cubicBezTo>
                        <a:cubicBezTo>
                          <a:pt x="289" y="73"/>
                          <a:pt x="442" y="67"/>
                          <a:pt x="407" y="19"/>
                        </a:cubicBezTo>
                        <a:cubicBezTo>
                          <a:pt x="397" y="5"/>
                          <a:pt x="353" y="1"/>
                          <a:pt x="29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3161;p51">
                    <a:extLst>
                      <a:ext uri="{FF2B5EF4-FFF2-40B4-BE49-F238E27FC236}">
                        <a16:creationId xmlns:a16="http://schemas.microsoft.com/office/drawing/2014/main" id="{5459FF02-04BC-7234-6E46-2E54CB9E272D}"/>
                      </a:ext>
                    </a:extLst>
                  </p:cNvPr>
                  <p:cNvSpPr/>
                  <p:nvPr/>
                </p:nvSpPr>
                <p:spPr>
                  <a:xfrm>
                    <a:off x="4275045" y="2198991"/>
                    <a:ext cx="5288" cy="1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" h="53" extrusionOk="0">
                        <a:moveTo>
                          <a:pt x="160" y="0"/>
                        </a:moveTo>
                        <a:cubicBezTo>
                          <a:pt x="95" y="0"/>
                          <a:pt x="1" y="20"/>
                          <a:pt x="12" y="41"/>
                        </a:cubicBezTo>
                        <a:cubicBezTo>
                          <a:pt x="18" y="49"/>
                          <a:pt x="38" y="52"/>
                          <a:pt x="64" y="52"/>
                        </a:cubicBezTo>
                        <a:cubicBezTo>
                          <a:pt x="128" y="52"/>
                          <a:pt x="225" y="32"/>
                          <a:pt x="216" y="14"/>
                        </a:cubicBezTo>
                        <a:cubicBezTo>
                          <a:pt x="212" y="4"/>
                          <a:pt x="189" y="0"/>
                          <a:pt x="16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3162;p51">
                    <a:extLst>
                      <a:ext uri="{FF2B5EF4-FFF2-40B4-BE49-F238E27FC236}">
                        <a16:creationId xmlns:a16="http://schemas.microsoft.com/office/drawing/2014/main" id="{7B76B954-FD70-9D22-21B8-54DDA9DC3F0B}"/>
                      </a:ext>
                    </a:extLst>
                  </p:cNvPr>
                  <p:cNvSpPr/>
                  <p:nvPr/>
                </p:nvSpPr>
                <p:spPr>
                  <a:xfrm>
                    <a:off x="4366600" y="2197070"/>
                    <a:ext cx="23304" cy="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" h="381" extrusionOk="0">
                        <a:moveTo>
                          <a:pt x="34" y="1"/>
                        </a:moveTo>
                        <a:cubicBezTo>
                          <a:pt x="13" y="1"/>
                          <a:pt x="1" y="4"/>
                          <a:pt x="3" y="13"/>
                        </a:cubicBezTo>
                        <a:cubicBezTo>
                          <a:pt x="12" y="54"/>
                          <a:pt x="359" y="61"/>
                          <a:pt x="410" y="101"/>
                        </a:cubicBezTo>
                        <a:cubicBezTo>
                          <a:pt x="459" y="142"/>
                          <a:pt x="769" y="239"/>
                          <a:pt x="786" y="283"/>
                        </a:cubicBezTo>
                        <a:cubicBezTo>
                          <a:pt x="805" y="328"/>
                          <a:pt x="728" y="329"/>
                          <a:pt x="739" y="360"/>
                        </a:cubicBezTo>
                        <a:cubicBezTo>
                          <a:pt x="743" y="371"/>
                          <a:pt x="795" y="380"/>
                          <a:pt x="851" y="380"/>
                        </a:cubicBezTo>
                        <a:cubicBezTo>
                          <a:pt x="920" y="380"/>
                          <a:pt x="996" y="366"/>
                          <a:pt x="991" y="322"/>
                        </a:cubicBezTo>
                        <a:cubicBezTo>
                          <a:pt x="984" y="244"/>
                          <a:pt x="576" y="62"/>
                          <a:pt x="428" y="54"/>
                        </a:cubicBezTo>
                        <a:cubicBezTo>
                          <a:pt x="313" y="47"/>
                          <a:pt x="111" y="1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3163;p51">
                    <a:extLst>
                      <a:ext uri="{FF2B5EF4-FFF2-40B4-BE49-F238E27FC236}">
                        <a16:creationId xmlns:a16="http://schemas.microsoft.com/office/drawing/2014/main" id="{E9F89AB1-D1D6-B3C7-469C-7D85A0327093}"/>
                      </a:ext>
                    </a:extLst>
                  </p:cNvPr>
                  <p:cNvSpPr/>
                  <p:nvPr/>
                </p:nvSpPr>
                <p:spPr>
                  <a:xfrm>
                    <a:off x="4370577" y="2190722"/>
                    <a:ext cx="9804" cy="2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89" extrusionOk="0">
                        <a:moveTo>
                          <a:pt x="263" y="0"/>
                        </a:moveTo>
                        <a:cubicBezTo>
                          <a:pt x="203" y="0"/>
                          <a:pt x="150" y="19"/>
                          <a:pt x="148" y="31"/>
                        </a:cubicBezTo>
                        <a:cubicBezTo>
                          <a:pt x="145" y="53"/>
                          <a:pt x="1" y="71"/>
                          <a:pt x="50" y="86"/>
                        </a:cubicBezTo>
                        <a:cubicBezTo>
                          <a:pt x="55" y="88"/>
                          <a:pt x="60" y="88"/>
                          <a:pt x="65" y="88"/>
                        </a:cubicBezTo>
                        <a:cubicBezTo>
                          <a:pt x="106" y="88"/>
                          <a:pt x="163" y="50"/>
                          <a:pt x="204" y="50"/>
                        </a:cubicBezTo>
                        <a:cubicBezTo>
                          <a:pt x="213" y="50"/>
                          <a:pt x="221" y="51"/>
                          <a:pt x="227" y="55"/>
                        </a:cubicBezTo>
                        <a:cubicBezTo>
                          <a:pt x="250" y="68"/>
                          <a:pt x="301" y="75"/>
                          <a:pt x="344" y="75"/>
                        </a:cubicBezTo>
                        <a:cubicBezTo>
                          <a:pt x="385" y="75"/>
                          <a:pt x="419" y="68"/>
                          <a:pt x="407" y="55"/>
                        </a:cubicBezTo>
                        <a:cubicBezTo>
                          <a:pt x="371" y="14"/>
                          <a:pt x="315" y="0"/>
                          <a:pt x="2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3164;p51">
                    <a:extLst>
                      <a:ext uri="{FF2B5EF4-FFF2-40B4-BE49-F238E27FC236}">
                        <a16:creationId xmlns:a16="http://schemas.microsoft.com/office/drawing/2014/main" id="{C4923C1C-2A3E-2C20-483A-F78EB7508718}"/>
                      </a:ext>
                    </a:extLst>
                  </p:cNvPr>
                  <p:cNvSpPr/>
                  <p:nvPr/>
                </p:nvSpPr>
                <p:spPr>
                  <a:xfrm>
                    <a:off x="4329211" y="2191753"/>
                    <a:ext cx="10155" cy="3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134" extrusionOk="0">
                        <a:moveTo>
                          <a:pt x="256" y="1"/>
                        </a:moveTo>
                        <a:cubicBezTo>
                          <a:pt x="192" y="1"/>
                          <a:pt x="112" y="23"/>
                          <a:pt x="128" y="42"/>
                        </a:cubicBezTo>
                        <a:cubicBezTo>
                          <a:pt x="152" y="69"/>
                          <a:pt x="1" y="83"/>
                          <a:pt x="20" y="116"/>
                        </a:cubicBezTo>
                        <a:cubicBezTo>
                          <a:pt x="27" y="128"/>
                          <a:pt x="65" y="134"/>
                          <a:pt x="112" y="134"/>
                        </a:cubicBezTo>
                        <a:cubicBezTo>
                          <a:pt x="195" y="134"/>
                          <a:pt x="305" y="116"/>
                          <a:pt x="317" y="86"/>
                        </a:cubicBezTo>
                        <a:cubicBezTo>
                          <a:pt x="322" y="70"/>
                          <a:pt x="339" y="65"/>
                          <a:pt x="358" y="65"/>
                        </a:cubicBezTo>
                        <a:cubicBezTo>
                          <a:pt x="381" y="65"/>
                          <a:pt x="407" y="72"/>
                          <a:pt x="421" y="72"/>
                        </a:cubicBezTo>
                        <a:cubicBezTo>
                          <a:pt x="430" y="72"/>
                          <a:pt x="434" y="69"/>
                          <a:pt x="429" y="60"/>
                        </a:cubicBezTo>
                        <a:cubicBezTo>
                          <a:pt x="414" y="31"/>
                          <a:pt x="362" y="42"/>
                          <a:pt x="318" y="13"/>
                        </a:cubicBezTo>
                        <a:cubicBezTo>
                          <a:pt x="305" y="4"/>
                          <a:pt x="282" y="1"/>
                          <a:pt x="25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3165;p51">
                    <a:extLst>
                      <a:ext uri="{FF2B5EF4-FFF2-40B4-BE49-F238E27FC236}">
                        <a16:creationId xmlns:a16="http://schemas.microsoft.com/office/drawing/2014/main" id="{EC0CDDB0-42CA-A2D0-73B4-A967C275C11A}"/>
                      </a:ext>
                    </a:extLst>
                  </p:cNvPr>
                  <p:cNvSpPr/>
                  <p:nvPr/>
                </p:nvSpPr>
                <p:spPr>
                  <a:xfrm>
                    <a:off x="4324274" y="2194213"/>
                    <a:ext cx="5569" cy="1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" h="48" extrusionOk="0">
                        <a:moveTo>
                          <a:pt x="122" y="0"/>
                        </a:moveTo>
                        <a:cubicBezTo>
                          <a:pt x="60" y="0"/>
                          <a:pt x="0" y="19"/>
                          <a:pt x="6" y="28"/>
                        </a:cubicBezTo>
                        <a:cubicBezTo>
                          <a:pt x="10" y="39"/>
                          <a:pt x="117" y="47"/>
                          <a:pt x="183" y="47"/>
                        </a:cubicBezTo>
                        <a:cubicBezTo>
                          <a:pt x="215" y="47"/>
                          <a:pt x="237" y="45"/>
                          <a:pt x="234" y="41"/>
                        </a:cubicBezTo>
                        <a:cubicBezTo>
                          <a:pt x="212" y="10"/>
                          <a:pt x="166" y="0"/>
                          <a:pt x="1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3166;p51">
                    <a:extLst>
                      <a:ext uri="{FF2B5EF4-FFF2-40B4-BE49-F238E27FC236}">
                        <a16:creationId xmlns:a16="http://schemas.microsoft.com/office/drawing/2014/main" id="{3EF31839-553A-E504-79B1-1F5F958F5034}"/>
                      </a:ext>
                    </a:extLst>
                  </p:cNvPr>
                  <p:cNvSpPr/>
                  <p:nvPr/>
                </p:nvSpPr>
                <p:spPr>
                  <a:xfrm>
                    <a:off x="4411312" y="2192011"/>
                    <a:ext cx="18063" cy="5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253" extrusionOk="0">
                        <a:moveTo>
                          <a:pt x="376" y="0"/>
                        </a:moveTo>
                        <a:cubicBezTo>
                          <a:pt x="191" y="0"/>
                          <a:pt x="1" y="23"/>
                          <a:pt x="18" y="45"/>
                        </a:cubicBezTo>
                        <a:cubicBezTo>
                          <a:pt x="46" y="86"/>
                          <a:pt x="300" y="65"/>
                          <a:pt x="335" y="99"/>
                        </a:cubicBezTo>
                        <a:cubicBezTo>
                          <a:pt x="371" y="134"/>
                          <a:pt x="154" y="137"/>
                          <a:pt x="184" y="180"/>
                        </a:cubicBezTo>
                        <a:cubicBezTo>
                          <a:pt x="193" y="194"/>
                          <a:pt x="214" y="200"/>
                          <a:pt x="239" y="200"/>
                        </a:cubicBezTo>
                        <a:cubicBezTo>
                          <a:pt x="294" y="200"/>
                          <a:pt x="371" y="172"/>
                          <a:pt x="398" y="139"/>
                        </a:cubicBezTo>
                        <a:cubicBezTo>
                          <a:pt x="403" y="133"/>
                          <a:pt x="409" y="130"/>
                          <a:pt x="416" y="130"/>
                        </a:cubicBezTo>
                        <a:cubicBezTo>
                          <a:pt x="464" y="130"/>
                          <a:pt x="563" y="252"/>
                          <a:pt x="617" y="252"/>
                        </a:cubicBezTo>
                        <a:cubicBezTo>
                          <a:pt x="619" y="252"/>
                          <a:pt x="621" y="252"/>
                          <a:pt x="624" y="252"/>
                        </a:cubicBezTo>
                        <a:cubicBezTo>
                          <a:pt x="683" y="240"/>
                          <a:pt x="571" y="152"/>
                          <a:pt x="671" y="152"/>
                        </a:cubicBezTo>
                        <a:cubicBezTo>
                          <a:pt x="771" y="152"/>
                          <a:pt x="740" y="107"/>
                          <a:pt x="706" y="58"/>
                        </a:cubicBezTo>
                        <a:cubicBezTo>
                          <a:pt x="676" y="15"/>
                          <a:pt x="528" y="0"/>
                          <a:pt x="37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3167;p51">
                    <a:extLst>
                      <a:ext uri="{FF2B5EF4-FFF2-40B4-BE49-F238E27FC236}">
                        <a16:creationId xmlns:a16="http://schemas.microsoft.com/office/drawing/2014/main" id="{15312E1C-73B2-8EA8-DFF1-DF9941383E29}"/>
                      </a:ext>
                    </a:extLst>
                  </p:cNvPr>
                  <p:cNvSpPr/>
                  <p:nvPr/>
                </p:nvSpPr>
                <p:spPr>
                  <a:xfrm>
                    <a:off x="4466788" y="2226024"/>
                    <a:ext cx="7511" cy="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" h="222" extrusionOk="0">
                        <a:moveTo>
                          <a:pt x="49" y="0"/>
                        </a:moveTo>
                        <a:cubicBezTo>
                          <a:pt x="22" y="0"/>
                          <a:pt x="3" y="6"/>
                          <a:pt x="2" y="19"/>
                        </a:cubicBezTo>
                        <a:cubicBezTo>
                          <a:pt x="0" y="59"/>
                          <a:pt x="50" y="74"/>
                          <a:pt x="72" y="112"/>
                        </a:cubicBezTo>
                        <a:cubicBezTo>
                          <a:pt x="94" y="152"/>
                          <a:pt x="135" y="158"/>
                          <a:pt x="161" y="184"/>
                        </a:cubicBezTo>
                        <a:cubicBezTo>
                          <a:pt x="180" y="202"/>
                          <a:pt x="243" y="222"/>
                          <a:pt x="281" y="222"/>
                        </a:cubicBezTo>
                        <a:cubicBezTo>
                          <a:pt x="298" y="222"/>
                          <a:pt x="310" y="218"/>
                          <a:pt x="313" y="209"/>
                        </a:cubicBezTo>
                        <a:cubicBezTo>
                          <a:pt x="320" y="178"/>
                          <a:pt x="254" y="153"/>
                          <a:pt x="254" y="131"/>
                        </a:cubicBezTo>
                        <a:cubicBezTo>
                          <a:pt x="254" y="106"/>
                          <a:pt x="264" y="61"/>
                          <a:pt x="195" y="31"/>
                        </a:cubicBezTo>
                        <a:cubicBezTo>
                          <a:pt x="154" y="14"/>
                          <a:pt x="91" y="0"/>
                          <a:pt x="4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3168;p51">
                    <a:extLst>
                      <a:ext uri="{FF2B5EF4-FFF2-40B4-BE49-F238E27FC236}">
                        <a16:creationId xmlns:a16="http://schemas.microsoft.com/office/drawing/2014/main" id="{234D79DA-8D73-49BE-3E97-B563F9C7EFAC}"/>
                      </a:ext>
                    </a:extLst>
                  </p:cNvPr>
                  <p:cNvSpPr/>
                  <p:nvPr/>
                </p:nvSpPr>
                <p:spPr>
                  <a:xfrm>
                    <a:off x="4459581" y="2221620"/>
                    <a:ext cx="10810" cy="1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" h="508" extrusionOk="0">
                        <a:moveTo>
                          <a:pt x="225" y="1"/>
                        </a:moveTo>
                        <a:cubicBezTo>
                          <a:pt x="203" y="1"/>
                          <a:pt x="184" y="18"/>
                          <a:pt x="142" y="18"/>
                        </a:cubicBezTo>
                        <a:cubicBezTo>
                          <a:pt x="140" y="18"/>
                          <a:pt x="138" y="18"/>
                          <a:pt x="136" y="18"/>
                        </a:cubicBezTo>
                        <a:cubicBezTo>
                          <a:pt x="133" y="18"/>
                          <a:pt x="130" y="18"/>
                          <a:pt x="127" y="18"/>
                        </a:cubicBezTo>
                        <a:cubicBezTo>
                          <a:pt x="58" y="18"/>
                          <a:pt x="24" y="42"/>
                          <a:pt x="48" y="84"/>
                        </a:cubicBezTo>
                        <a:cubicBezTo>
                          <a:pt x="72" y="127"/>
                          <a:pt x="118" y="109"/>
                          <a:pt x="124" y="149"/>
                        </a:cubicBezTo>
                        <a:cubicBezTo>
                          <a:pt x="129" y="188"/>
                          <a:pt x="1" y="276"/>
                          <a:pt x="43" y="352"/>
                        </a:cubicBezTo>
                        <a:cubicBezTo>
                          <a:pt x="85" y="428"/>
                          <a:pt x="85" y="442"/>
                          <a:pt x="144" y="452"/>
                        </a:cubicBezTo>
                        <a:cubicBezTo>
                          <a:pt x="162" y="455"/>
                          <a:pt x="183" y="456"/>
                          <a:pt x="205" y="456"/>
                        </a:cubicBezTo>
                        <a:cubicBezTo>
                          <a:pt x="221" y="456"/>
                          <a:pt x="237" y="456"/>
                          <a:pt x="252" y="456"/>
                        </a:cubicBezTo>
                        <a:cubicBezTo>
                          <a:pt x="286" y="456"/>
                          <a:pt x="316" y="458"/>
                          <a:pt x="330" y="469"/>
                        </a:cubicBezTo>
                        <a:cubicBezTo>
                          <a:pt x="349" y="486"/>
                          <a:pt x="405" y="508"/>
                          <a:pt x="437" y="508"/>
                        </a:cubicBezTo>
                        <a:cubicBezTo>
                          <a:pt x="452" y="508"/>
                          <a:pt x="462" y="503"/>
                          <a:pt x="461" y="491"/>
                        </a:cubicBezTo>
                        <a:cubicBezTo>
                          <a:pt x="457" y="454"/>
                          <a:pt x="312" y="438"/>
                          <a:pt x="328" y="408"/>
                        </a:cubicBezTo>
                        <a:cubicBezTo>
                          <a:pt x="343" y="380"/>
                          <a:pt x="334" y="300"/>
                          <a:pt x="259" y="296"/>
                        </a:cubicBezTo>
                        <a:cubicBezTo>
                          <a:pt x="186" y="294"/>
                          <a:pt x="220" y="216"/>
                          <a:pt x="241" y="213"/>
                        </a:cubicBezTo>
                        <a:cubicBezTo>
                          <a:pt x="261" y="213"/>
                          <a:pt x="328" y="89"/>
                          <a:pt x="277" y="34"/>
                        </a:cubicBezTo>
                        <a:cubicBezTo>
                          <a:pt x="255" y="8"/>
                          <a:pt x="239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3169;p51">
                    <a:extLst>
                      <a:ext uri="{FF2B5EF4-FFF2-40B4-BE49-F238E27FC236}">
                        <a16:creationId xmlns:a16="http://schemas.microsoft.com/office/drawing/2014/main" id="{433635C4-6052-BAD5-2A75-161CB85ABA0C}"/>
                      </a:ext>
                    </a:extLst>
                  </p:cNvPr>
                  <p:cNvSpPr/>
                  <p:nvPr/>
                </p:nvSpPr>
                <p:spPr>
                  <a:xfrm>
                    <a:off x="4468075" y="2211172"/>
                    <a:ext cx="12190" cy="3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" h="152" extrusionOk="0">
                        <a:moveTo>
                          <a:pt x="417" y="1"/>
                        </a:moveTo>
                        <a:cubicBezTo>
                          <a:pt x="383" y="1"/>
                          <a:pt x="371" y="51"/>
                          <a:pt x="357" y="56"/>
                        </a:cubicBezTo>
                        <a:cubicBezTo>
                          <a:pt x="356" y="57"/>
                          <a:pt x="354" y="57"/>
                          <a:pt x="353" y="57"/>
                        </a:cubicBezTo>
                        <a:cubicBezTo>
                          <a:pt x="335" y="57"/>
                          <a:pt x="303" y="24"/>
                          <a:pt x="278" y="24"/>
                        </a:cubicBezTo>
                        <a:cubicBezTo>
                          <a:pt x="274" y="24"/>
                          <a:pt x="271" y="25"/>
                          <a:pt x="268" y="26"/>
                        </a:cubicBezTo>
                        <a:cubicBezTo>
                          <a:pt x="265" y="28"/>
                          <a:pt x="259" y="28"/>
                          <a:pt x="251" y="28"/>
                        </a:cubicBezTo>
                        <a:cubicBezTo>
                          <a:pt x="206" y="28"/>
                          <a:pt x="99" y="9"/>
                          <a:pt x="50" y="9"/>
                        </a:cubicBezTo>
                        <a:cubicBezTo>
                          <a:pt x="39" y="9"/>
                          <a:pt x="31" y="10"/>
                          <a:pt x="27" y="12"/>
                        </a:cubicBezTo>
                        <a:cubicBezTo>
                          <a:pt x="1" y="26"/>
                          <a:pt x="12" y="89"/>
                          <a:pt x="106" y="122"/>
                        </a:cubicBezTo>
                        <a:cubicBezTo>
                          <a:pt x="157" y="140"/>
                          <a:pt x="244" y="151"/>
                          <a:pt x="317" y="151"/>
                        </a:cubicBezTo>
                        <a:cubicBezTo>
                          <a:pt x="380" y="151"/>
                          <a:pt x="433" y="143"/>
                          <a:pt x="444" y="122"/>
                        </a:cubicBezTo>
                        <a:cubicBezTo>
                          <a:pt x="467" y="78"/>
                          <a:pt x="521" y="84"/>
                          <a:pt x="470" y="32"/>
                        </a:cubicBezTo>
                        <a:cubicBezTo>
                          <a:pt x="448" y="9"/>
                          <a:pt x="431" y="1"/>
                          <a:pt x="41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3170;p51">
                    <a:extLst>
                      <a:ext uri="{FF2B5EF4-FFF2-40B4-BE49-F238E27FC236}">
                        <a16:creationId xmlns:a16="http://schemas.microsoft.com/office/drawing/2014/main" id="{C77AC903-E7D3-322B-19B6-34B4C79CDA22}"/>
                      </a:ext>
                    </a:extLst>
                  </p:cNvPr>
                  <p:cNvSpPr/>
                  <p:nvPr/>
                </p:nvSpPr>
                <p:spPr>
                  <a:xfrm>
                    <a:off x="4453147" y="2315601"/>
                    <a:ext cx="15980" cy="17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3" h="743" extrusionOk="0">
                        <a:moveTo>
                          <a:pt x="22" y="0"/>
                        </a:moveTo>
                        <a:cubicBezTo>
                          <a:pt x="1" y="0"/>
                          <a:pt x="30" y="122"/>
                          <a:pt x="71" y="188"/>
                        </a:cubicBezTo>
                        <a:cubicBezTo>
                          <a:pt x="118" y="262"/>
                          <a:pt x="219" y="337"/>
                          <a:pt x="228" y="365"/>
                        </a:cubicBezTo>
                        <a:cubicBezTo>
                          <a:pt x="239" y="394"/>
                          <a:pt x="342" y="594"/>
                          <a:pt x="421" y="630"/>
                        </a:cubicBezTo>
                        <a:cubicBezTo>
                          <a:pt x="502" y="667"/>
                          <a:pt x="506" y="738"/>
                          <a:pt x="590" y="742"/>
                        </a:cubicBezTo>
                        <a:cubicBezTo>
                          <a:pt x="591" y="742"/>
                          <a:pt x="592" y="742"/>
                          <a:pt x="592" y="742"/>
                        </a:cubicBezTo>
                        <a:cubicBezTo>
                          <a:pt x="676" y="742"/>
                          <a:pt x="682" y="599"/>
                          <a:pt x="599" y="534"/>
                        </a:cubicBezTo>
                        <a:cubicBezTo>
                          <a:pt x="513" y="468"/>
                          <a:pt x="512" y="294"/>
                          <a:pt x="415" y="263"/>
                        </a:cubicBezTo>
                        <a:cubicBezTo>
                          <a:pt x="318" y="233"/>
                          <a:pt x="158" y="120"/>
                          <a:pt x="31" y="6"/>
                        </a:cubicBezTo>
                        <a:cubicBezTo>
                          <a:pt x="27" y="2"/>
                          <a:pt x="24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3171;p51">
                    <a:extLst>
                      <a:ext uri="{FF2B5EF4-FFF2-40B4-BE49-F238E27FC236}">
                        <a16:creationId xmlns:a16="http://schemas.microsoft.com/office/drawing/2014/main" id="{E341923F-20E8-E041-7E82-79C0D8D787F5}"/>
                      </a:ext>
                    </a:extLst>
                  </p:cNvPr>
                  <p:cNvSpPr/>
                  <p:nvPr/>
                </p:nvSpPr>
                <p:spPr>
                  <a:xfrm>
                    <a:off x="4544702" y="2283954"/>
                    <a:ext cx="78007" cy="90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4" h="3866" extrusionOk="0">
                        <a:moveTo>
                          <a:pt x="1103" y="1"/>
                        </a:moveTo>
                        <a:cubicBezTo>
                          <a:pt x="1073" y="1"/>
                          <a:pt x="1030" y="66"/>
                          <a:pt x="986" y="90"/>
                        </a:cubicBezTo>
                        <a:cubicBezTo>
                          <a:pt x="979" y="94"/>
                          <a:pt x="969" y="95"/>
                          <a:pt x="957" y="95"/>
                        </a:cubicBezTo>
                        <a:cubicBezTo>
                          <a:pt x="931" y="95"/>
                          <a:pt x="894" y="90"/>
                          <a:pt x="857" y="90"/>
                        </a:cubicBezTo>
                        <a:cubicBezTo>
                          <a:pt x="785" y="90"/>
                          <a:pt x="714" y="110"/>
                          <a:pt x="723" y="232"/>
                        </a:cubicBezTo>
                        <a:cubicBezTo>
                          <a:pt x="732" y="340"/>
                          <a:pt x="705" y="354"/>
                          <a:pt x="659" y="354"/>
                        </a:cubicBezTo>
                        <a:cubicBezTo>
                          <a:pt x="642" y="354"/>
                          <a:pt x="623" y="352"/>
                          <a:pt x="603" y="352"/>
                        </a:cubicBezTo>
                        <a:cubicBezTo>
                          <a:pt x="567" y="352"/>
                          <a:pt x="525" y="357"/>
                          <a:pt x="481" y="387"/>
                        </a:cubicBezTo>
                        <a:cubicBezTo>
                          <a:pt x="342" y="479"/>
                          <a:pt x="481" y="557"/>
                          <a:pt x="490" y="685"/>
                        </a:cubicBezTo>
                        <a:cubicBezTo>
                          <a:pt x="198" y="775"/>
                          <a:pt x="337" y="827"/>
                          <a:pt x="337" y="827"/>
                        </a:cubicBezTo>
                        <a:cubicBezTo>
                          <a:pt x="337" y="827"/>
                          <a:pt x="177" y="833"/>
                          <a:pt x="159" y="855"/>
                        </a:cubicBezTo>
                        <a:cubicBezTo>
                          <a:pt x="143" y="879"/>
                          <a:pt x="0" y="909"/>
                          <a:pt x="2" y="984"/>
                        </a:cubicBezTo>
                        <a:cubicBezTo>
                          <a:pt x="3" y="1060"/>
                          <a:pt x="318" y="1399"/>
                          <a:pt x="446" y="1464"/>
                        </a:cubicBezTo>
                        <a:cubicBezTo>
                          <a:pt x="603" y="1791"/>
                          <a:pt x="721" y="1878"/>
                          <a:pt x="836" y="1960"/>
                        </a:cubicBezTo>
                        <a:cubicBezTo>
                          <a:pt x="952" y="2042"/>
                          <a:pt x="1038" y="2007"/>
                          <a:pt x="1205" y="2090"/>
                        </a:cubicBezTo>
                        <a:cubicBezTo>
                          <a:pt x="1374" y="2173"/>
                          <a:pt x="1248" y="2188"/>
                          <a:pt x="1305" y="2270"/>
                        </a:cubicBezTo>
                        <a:cubicBezTo>
                          <a:pt x="1361" y="2351"/>
                          <a:pt x="1711" y="2561"/>
                          <a:pt x="1784" y="2632"/>
                        </a:cubicBezTo>
                        <a:cubicBezTo>
                          <a:pt x="1797" y="2644"/>
                          <a:pt x="1810" y="2649"/>
                          <a:pt x="1822" y="2649"/>
                        </a:cubicBezTo>
                        <a:cubicBezTo>
                          <a:pt x="1865" y="2649"/>
                          <a:pt x="1898" y="2588"/>
                          <a:pt x="1943" y="2588"/>
                        </a:cubicBezTo>
                        <a:cubicBezTo>
                          <a:pt x="1954" y="2588"/>
                          <a:pt x="1966" y="2592"/>
                          <a:pt x="1978" y="2602"/>
                        </a:cubicBezTo>
                        <a:cubicBezTo>
                          <a:pt x="2056" y="2659"/>
                          <a:pt x="1941" y="2659"/>
                          <a:pt x="2002" y="2782"/>
                        </a:cubicBezTo>
                        <a:cubicBezTo>
                          <a:pt x="2064" y="2905"/>
                          <a:pt x="2218" y="2847"/>
                          <a:pt x="2356" y="2917"/>
                        </a:cubicBezTo>
                        <a:cubicBezTo>
                          <a:pt x="2494" y="2986"/>
                          <a:pt x="2466" y="2958"/>
                          <a:pt x="2532" y="3004"/>
                        </a:cubicBezTo>
                        <a:cubicBezTo>
                          <a:pt x="2599" y="3052"/>
                          <a:pt x="2503" y="3058"/>
                          <a:pt x="2489" y="3075"/>
                        </a:cubicBezTo>
                        <a:cubicBezTo>
                          <a:pt x="2475" y="3091"/>
                          <a:pt x="2692" y="3167"/>
                          <a:pt x="2794" y="3279"/>
                        </a:cubicBezTo>
                        <a:cubicBezTo>
                          <a:pt x="2895" y="3389"/>
                          <a:pt x="2731" y="3314"/>
                          <a:pt x="2777" y="3366"/>
                        </a:cubicBezTo>
                        <a:cubicBezTo>
                          <a:pt x="2824" y="3418"/>
                          <a:pt x="2855" y="3423"/>
                          <a:pt x="2994" y="3558"/>
                        </a:cubicBezTo>
                        <a:cubicBezTo>
                          <a:pt x="3132" y="3693"/>
                          <a:pt x="2890" y="3752"/>
                          <a:pt x="3013" y="3827"/>
                        </a:cubicBezTo>
                        <a:cubicBezTo>
                          <a:pt x="3053" y="3854"/>
                          <a:pt x="3088" y="3865"/>
                          <a:pt x="3119" y="3865"/>
                        </a:cubicBezTo>
                        <a:cubicBezTo>
                          <a:pt x="3273" y="3865"/>
                          <a:pt x="3333" y="3591"/>
                          <a:pt x="3322" y="3519"/>
                        </a:cubicBezTo>
                        <a:cubicBezTo>
                          <a:pt x="3310" y="3432"/>
                          <a:pt x="3240" y="3443"/>
                          <a:pt x="3199" y="3391"/>
                        </a:cubicBezTo>
                        <a:cubicBezTo>
                          <a:pt x="3158" y="3337"/>
                          <a:pt x="3185" y="3344"/>
                          <a:pt x="3197" y="3291"/>
                        </a:cubicBezTo>
                        <a:cubicBezTo>
                          <a:pt x="3208" y="3239"/>
                          <a:pt x="3026" y="3152"/>
                          <a:pt x="2940" y="3017"/>
                        </a:cubicBezTo>
                        <a:cubicBezTo>
                          <a:pt x="2855" y="2884"/>
                          <a:pt x="2917" y="2889"/>
                          <a:pt x="2794" y="2772"/>
                        </a:cubicBezTo>
                        <a:cubicBezTo>
                          <a:pt x="2671" y="2655"/>
                          <a:pt x="2143" y="1909"/>
                          <a:pt x="2086" y="1762"/>
                        </a:cubicBezTo>
                        <a:cubicBezTo>
                          <a:pt x="2030" y="1616"/>
                          <a:pt x="2185" y="1581"/>
                          <a:pt x="2228" y="1476"/>
                        </a:cubicBezTo>
                        <a:cubicBezTo>
                          <a:pt x="2270" y="1371"/>
                          <a:pt x="2185" y="1196"/>
                          <a:pt x="2212" y="1096"/>
                        </a:cubicBezTo>
                        <a:cubicBezTo>
                          <a:pt x="2240" y="998"/>
                          <a:pt x="2161" y="939"/>
                          <a:pt x="2159" y="916"/>
                        </a:cubicBezTo>
                        <a:cubicBezTo>
                          <a:pt x="2158" y="893"/>
                          <a:pt x="2079" y="852"/>
                          <a:pt x="2084" y="788"/>
                        </a:cubicBezTo>
                        <a:cubicBezTo>
                          <a:pt x="2088" y="724"/>
                          <a:pt x="1805" y="561"/>
                          <a:pt x="1681" y="397"/>
                        </a:cubicBezTo>
                        <a:cubicBezTo>
                          <a:pt x="1556" y="234"/>
                          <a:pt x="1644" y="216"/>
                          <a:pt x="1568" y="193"/>
                        </a:cubicBezTo>
                        <a:cubicBezTo>
                          <a:pt x="1420" y="147"/>
                          <a:pt x="1400" y="84"/>
                          <a:pt x="1342" y="35"/>
                        </a:cubicBezTo>
                        <a:cubicBezTo>
                          <a:pt x="1323" y="20"/>
                          <a:pt x="1307" y="15"/>
                          <a:pt x="1292" y="15"/>
                        </a:cubicBezTo>
                        <a:cubicBezTo>
                          <a:pt x="1263" y="15"/>
                          <a:pt x="1242" y="37"/>
                          <a:pt x="1226" y="42"/>
                        </a:cubicBezTo>
                        <a:cubicBezTo>
                          <a:pt x="1224" y="43"/>
                          <a:pt x="1222" y="43"/>
                          <a:pt x="1219" y="43"/>
                        </a:cubicBezTo>
                        <a:cubicBezTo>
                          <a:pt x="1193" y="43"/>
                          <a:pt x="1137" y="13"/>
                          <a:pt x="1111" y="2"/>
                        </a:cubicBezTo>
                        <a:cubicBezTo>
                          <a:pt x="1108" y="1"/>
                          <a:pt x="1106" y="1"/>
                          <a:pt x="110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3172;p51">
                    <a:extLst>
                      <a:ext uri="{FF2B5EF4-FFF2-40B4-BE49-F238E27FC236}">
                        <a16:creationId xmlns:a16="http://schemas.microsoft.com/office/drawing/2014/main" id="{44693E6D-4531-575F-F073-135D997A34CA}"/>
                      </a:ext>
                    </a:extLst>
                  </p:cNvPr>
                  <p:cNvSpPr/>
                  <p:nvPr/>
                </p:nvSpPr>
                <p:spPr>
                  <a:xfrm>
                    <a:off x="4568895" y="2268868"/>
                    <a:ext cx="11769" cy="4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06" extrusionOk="0">
                        <a:moveTo>
                          <a:pt x="330" y="0"/>
                        </a:moveTo>
                        <a:cubicBezTo>
                          <a:pt x="228" y="0"/>
                          <a:pt x="126" y="59"/>
                          <a:pt x="102" y="91"/>
                        </a:cubicBezTo>
                        <a:cubicBezTo>
                          <a:pt x="68" y="139"/>
                          <a:pt x="1" y="150"/>
                          <a:pt x="25" y="191"/>
                        </a:cubicBezTo>
                        <a:cubicBezTo>
                          <a:pt x="30" y="202"/>
                          <a:pt x="40" y="205"/>
                          <a:pt x="52" y="205"/>
                        </a:cubicBezTo>
                        <a:cubicBezTo>
                          <a:pt x="78" y="205"/>
                          <a:pt x="116" y="185"/>
                          <a:pt x="145" y="185"/>
                        </a:cubicBezTo>
                        <a:cubicBezTo>
                          <a:pt x="152" y="185"/>
                          <a:pt x="158" y="186"/>
                          <a:pt x="163" y="189"/>
                        </a:cubicBezTo>
                        <a:cubicBezTo>
                          <a:pt x="167" y="190"/>
                          <a:pt x="170" y="191"/>
                          <a:pt x="174" y="191"/>
                        </a:cubicBezTo>
                        <a:cubicBezTo>
                          <a:pt x="204" y="191"/>
                          <a:pt x="206" y="130"/>
                          <a:pt x="221" y="94"/>
                        </a:cubicBezTo>
                        <a:cubicBezTo>
                          <a:pt x="234" y="69"/>
                          <a:pt x="274" y="49"/>
                          <a:pt x="321" y="49"/>
                        </a:cubicBezTo>
                        <a:cubicBezTo>
                          <a:pt x="345" y="49"/>
                          <a:pt x="371" y="55"/>
                          <a:pt x="395" y="68"/>
                        </a:cubicBezTo>
                        <a:cubicBezTo>
                          <a:pt x="429" y="87"/>
                          <a:pt x="460" y="96"/>
                          <a:pt x="478" y="96"/>
                        </a:cubicBezTo>
                        <a:cubicBezTo>
                          <a:pt x="497" y="96"/>
                          <a:pt x="502" y="86"/>
                          <a:pt x="486" y="68"/>
                        </a:cubicBezTo>
                        <a:cubicBezTo>
                          <a:pt x="443" y="18"/>
                          <a:pt x="386" y="0"/>
                          <a:pt x="33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3173;p51">
                    <a:extLst>
                      <a:ext uri="{FF2B5EF4-FFF2-40B4-BE49-F238E27FC236}">
                        <a16:creationId xmlns:a16="http://schemas.microsoft.com/office/drawing/2014/main" id="{1FB26693-6ECF-E09E-AEAA-185126119BDC}"/>
                      </a:ext>
                    </a:extLst>
                  </p:cNvPr>
                  <p:cNvSpPr/>
                  <p:nvPr/>
                </p:nvSpPr>
                <p:spPr>
                  <a:xfrm>
                    <a:off x="4563700" y="2273506"/>
                    <a:ext cx="4750" cy="2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" h="105" extrusionOk="0">
                        <a:moveTo>
                          <a:pt x="122" y="1"/>
                        </a:moveTo>
                        <a:cubicBezTo>
                          <a:pt x="91" y="1"/>
                          <a:pt x="50" y="39"/>
                          <a:pt x="27" y="42"/>
                        </a:cubicBezTo>
                        <a:cubicBezTo>
                          <a:pt x="0" y="45"/>
                          <a:pt x="55" y="93"/>
                          <a:pt x="59" y="99"/>
                        </a:cubicBezTo>
                        <a:cubicBezTo>
                          <a:pt x="59" y="100"/>
                          <a:pt x="60" y="100"/>
                          <a:pt x="62" y="100"/>
                        </a:cubicBezTo>
                        <a:cubicBezTo>
                          <a:pt x="74" y="100"/>
                          <a:pt x="113" y="90"/>
                          <a:pt x="141" y="90"/>
                        </a:cubicBezTo>
                        <a:cubicBezTo>
                          <a:pt x="155" y="90"/>
                          <a:pt x="167" y="93"/>
                          <a:pt x="172" y="99"/>
                        </a:cubicBezTo>
                        <a:cubicBezTo>
                          <a:pt x="175" y="103"/>
                          <a:pt x="178" y="104"/>
                          <a:pt x="181" y="104"/>
                        </a:cubicBezTo>
                        <a:cubicBezTo>
                          <a:pt x="197" y="104"/>
                          <a:pt x="203" y="54"/>
                          <a:pt x="141" y="7"/>
                        </a:cubicBezTo>
                        <a:cubicBezTo>
                          <a:pt x="135" y="3"/>
                          <a:pt x="129" y="1"/>
                          <a:pt x="12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3174;p51">
                    <a:extLst>
                      <a:ext uri="{FF2B5EF4-FFF2-40B4-BE49-F238E27FC236}">
                        <a16:creationId xmlns:a16="http://schemas.microsoft.com/office/drawing/2014/main" id="{FABF1CAC-C21E-A481-C7DA-67992A230F0D}"/>
                      </a:ext>
                    </a:extLst>
                  </p:cNvPr>
                  <p:cNvSpPr/>
                  <p:nvPr/>
                </p:nvSpPr>
                <p:spPr>
                  <a:xfrm>
                    <a:off x="4573691" y="2274959"/>
                    <a:ext cx="1778" cy="1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" h="69" extrusionOk="0">
                        <a:moveTo>
                          <a:pt x="50" y="0"/>
                        </a:moveTo>
                        <a:cubicBezTo>
                          <a:pt x="32" y="0"/>
                          <a:pt x="1" y="45"/>
                          <a:pt x="36" y="64"/>
                        </a:cubicBezTo>
                        <a:cubicBezTo>
                          <a:pt x="42" y="67"/>
                          <a:pt x="48" y="69"/>
                          <a:pt x="52" y="69"/>
                        </a:cubicBezTo>
                        <a:cubicBezTo>
                          <a:pt x="76" y="69"/>
                          <a:pt x="70" y="25"/>
                          <a:pt x="59" y="6"/>
                        </a:cubicBezTo>
                        <a:cubicBezTo>
                          <a:pt x="57" y="2"/>
                          <a:pt x="54" y="0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3175;p51">
                    <a:extLst>
                      <a:ext uri="{FF2B5EF4-FFF2-40B4-BE49-F238E27FC236}">
                        <a16:creationId xmlns:a16="http://schemas.microsoft.com/office/drawing/2014/main" id="{BDC8A82B-AC4B-351A-3758-1C4D4BCE8B11}"/>
                      </a:ext>
                    </a:extLst>
                  </p:cNvPr>
                  <p:cNvSpPr/>
                  <p:nvPr/>
                </p:nvSpPr>
                <p:spPr>
                  <a:xfrm>
                    <a:off x="4520766" y="2200725"/>
                    <a:ext cx="132055" cy="89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44" h="3814" extrusionOk="0">
                        <a:moveTo>
                          <a:pt x="2714" y="1"/>
                        </a:moveTo>
                        <a:cubicBezTo>
                          <a:pt x="2635" y="1"/>
                          <a:pt x="2524" y="8"/>
                          <a:pt x="2474" y="11"/>
                        </a:cubicBezTo>
                        <a:cubicBezTo>
                          <a:pt x="2396" y="13"/>
                          <a:pt x="2350" y="95"/>
                          <a:pt x="2336" y="95"/>
                        </a:cubicBezTo>
                        <a:cubicBezTo>
                          <a:pt x="2322" y="95"/>
                          <a:pt x="2314" y="80"/>
                          <a:pt x="2291" y="75"/>
                        </a:cubicBezTo>
                        <a:cubicBezTo>
                          <a:pt x="2290" y="75"/>
                          <a:pt x="2289" y="75"/>
                          <a:pt x="2288" y="75"/>
                        </a:cubicBezTo>
                        <a:cubicBezTo>
                          <a:pt x="2265" y="75"/>
                          <a:pt x="2227" y="103"/>
                          <a:pt x="2206" y="103"/>
                        </a:cubicBezTo>
                        <a:cubicBezTo>
                          <a:pt x="2183" y="103"/>
                          <a:pt x="2166" y="78"/>
                          <a:pt x="2149" y="78"/>
                        </a:cubicBezTo>
                        <a:cubicBezTo>
                          <a:pt x="2148" y="78"/>
                          <a:pt x="2147" y="78"/>
                          <a:pt x="2146" y="78"/>
                        </a:cubicBezTo>
                        <a:cubicBezTo>
                          <a:pt x="2130" y="79"/>
                          <a:pt x="2101" y="135"/>
                          <a:pt x="2076" y="135"/>
                        </a:cubicBezTo>
                        <a:cubicBezTo>
                          <a:pt x="2074" y="135"/>
                          <a:pt x="2071" y="135"/>
                          <a:pt x="2069" y="134"/>
                        </a:cubicBezTo>
                        <a:cubicBezTo>
                          <a:pt x="2042" y="121"/>
                          <a:pt x="2062" y="94"/>
                          <a:pt x="2045" y="63"/>
                        </a:cubicBezTo>
                        <a:cubicBezTo>
                          <a:pt x="2029" y="33"/>
                          <a:pt x="1879" y="9"/>
                          <a:pt x="1855" y="9"/>
                        </a:cubicBezTo>
                        <a:cubicBezTo>
                          <a:pt x="1855" y="9"/>
                          <a:pt x="1854" y="9"/>
                          <a:pt x="1854" y="9"/>
                        </a:cubicBezTo>
                        <a:cubicBezTo>
                          <a:pt x="1836" y="11"/>
                          <a:pt x="1894" y="73"/>
                          <a:pt x="1929" y="110"/>
                        </a:cubicBezTo>
                        <a:cubicBezTo>
                          <a:pt x="1965" y="147"/>
                          <a:pt x="1934" y="182"/>
                          <a:pt x="1886" y="206"/>
                        </a:cubicBezTo>
                        <a:cubicBezTo>
                          <a:pt x="1838" y="228"/>
                          <a:pt x="1783" y="232"/>
                          <a:pt x="1811" y="259"/>
                        </a:cubicBezTo>
                        <a:cubicBezTo>
                          <a:pt x="1838" y="286"/>
                          <a:pt x="1840" y="259"/>
                          <a:pt x="1898" y="300"/>
                        </a:cubicBezTo>
                        <a:cubicBezTo>
                          <a:pt x="1913" y="311"/>
                          <a:pt x="1939" y="315"/>
                          <a:pt x="1968" y="315"/>
                        </a:cubicBezTo>
                        <a:cubicBezTo>
                          <a:pt x="2030" y="315"/>
                          <a:pt x="2110" y="298"/>
                          <a:pt x="2148" y="298"/>
                        </a:cubicBezTo>
                        <a:cubicBezTo>
                          <a:pt x="2161" y="298"/>
                          <a:pt x="2169" y="300"/>
                          <a:pt x="2171" y="304"/>
                        </a:cubicBezTo>
                        <a:cubicBezTo>
                          <a:pt x="2181" y="327"/>
                          <a:pt x="1885" y="362"/>
                          <a:pt x="1806" y="362"/>
                        </a:cubicBezTo>
                        <a:cubicBezTo>
                          <a:pt x="1799" y="362"/>
                          <a:pt x="1795" y="362"/>
                          <a:pt x="1791" y="362"/>
                        </a:cubicBezTo>
                        <a:cubicBezTo>
                          <a:pt x="1745" y="355"/>
                          <a:pt x="1750" y="329"/>
                          <a:pt x="1737" y="294"/>
                        </a:cubicBezTo>
                        <a:cubicBezTo>
                          <a:pt x="1728" y="267"/>
                          <a:pt x="1665" y="264"/>
                          <a:pt x="1626" y="264"/>
                        </a:cubicBezTo>
                        <a:cubicBezTo>
                          <a:pt x="1613" y="264"/>
                          <a:pt x="1602" y="264"/>
                          <a:pt x="1597" y="264"/>
                        </a:cubicBezTo>
                        <a:cubicBezTo>
                          <a:pt x="1580" y="264"/>
                          <a:pt x="1566" y="285"/>
                          <a:pt x="1599" y="308"/>
                        </a:cubicBezTo>
                        <a:cubicBezTo>
                          <a:pt x="1632" y="331"/>
                          <a:pt x="1644" y="392"/>
                          <a:pt x="1623" y="392"/>
                        </a:cubicBezTo>
                        <a:cubicBezTo>
                          <a:pt x="1603" y="392"/>
                          <a:pt x="1557" y="355"/>
                          <a:pt x="1530" y="342"/>
                        </a:cubicBezTo>
                        <a:cubicBezTo>
                          <a:pt x="1501" y="330"/>
                          <a:pt x="1481" y="275"/>
                          <a:pt x="1503" y="268"/>
                        </a:cubicBezTo>
                        <a:cubicBezTo>
                          <a:pt x="1525" y="259"/>
                          <a:pt x="1577" y="208"/>
                          <a:pt x="1561" y="181"/>
                        </a:cubicBezTo>
                        <a:cubicBezTo>
                          <a:pt x="1544" y="154"/>
                          <a:pt x="1474" y="142"/>
                          <a:pt x="1460" y="120"/>
                        </a:cubicBezTo>
                        <a:cubicBezTo>
                          <a:pt x="1447" y="96"/>
                          <a:pt x="1475" y="86"/>
                          <a:pt x="1442" y="43"/>
                        </a:cubicBezTo>
                        <a:cubicBezTo>
                          <a:pt x="1423" y="18"/>
                          <a:pt x="1347" y="7"/>
                          <a:pt x="1285" y="7"/>
                        </a:cubicBezTo>
                        <a:cubicBezTo>
                          <a:pt x="1234" y="7"/>
                          <a:pt x="1192" y="14"/>
                          <a:pt x="1196" y="28"/>
                        </a:cubicBezTo>
                        <a:cubicBezTo>
                          <a:pt x="1206" y="59"/>
                          <a:pt x="1460" y="136"/>
                          <a:pt x="1417" y="136"/>
                        </a:cubicBezTo>
                        <a:cubicBezTo>
                          <a:pt x="1375" y="136"/>
                          <a:pt x="1381" y="213"/>
                          <a:pt x="1385" y="250"/>
                        </a:cubicBezTo>
                        <a:cubicBezTo>
                          <a:pt x="1387" y="276"/>
                          <a:pt x="1358" y="282"/>
                          <a:pt x="1325" y="282"/>
                        </a:cubicBezTo>
                        <a:cubicBezTo>
                          <a:pt x="1310" y="282"/>
                          <a:pt x="1293" y="281"/>
                          <a:pt x="1279" y="279"/>
                        </a:cubicBezTo>
                        <a:cubicBezTo>
                          <a:pt x="1276" y="279"/>
                          <a:pt x="1273" y="279"/>
                          <a:pt x="1271" y="279"/>
                        </a:cubicBezTo>
                        <a:cubicBezTo>
                          <a:pt x="1231" y="279"/>
                          <a:pt x="1225" y="318"/>
                          <a:pt x="1257" y="351"/>
                        </a:cubicBezTo>
                        <a:cubicBezTo>
                          <a:pt x="1285" y="380"/>
                          <a:pt x="1259" y="395"/>
                          <a:pt x="1236" y="395"/>
                        </a:cubicBezTo>
                        <a:cubicBezTo>
                          <a:pt x="1231" y="395"/>
                          <a:pt x="1226" y="394"/>
                          <a:pt x="1222" y="392"/>
                        </a:cubicBezTo>
                        <a:cubicBezTo>
                          <a:pt x="1199" y="385"/>
                          <a:pt x="1173" y="350"/>
                          <a:pt x="1141" y="337"/>
                        </a:cubicBezTo>
                        <a:cubicBezTo>
                          <a:pt x="1109" y="325"/>
                          <a:pt x="1034" y="247"/>
                          <a:pt x="1073" y="239"/>
                        </a:cubicBezTo>
                        <a:cubicBezTo>
                          <a:pt x="1111" y="233"/>
                          <a:pt x="1217" y="219"/>
                          <a:pt x="1218" y="162"/>
                        </a:cubicBezTo>
                        <a:cubicBezTo>
                          <a:pt x="1219" y="104"/>
                          <a:pt x="1101" y="63"/>
                          <a:pt x="1021" y="32"/>
                        </a:cubicBezTo>
                        <a:cubicBezTo>
                          <a:pt x="1005" y="26"/>
                          <a:pt x="994" y="24"/>
                          <a:pt x="987" y="24"/>
                        </a:cubicBezTo>
                        <a:cubicBezTo>
                          <a:pt x="957" y="24"/>
                          <a:pt x="986" y="65"/>
                          <a:pt x="981" y="75"/>
                        </a:cubicBezTo>
                        <a:cubicBezTo>
                          <a:pt x="980" y="77"/>
                          <a:pt x="976" y="78"/>
                          <a:pt x="970" y="78"/>
                        </a:cubicBezTo>
                        <a:cubicBezTo>
                          <a:pt x="929" y="78"/>
                          <a:pt x="784" y="39"/>
                          <a:pt x="731" y="21"/>
                        </a:cubicBezTo>
                        <a:cubicBezTo>
                          <a:pt x="717" y="16"/>
                          <a:pt x="699" y="14"/>
                          <a:pt x="680" y="14"/>
                        </a:cubicBezTo>
                        <a:cubicBezTo>
                          <a:pt x="616" y="14"/>
                          <a:pt x="539" y="37"/>
                          <a:pt x="550" y="55"/>
                        </a:cubicBezTo>
                        <a:cubicBezTo>
                          <a:pt x="563" y="80"/>
                          <a:pt x="510" y="104"/>
                          <a:pt x="444" y="143"/>
                        </a:cubicBezTo>
                        <a:cubicBezTo>
                          <a:pt x="376" y="182"/>
                          <a:pt x="163" y="219"/>
                          <a:pt x="177" y="253"/>
                        </a:cubicBezTo>
                        <a:cubicBezTo>
                          <a:pt x="191" y="286"/>
                          <a:pt x="235" y="286"/>
                          <a:pt x="235" y="316"/>
                        </a:cubicBezTo>
                        <a:cubicBezTo>
                          <a:pt x="237" y="347"/>
                          <a:pt x="1" y="397"/>
                          <a:pt x="88" y="479"/>
                        </a:cubicBezTo>
                        <a:cubicBezTo>
                          <a:pt x="109" y="499"/>
                          <a:pt x="129" y="506"/>
                          <a:pt x="149" y="506"/>
                        </a:cubicBezTo>
                        <a:cubicBezTo>
                          <a:pt x="202" y="506"/>
                          <a:pt x="251" y="458"/>
                          <a:pt x="282" y="458"/>
                        </a:cubicBezTo>
                        <a:cubicBezTo>
                          <a:pt x="290" y="458"/>
                          <a:pt x="296" y="460"/>
                          <a:pt x="301" y="466"/>
                        </a:cubicBezTo>
                        <a:cubicBezTo>
                          <a:pt x="340" y="510"/>
                          <a:pt x="244" y="613"/>
                          <a:pt x="285" y="646"/>
                        </a:cubicBezTo>
                        <a:cubicBezTo>
                          <a:pt x="291" y="651"/>
                          <a:pt x="298" y="653"/>
                          <a:pt x="306" y="653"/>
                        </a:cubicBezTo>
                        <a:cubicBezTo>
                          <a:pt x="344" y="653"/>
                          <a:pt x="400" y="603"/>
                          <a:pt x="424" y="603"/>
                        </a:cubicBezTo>
                        <a:cubicBezTo>
                          <a:pt x="428" y="603"/>
                          <a:pt x="431" y="605"/>
                          <a:pt x="433" y="609"/>
                        </a:cubicBezTo>
                        <a:cubicBezTo>
                          <a:pt x="449" y="637"/>
                          <a:pt x="331" y="653"/>
                          <a:pt x="382" y="707"/>
                        </a:cubicBezTo>
                        <a:cubicBezTo>
                          <a:pt x="389" y="715"/>
                          <a:pt x="400" y="718"/>
                          <a:pt x="413" y="718"/>
                        </a:cubicBezTo>
                        <a:cubicBezTo>
                          <a:pt x="493" y="718"/>
                          <a:pt x="664" y="590"/>
                          <a:pt x="686" y="573"/>
                        </a:cubicBezTo>
                        <a:cubicBezTo>
                          <a:pt x="711" y="552"/>
                          <a:pt x="893" y="556"/>
                          <a:pt x="880" y="533"/>
                        </a:cubicBezTo>
                        <a:cubicBezTo>
                          <a:pt x="876" y="526"/>
                          <a:pt x="855" y="524"/>
                          <a:pt x="828" y="524"/>
                        </a:cubicBezTo>
                        <a:cubicBezTo>
                          <a:pt x="780" y="524"/>
                          <a:pt x="711" y="531"/>
                          <a:pt x="681" y="531"/>
                        </a:cubicBezTo>
                        <a:cubicBezTo>
                          <a:pt x="675" y="531"/>
                          <a:pt x="670" y="530"/>
                          <a:pt x="667" y="530"/>
                        </a:cubicBezTo>
                        <a:cubicBezTo>
                          <a:pt x="644" y="523"/>
                          <a:pt x="652" y="489"/>
                          <a:pt x="633" y="451"/>
                        </a:cubicBezTo>
                        <a:cubicBezTo>
                          <a:pt x="614" y="414"/>
                          <a:pt x="551" y="422"/>
                          <a:pt x="535" y="384"/>
                        </a:cubicBezTo>
                        <a:cubicBezTo>
                          <a:pt x="529" y="370"/>
                          <a:pt x="536" y="364"/>
                          <a:pt x="550" y="364"/>
                        </a:cubicBezTo>
                        <a:cubicBezTo>
                          <a:pt x="571" y="364"/>
                          <a:pt x="607" y="378"/>
                          <a:pt x="626" y="392"/>
                        </a:cubicBezTo>
                        <a:cubicBezTo>
                          <a:pt x="635" y="399"/>
                          <a:pt x="647" y="401"/>
                          <a:pt x="659" y="401"/>
                        </a:cubicBezTo>
                        <a:cubicBezTo>
                          <a:pt x="691" y="401"/>
                          <a:pt x="727" y="385"/>
                          <a:pt x="729" y="376"/>
                        </a:cubicBezTo>
                        <a:cubicBezTo>
                          <a:pt x="730" y="363"/>
                          <a:pt x="647" y="346"/>
                          <a:pt x="619" y="328"/>
                        </a:cubicBezTo>
                        <a:cubicBezTo>
                          <a:pt x="592" y="309"/>
                          <a:pt x="634" y="300"/>
                          <a:pt x="652" y="278"/>
                        </a:cubicBezTo>
                        <a:cubicBezTo>
                          <a:pt x="665" y="261"/>
                          <a:pt x="675" y="238"/>
                          <a:pt x="700" y="238"/>
                        </a:cubicBezTo>
                        <a:cubicBezTo>
                          <a:pt x="706" y="238"/>
                          <a:pt x="713" y="240"/>
                          <a:pt x="721" y="243"/>
                        </a:cubicBezTo>
                        <a:cubicBezTo>
                          <a:pt x="762" y="258"/>
                          <a:pt x="752" y="260"/>
                          <a:pt x="821" y="270"/>
                        </a:cubicBezTo>
                        <a:cubicBezTo>
                          <a:pt x="827" y="271"/>
                          <a:pt x="833" y="272"/>
                          <a:pt x="838" y="272"/>
                        </a:cubicBezTo>
                        <a:cubicBezTo>
                          <a:pt x="880" y="272"/>
                          <a:pt x="886" y="242"/>
                          <a:pt x="895" y="242"/>
                        </a:cubicBezTo>
                        <a:cubicBezTo>
                          <a:pt x="897" y="242"/>
                          <a:pt x="899" y="243"/>
                          <a:pt x="901" y="246"/>
                        </a:cubicBezTo>
                        <a:cubicBezTo>
                          <a:pt x="917" y="263"/>
                          <a:pt x="895" y="270"/>
                          <a:pt x="914" y="314"/>
                        </a:cubicBezTo>
                        <a:cubicBezTo>
                          <a:pt x="934" y="357"/>
                          <a:pt x="1006" y="436"/>
                          <a:pt x="1050" y="465"/>
                        </a:cubicBezTo>
                        <a:cubicBezTo>
                          <a:pt x="1058" y="470"/>
                          <a:pt x="1066" y="473"/>
                          <a:pt x="1073" y="473"/>
                        </a:cubicBezTo>
                        <a:cubicBezTo>
                          <a:pt x="1108" y="473"/>
                          <a:pt x="1138" y="428"/>
                          <a:pt x="1159" y="428"/>
                        </a:cubicBezTo>
                        <a:cubicBezTo>
                          <a:pt x="1160" y="428"/>
                          <a:pt x="1160" y="428"/>
                          <a:pt x="1161" y="428"/>
                        </a:cubicBezTo>
                        <a:cubicBezTo>
                          <a:pt x="1185" y="431"/>
                          <a:pt x="1202" y="489"/>
                          <a:pt x="1181" y="489"/>
                        </a:cubicBezTo>
                        <a:cubicBezTo>
                          <a:pt x="1180" y="489"/>
                          <a:pt x="1178" y="489"/>
                          <a:pt x="1177" y="489"/>
                        </a:cubicBezTo>
                        <a:cubicBezTo>
                          <a:pt x="1174" y="488"/>
                          <a:pt x="1171" y="487"/>
                          <a:pt x="1168" y="487"/>
                        </a:cubicBezTo>
                        <a:cubicBezTo>
                          <a:pt x="1142" y="487"/>
                          <a:pt x="1116" y="519"/>
                          <a:pt x="1119" y="540"/>
                        </a:cubicBezTo>
                        <a:cubicBezTo>
                          <a:pt x="1120" y="563"/>
                          <a:pt x="988" y="587"/>
                          <a:pt x="1002" y="611"/>
                        </a:cubicBezTo>
                        <a:cubicBezTo>
                          <a:pt x="1005" y="617"/>
                          <a:pt x="1014" y="619"/>
                          <a:pt x="1025" y="619"/>
                        </a:cubicBezTo>
                        <a:cubicBezTo>
                          <a:pt x="1055" y="619"/>
                          <a:pt x="1101" y="602"/>
                          <a:pt x="1122" y="581"/>
                        </a:cubicBezTo>
                        <a:cubicBezTo>
                          <a:pt x="1127" y="576"/>
                          <a:pt x="1133" y="574"/>
                          <a:pt x="1141" y="574"/>
                        </a:cubicBezTo>
                        <a:cubicBezTo>
                          <a:pt x="1174" y="574"/>
                          <a:pt x="1222" y="618"/>
                          <a:pt x="1249" y="624"/>
                        </a:cubicBezTo>
                        <a:cubicBezTo>
                          <a:pt x="1254" y="625"/>
                          <a:pt x="1258" y="626"/>
                          <a:pt x="1262" y="626"/>
                        </a:cubicBezTo>
                        <a:cubicBezTo>
                          <a:pt x="1284" y="626"/>
                          <a:pt x="1288" y="607"/>
                          <a:pt x="1315" y="600"/>
                        </a:cubicBezTo>
                        <a:cubicBezTo>
                          <a:pt x="1347" y="591"/>
                          <a:pt x="1310" y="573"/>
                          <a:pt x="1264" y="534"/>
                        </a:cubicBezTo>
                        <a:cubicBezTo>
                          <a:pt x="1224" y="500"/>
                          <a:pt x="1221" y="473"/>
                          <a:pt x="1237" y="473"/>
                        </a:cubicBezTo>
                        <a:cubicBezTo>
                          <a:pt x="1239" y="473"/>
                          <a:pt x="1243" y="474"/>
                          <a:pt x="1247" y="475"/>
                        </a:cubicBezTo>
                        <a:cubicBezTo>
                          <a:pt x="1272" y="489"/>
                          <a:pt x="1304" y="559"/>
                          <a:pt x="1346" y="583"/>
                        </a:cubicBezTo>
                        <a:cubicBezTo>
                          <a:pt x="1361" y="592"/>
                          <a:pt x="1376" y="594"/>
                          <a:pt x="1392" y="594"/>
                        </a:cubicBezTo>
                        <a:cubicBezTo>
                          <a:pt x="1407" y="594"/>
                          <a:pt x="1422" y="592"/>
                          <a:pt x="1437" y="592"/>
                        </a:cubicBezTo>
                        <a:cubicBezTo>
                          <a:pt x="1453" y="592"/>
                          <a:pt x="1468" y="594"/>
                          <a:pt x="1483" y="603"/>
                        </a:cubicBezTo>
                        <a:cubicBezTo>
                          <a:pt x="1517" y="623"/>
                          <a:pt x="1527" y="650"/>
                          <a:pt x="1544" y="650"/>
                        </a:cubicBezTo>
                        <a:cubicBezTo>
                          <a:pt x="1548" y="650"/>
                          <a:pt x="1552" y="649"/>
                          <a:pt x="1557" y="646"/>
                        </a:cubicBezTo>
                        <a:cubicBezTo>
                          <a:pt x="1559" y="645"/>
                          <a:pt x="1561" y="644"/>
                          <a:pt x="1563" y="644"/>
                        </a:cubicBezTo>
                        <a:cubicBezTo>
                          <a:pt x="1609" y="644"/>
                          <a:pt x="1818" y="786"/>
                          <a:pt x="1842" y="829"/>
                        </a:cubicBezTo>
                        <a:cubicBezTo>
                          <a:pt x="1865" y="875"/>
                          <a:pt x="1829" y="850"/>
                          <a:pt x="1781" y="890"/>
                        </a:cubicBezTo>
                        <a:cubicBezTo>
                          <a:pt x="1739" y="922"/>
                          <a:pt x="1790" y="972"/>
                          <a:pt x="1713" y="972"/>
                        </a:cubicBezTo>
                        <a:cubicBezTo>
                          <a:pt x="1701" y="972"/>
                          <a:pt x="1685" y="970"/>
                          <a:pt x="1665" y="968"/>
                        </a:cubicBezTo>
                        <a:cubicBezTo>
                          <a:pt x="1648" y="965"/>
                          <a:pt x="1634" y="964"/>
                          <a:pt x="1624" y="964"/>
                        </a:cubicBezTo>
                        <a:cubicBezTo>
                          <a:pt x="1548" y="964"/>
                          <a:pt x="1635" y="1023"/>
                          <a:pt x="1603" y="1049"/>
                        </a:cubicBezTo>
                        <a:cubicBezTo>
                          <a:pt x="1593" y="1056"/>
                          <a:pt x="1568" y="1058"/>
                          <a:pt x="1539" y="1058"/>
                        </a:cubicBezTo>
                        <a:cubicBezTo>
                          <a:pt x="1514" y="1058"/>
                          <a:pt x="1485" y="1057"/>
                          <a:pt x="1459" y="1057"/>
                        </a:cubicBezTo>
                        <a:cubicBezTo>
                          <a:pt x="1400" y="1057"/>
                          <a:pt x="1353" y="1063"/>
                          <a:pt x="1381" y="1104"/>
                        </a:cubicBezTo>
                        <a:cubicBezTo>
                          <a:pt x="1436" y="1184"/>
                          <a:pt x="1389" y="1304"/>
                          <a:pt x="1338" y="1304"/>
                        </a:cubicBezTo>
                        <a:cubicBezTo>
                          <a:pt x="1338" y="1304"/>
                          <a:pt x="1337" y="1304"/>
                          <a:pt x="1336" y="1304"/>
                        </a:cubicBezTo>
                        <a:cubicBezTo>
                          <a:pt x="1285" y="1300"/>
                          <a:pt x="1281" y="1161"/>
                          <a:pt x="1272" y="1135"/>
                        </a:cubicBezTo>
                        <a:cubicBezTo>
                          <a:pt x="1263" y="1108"/>
                          <a:pt x="1231" y="1103"/>
                          <a:pt x="1130" y="1084"/>
                        </a:cubicBezTo>
                        <a:cubicBezTo>
                          <a:pt x="1028" y="1064"/>
                          <a:pt x="1063" y="1026"/>
                          <a:pt x="1038" y="976"/>
                        </a:cubicBezTo>
                        <a:cubicBezTo>
                          <a:pt x="1012" y="927"/>
                          <a:pt x="1065" y="921"/>
                          <a:pt x="1068" y="898"/>
                        </a:cubicBezTo>
                        <a:cubicBezTo>
                          <a:pt x="1070" y="873"/>
                          <a:pt x="1074" y="874"/>
                          <a:pt x="1019" y="850"/>
                        </a:cubicBezTo>
                        <a:cubicBezTo>
                          <a:pt x="965" y="824"/>
                          <a:pt x="987" y="834"/>
                          <a:pt x="982" y="763"/>
                        </a:cubicBezTo>
                        <a:cubicBezTo>
                          <a:pt x="977" y="691"/>
                          <a:pt x="963" y="695"/>
                          <a:pt x="909" y="664"/>
                        </a:cubicBezTo>
                        <a:cubicBezTo>
                          <a:pt x="893" y="655"/>
                          <a:pt x="882" y="651"/>
                          <a:pt x="875" y="651"/>
                        </a:cubicBezTo>
                        <a:cubicBezTo>
                          <a:pt x="857" y="651"/>
                          <a:pt x="854" y="669"/>
                          <a:pt x="828" y="674"/>
                        </a:cubicBezTo>
                        <a:cubicBezTo>
                          <a:pt x="791" y="684"/>
                          <a:pt x="673" y="668"/>
                          <a:pt x="667" y="698"/>
                        </a:cubicBezTo>
                        <a:cubicBezTo>
                          <a:pt x="661" y="722"/>
                          <a:pt x="671" y="740"/>
                          <a:pt x="648" y="740"/>
                        </a:cubicBezTo>
                        <a:cubicBezTo>
                          <a:pt x="645" y="740"/>
                          <a:pt x="641" y="740"/>
                          <a:pt x="637" y="739"/>
                        </a:cubicBezTo>
                        <a:cubicBezTo>
                          <a:pt x="630" y="738"/>
                          <a:pt x="623" y="737"/>
                          <a:pt x="618" y="737"/>
                        </a:cubicBezTo>
                        <a:cubicBezTo>
                          <a:pt x="591" y="737"/>
                          <a:pt x="580" y="751"/>
                          <a:pt x="592" y="776"/>
                        </a:cubicBezTo>
                        <a:cubicBezTo>
                          <a:pt x="608" y="807"/>
                          <a:pt x="617" y="860"/>
                          <a:pt x="562" y="885"/>
                        </a:cubicBezTo>
                        <a:cubicBezTo>
                          <a:pt x="556" y="887"/>
                          <a:pt x="549" y="889"/>
                          <a:pt x="542" y="889"/>
                        </a:cubicBezTo>
                        <a:cubicBezTo>
                          <a:pt x="487" y="889"/>
                          <a:pt x="407" y="810"/>
                          <a:pt x="365" y="792"/>
                        </a:cubicBezTo>
                        <a:cubicBezTo>
                          <a:pt x="362" y="791"/>
                          <a:pt x="359" y="791"/>
                          <a:pt x="357" y="791"/>
                        </a:cubicBezTo>
                        <a:cubicBezTo>
                          <a:pt x="313" y="791"/>
                          <a:pt x="280" y="926"/>
                          <a:pt x="308" y="965"/>
                        </a:cubicBezTo>
                        <a:cubicBezTo>
                          <a:pt x="337" y="1006"/>
                          <a:pt x="316" y="1053"/>
                          <a:pt x="267" y="1069"/>
                        </a:cubicBezTo>
                        <a:cubicBezTo>
                          <a:pt x="218" y="1086"/>
                          <a:pt x="173" y="1142"/>
                          <a:pt x="142" y="1173"/>
                        </a:cubicBezTo>
                        <a:cubicBezTo>
                          <a:pt x="111" y="1206"/>
                          <a:pt x="254" y="1347"/>
                          <a:pt x="268" y="1372"/>
                        </a:cubicBezTo>
                        <a:cubicBezTo>
                          <a:pt x="283" y="1397"/>
                          <a:pt x="188" y="1382"/>
                          <a:pt x="178" y="1416"/>
                        </a:cubicBezTo>
                        <a:cubicBezTo>
                          <a:pt x="168" y="1449"/>
                          <a:pt x="197" y="1518"/>
                          <a:pt x="248" y="1541"/>
                        </a:cubicBezTo>
                        <a:cubicBezTo>
                          <a:pt x="276" y="1554"/>
                          <a:pt x="303" y="1563"/>
                          <a:pt x="323" y="1563"/>
                        </a:cubicBezTo>
                        <a:cubicBezTo>
                          <a:pt x="339" y="1563"/>
                          <a:pt x="350" y="1557"/>
                          <a:pt x="352" y="1541"/>
                        </a:cubicBezTo>
                        <a:cubicBezTo>
                          <a:pt x="358" y="1505"/>
                          <a:pt x="481" y="1535"/>
                          <a:pt x="484" y="1501"/>
                        </a:cubicBezTo>
                        <a:cubicBezTo>
                          <a:pt x="486" y="1469"/>
                          <a:pt x="278" y="1329"/>
                          <a:pt x="283" y="1308"/>
                        </a:cubicBezTo>
                        <a:cubicBezTo>
                          <a:pt x="284" y="1302"/>
                          <a:pt x="288" y="1300"/>
                          <a:pt x="293" y="1300"/>
                        </a:cubicBezTo>
                        <a:cubicBezTo>
                          <a:pt x="309" y="1300"/>
                          <a:pt x="341" y="1321"/>
                          <a:pt x="387" y="1355"/>
                        </a:cubicBezTo>
                        <a:cubicBezTo>
                          <a:pt x="409" y="1371"/>
                          <a:pt x="429" y="1376"/>
                          <a:pt x="448" y="1376"/>
                        </a:cubicBezTo>
                        <a:cubicBezTo>
                          <a:pt x="478" y="1376"/>
                          <a:pt x="505" y="1364"/>
                          <a:pt x="535" y="1364"/>
                        </a:cubicBezTo>
                        <a:cubicBezTo>
                          <a:pt x="544" y="1364"/>
                          <a:pt x="553" y="1365"/>
                          <a:pt x="562" y="1368"/>
                        </a:cubicBezTo>
                        <a:cubicBezTo>
                          <a:pt x="622" y="1385"/>
                          <a:pt x="535" y="1420"/>
                          <a:pt x="601" y="1434"/>
                        </a:cubicBezTo>
                        <a:cubicBezTo>
                          <a:pt x="608" y="1436"/>
                          <a:pt x="614" y="1437"/>
                          <a:pt x="619" y="1437"/>
                        </a:cubicBezTo>
                        <a:cubicBezTo>
                          <a:pt x="655" y="1437"/>
                          <a:pt x="616" y="1392"/>
                          <a:pt x="681" y="1371"/>
                        </a:cubicBezTo>
                        <a:cubicBezTo>
                          <a:pt x="687" y="1369"/>
                          <a:pt x="694" y="1368"/>
                          <a:pt x="702" y="1368"/>
                        </a:cubicBezTo>
                        <a:cubicBezTo>
                          <a:pt x="793" y="1368"/>
                          <a:pt x="990" y="1480"/>
                          <a:pt x="990" y="1492"/>
                        </a:cubicBezTo>
                        <a:cubicBezTo>
                          <a:pt x="991" y="1494"/>
                          <a:pt x="988" y="1496"/>
                          <a:pt x="982" y="1496"/>
                        </a:cubicBezTo>
                        <a:cubicBezTo>
                          <a:pt x="959" y="1496"/>
                          <a:pt x="894" y="1476"/>
                          <a:pt x="809" y="1440"/>
                        </a:cubicBezTo>
                        <a:cubicBezTo>
                          <a:pt x="785" y="1431"/>
                          <a:pt x="765" y="1427"/>
                          <a:pt x="751" y="1427"/>
                        </a:cubicBezTo>
                        <a:cubicBezTo>
                          <a:pt x="701" y="1427"/>
                          <a:pt x="702" y="1470"/>
                          <a:pt x="726" y="1478"/>
                        </a:cubicBezTo>
                        <a:cubicBezTo>
                          <a:pt x="757" y="1489"/>
                          <a:pt x="785" y="1566"/>
                          <a:pt x="791" y="1599"/>
                        </a:cubicBezTo>
                        <a:cubicBezTo>
                          <a:pt x="794" y="1613"/>
                          <a:pt x="782" y="1618"/>
                          <a:pt x="763" y="1618"/>
                        </a:cubicBezTo>
                        <a:cubicBezTo>
                          <a:pt x="733" y="1618"/>
                          <a:pt x="685" y="1603"/>
                          <a:pt x="659" y="1582"/>
                        </a:cubicBezTo>
                        <a:cubicBezTo>
                          <a:pt x="644" y="1570"/>
                          <a:pt x="625" y="1565"/>
                          <a:pt x="609" y="1565"/>
                        </a:cubicBezTo>
                        <a:cubicBezTo>
                          <a:pt x="581" y="1565"/>
                          <a:pt x="559" y="1579"/>
                          <a:pt x="570" y="1598"/>
                        </a:cubicBezTo>
                        <a:cubicBezTo>
                          <a:pt x="585" y="1628"/>
                          <a:pt x="715" y="1687"/>
                          <a:pt x="768" y="1687"/>
                        </a:cubicBezTo>
                        <a:cubicBezTo>
                          <a:pt x="772" y="1687"/>
                          <a:pt x="775" y="1686"/>
                          <a:pt x="778" y="1686"/>
                        </a:cubicBezTo>
                        <a:cubicBezTo>
                          <a:pt x="781" y="1685"/>
                          <a:pt x="783" y="1685"/>
                          <a:pt x="786" y="1685"/>
                        </a:cubicBezTo>
                        <a:cubicBezTo>
                          <a:pt x="828" y="1685"/>
                          <a:pt x="883" y="1759"/>
                          <a:pt x="926" y="1773"/>
                        </a:cubicBezTo>
                        <a:cubicBezTo>
                          <a:pt x="932" y="1775"/>
                          <a:pt x="937" y="1776"/>
                          <a:pt x="941" y="1776"/>
                        </a:cubicBezTo>
                        <a:cubicBezTo>
                          <a:pt x="965" y="1776"/>
                          <a:pt x="945" y="1742"/>
                          <a:pt x="915" y="1705"/>
                        </a:cubicBezTo>
                        <a:cubicBezTo>
                          <a:pt x="889" y="1673"/>
                          <a:pt x="893" y="1654"/>
                          <a:pt x="910" y="1654"/>
                        </a:cubicBezTo>
                        <a:cubicBezTo>
                          <a:pt x="916" y="1654"/>
                          <a:pt x="922" y="1656"/>
                          <a:pt x="930" y="1660"/>
                        </a:cubicBezTo>
                        <a:cubicBezTo>
                          <a:pt x="961" y="1679"/>
                          <a:pt x="1110" y="1727"/>
                          <a:pt x="1181" y="1765"/>
                        </a:cubicBezTo>
                        <a:cubicBezTo>
                          <a:pt x="1245" y="1798"/>
                          <a:pt x="1226" y="1876"/>
                          <a:pt x="1237" y="1876"/>
                        </a:cubicBezTo>
                        <a:cubicBezTo>
                          <a:pt x="1238" y="1876"/>
                          <a:pt x="1240" y="1875"/>
                          <a:pt x="1242" y="1873"/>
                        </a:cubicBezTo>
                        <a:cubicBezTo>
                          <a:pt x="1244" y="1871"/>
                          <a:pt x="1248" y="1870"/>
                          <a:pt x="1254" y="1870"/>
                        </a:cubicBezTo>
                        <a:cubicBezTo>
                          <a:pt x="1301" y="1870"/>
                          <a:pt x="1458" y="1935"/>
                          <a:pt x="1552" y="2001"/>
                        </a:cubicBezTo>
                        <a:cubicBezTo>
                          <a:pt x="1660" y="2075"/>
                          <a:pt x="1621" y="2118"/>
                          <a:pt x="1667" y="2208"/>
                        </a:cubicBezTo>
                        <a:cubicBezTo>
                          <a:pt x="1713" y="2298"/>
                          <a:pt x="2045" y="2361"/>
                          <a:pt x="2078" y="2449"/>
                        </a:cubicBezTo>
                        <a:cubicBezTo>
                          <a:pt x="2111" y="2536"/>
                          <a:pt x="2163" y="2790"/>
                          <a:pt x="2247" y="2814"/>
                        </a:cubicBezTo>
                        <a:cubicBezTo>
                          <a:pt x="2251" y="2815"/>
                          <a:pt x="2254" y="2815"/>
                          <a:pt x="2258" y="2815"/>
                        </a:cubicBezTo>
                        <a:cubicBezTo>
                          <a:pt x="2320" y="2815"/>
                          <a:pt x="2222" y="2600"/>
                          <a:pt x="2222" y="2547"/>
                        </a:cubicBezTo>
                        <a:cubicBezTo>
                          <a:pt x="2222" y="2529"/>
                          <a:pt x="2229" y="2523"/>
                          <a:pt x="2240" y="2523"/>
                        </a:cubicBezTo>
                        <a:cubicBezTo>
                          <a:pt x="2256" y="2523"/>
                          <a:pt x="2282" y="2537"/>
                          <a:pt x="2304" y="2537"/>
                        </a:cubicBezTo>
                        <a:cubicBezTo>
                          <a:pt x="2309" y="2537"/>
                          <a:pt x="2315" y="2536"/>
                          <a:pt x="2319" y="2534"/>
                        </a:cubicBezTo>
                        <a:cubicBezTo>
                          <a:pt x="2346" y="2519"/>
                          <a:pt x="2371" y="2496"/>
                          <a:pt x="2401" y="2496"/>
                        </a:cubicBezTo>
                        <a:cubicBezTo>
                          <a:pt x="2411" y="2496"/>
                          <a:pt x="2421" y="2498"/>
                          <a:pt x="2431" y="2504"/>
                        </a:cubicBezTo>
                        <a:cubicBezTo>
                          <a:pt x="2474" y="2526"/>
                          <a:pt x="2529" y="2578"/>
                          <a:pt x="2581" y="2585"/>
                        </a:cubicBezTo>
                        <a:cubicBezTo>
                          <a:pt x="2582" y="2585"/>
                          <a:pt x="2584" y="2585"/>
                          <a:pt x="2585" y="2585"/>
                        </a:cubicBezTo>
                        <a:cubicBezTo>
                          <a:pt x="2616" y="2585"/>
                          <a:pt x="2663" y="2547"/>
                          <a:pt x="2729" y="2547"/>
                        </a:cubicBezTo>
                        <a:cubicBezTo>
                          <a:pt x="2776" y="2547"/>
                          <a:pt x="2832" y="2566"/>
                          <a:pt x="2900" y="2628"/>
                        </a:cubicBezTo>
                        <a:cubicBezTo>
                          <a:pt x="3072" y="2784"/>
                          <a:pt x="3128" y="2987"/>
                          <a:pt x="3158" y="3088"/>
                        </a:cubicBezTo>
                        <a:cubicBezTo>
                          <a:pt x="3178" y="3155"/>
                          <a:pt x="3113" y="3196"/>
                          <a:pt x="3048" y="3196"/>
                        </a:cubicBezTo>
                        <a:cubicBezTo>
                          <a:pt x="3014" y="3196"/>
                          <a:pt x="2980" y="3185"/>
                          <a:pt x="2957" y="3160"/>
                        </a:cubicBezTo>
                        <a:cubicBezTo>
                          <a:pt x="2902" y="3099"/>
                          <a:pt x="2757" y="3006"/>
                          <a:pt x="2684" y="3006"/>
                        </a:cubicBezTo>
                        <a:cubicBezTo>
                          <a:pt x="2674" y="3006"/>
                          <a:pt x="2665" y="3008"/>
                          <a:pt x="2658" y="3013"/>
                        </a:cubicBezTo>
                        <a:cubicBezTo>
                          <a:pt x="2604" y="3044"/>
                          <a:pt x="2914" y="3294"/>
                          <a:pt x="2900" y="3328"/>
                        </a:cubicBezTo>
                        <a:cubicBezTo>
                          <a:pt x="2897" y="3336"/>
                          <a:pt x="2888" y="3339"/>
                          <a:pt x="2874" y="3339"/>
                        </a:cubicBezTo>
                        <a:cubicBezTo>
                          <a:pt x="2843" y="3339"/>
                          <a:pt x="2790" y="3325"/>
                          <a:pt x="2741" y="3325"/>
                        </a:cubicBezTo>
                        <a:cubicBezTo>
                          <a:pt x="2720" y="3325"/>
                          <a:pt x="2699" y="3327"/>
                          <a:pt x="2683" y="3336"/>
                        </a:cubicBezTo>
                        <a:cubicBezTo>
                          <a:pt x="2611" y="3371"/>
                          <a:pt x="2781" y="3532"/>
                          <a:pt x="2817" y="3623"/>
                        </a:cubicBezTo>
                        <a:cubicBezTo>
                          <a:pt x="2853" y="3714"/>
                          <a:pt x="2729" y="3747"/>
                          <a:pt x="2775" y="3801"/>
                        </a:cubicBezTo>
                        <a:cubicBezTo>
                          <a:pt x="2782" y="3810"/>
                          <a:pt x="2790" y="3813"/>
                          <a:pt x="2799" y="3813"/>
                        </a:cubicBezTo>
                        <a:cubicBezTo>
                          <a:pt x="2843" y="3813"/>
                          <a:pt x="2899" y="3712"/>
                          <a:pt x="2936" y="3693"/>
                        </a:cubicBezTo>
                        <a:cubicBezTo>
                          <a:pt x="2981" y="3667"/>
                          <a:pt x="2943" y="3557"/>
                          <a:pt x="2948" y="3500"/>
                        </a:cubicBezTo>
                        <a:cubicBezTo>
                          <a:pt x="2953" y="3441"/>
                          <a:pt x="3124" y="3443"/>
                          <a:pt x="3137" y="3386"/>
                        </a:cubicBezTo>
                        <a:cubicBezTo>
                          <a:pt x="3149" y="3334"/>
                          <a:pt x="3211" y="3332"/>
                          <a:pt x="3307" y="3332"/>
                        </a:cubicBezTo>
                        <a:cubicBezTo>
                          <a:pt x="3317" y="3332"/>
                          <a:pt x="3328" y="3332"/>
                          <a:pt x="3339" y="3332"/>
                        </a:cubicBezTo>
                        <a:cubicBezTo>
                          <a:pt x="3453" y="3332"/>
                          <a:pt x="3373" y="3282"/>
                          <a:pt x="3510" y="3212"/>
                        </a:cubicBezTo>
                        <a:cubicBezTo>
                          <a:pt x="3648" y="3141"/>
                          <a:pt x="3563" y="3101"/>
                          <a:pt x="3538" y="2997"/>
                        </a:cubicBezTo>
                        <a:cubicBezTo>
                          <a:pt x="3510" y="2895"/>
                          <a:pt x="3643" y="2690"/>
                          <a:pt x="3633" y="2595"/>
                        </a:cubicBezTo>
                        <a:cubicBezTo>
                          <a:pt x="3624" y="2512"/>
                          <a:pt x="3626" y="2427"/>
                          <a:pt x="3655" y="2427"/>
                        </a:cubicBezTo>
                        <a:cubicBezTo>
                          <a:pt x="3659" y="2427"/>
                          <a:pt x="3664" y="2429"/>
                          <a:pt x="3669" y="2433"/>
                        </a:cubicBezTo>
                        <a:cubicBezTo>
                          <a:pt x="3710" y="2464"/>
                          <a:pt x="3673" y="2556"/>
                          <a:pt x="3674" y="2623"/>
                        </a:cubicBezTo>
                        <a:cubicBezTo>
                          <a:pt x="3675" y="2689"/>
                          <a:pt x="3663" y="2900"/>
                          <a:pt x="3701" y="2909"/>
                        </a:cubicBezTo>
                        <a:cubicBezTo>
                          <a:pt x="3705" y="2910"/>
                          <a:pt x="3709" y="2911"/>
                          <a:pt x="3711" y="2911"/>
                        </a:cubicBezTo>
                        <a:cubicBezTo>
                          <a:pt x="3734" y="2911"/>
                          <a:pt x="3715" y="2877"/>
                          <a:pt x="3746" y="2857"/>
                        </a:cubicBezTo>
                        <a:cubicBezTo>
                          <a:pt x="3782" y="2834"/>
                          <a:pt x="3716" y="2750"/>
                          <a:pt x="3777" y="2720"/>
                        </a:cubicBezTo>
                        <a:cubicBezTo>
                          <a:pt x="3837" y="2691"/>
                          <a:pt x="3806" y="2663"/>
                          <a:pt x="3767" y="2623"/>
                        </a:cubicBezTo>
                        <a:cubicBezTo>
                          <a:pt x="3729" y="2585"/>
                          <a:pt x="3792" y="2572"/>
                          <a:pt x="3780" y="2508"/>
                        </a:cubicBezTo>
                        <a:cubicBezTo>
                          <a:pt x="3767" y="2443"/>
                          <a:pt x="3749" y="2351"/>
                          <a:pt x="3851" y="2288"/>
                        </a:cubicBezTo>
                        <a:cubicBezTo>
                          <a:pt x="3951" y="2223"/>
                          <a:pt x="3868" y="2031"/>
                          <a:pt x="3859" y="1932"/>
                        </a:cubicBezTo>
                        <a:cubicBezTo>
                          <a:pt x="3851" y="1832"/>
                          <a:pt x="3652" y="1583"/>
                          <a:pt x="3602" y="1464"/>
                        </a:cubicBezTo>
                        <a:cubicBezTo>
                          <a:pt x="3707" y="1439"/>
                          <a:pt x="3724" y="1352"/>
                          <a:pt x="3699" y="1303"/>
                        </a:cubicBezTo>
                        <a:cubicBezTo>
                          <a:pt x="3673" y="1253"/>
                          <a:pt x="3728" y="1149"/>
                          <a:pt x="3744" y="1104"/>
                        </a:cubicBezTo>
                        <a:cubicBezTo>
                          <a:pt x="3747" y="1094"/>
                          <a:pt x="3753" y="1091"/>
                          <a:pt x="3759" y="1091"/>
                        </a:cubicBezTo>
                        <a:cubicBezTo>
                          <a:pt x="3776" y="1091"/>
                          <a:pt x="3802" y="1117"/>
                          <a:pt x="3823" y="1117"/>
                        </a:cubicBezTo>
                        <a:cubicBezTo>
                          <a:pt x="3830" y="1117"/>
                          <a:pt x="3837" y="1114"/>
                          <a:pt x="3842" y="1106"/>
                        </a:cubicBezTo>
                        <a:cubicBezTo>
                          <a:pt x="3871" y="1068"/>
                          <a:pt x="3933" y="818"/>
                          <a:pt x="4030" y="818"/>
                        </a:cubicBezTo>
                        <a:cubicBezTo>
                          <a:pt x="4031" y="818"/>
                          <a:pt x="4031" y="818"/>
                          <a:pt x="4032" y="818"/>
                        </a:cubicBezTo>
                        <a:cubicBezTo>
                          <a:pt x="4035" y="818"/>
                          <a:pt x="4039" y="818"/>
                          <a:pt x="4042" y="818"/>
                        </a:cubicBezTo>
                        <a:cubicBezTo>
                          <a:pt x="4140" y="818"/>
                          <a:pt x="4282" y="762"/>
                          <a:pt x="4300" y="762"/>
                        </a:cubicBezTo>
                        <a:cubicBezTo>
                          <a:pt x="4318" y="762"/>
                          <a:pt x="4337" y="828"/>
                          <a:pt x="4370" y="828"/>
                        </a:cubicBezTo>
                        <a:cubicBezTo>
                          <a:pt x="4372" y="828"/>
                          <a:pt x="4374" y="828"/>
                          <a:pt x="4377" y="827"/>
                        </a:cubicBezTo>
                        <a:cubicBezTo>
                          <a:pt x="4380" y="826"/>
                          <a:pt x="4384" y="826"/>
                          <a:pt x="4389" y="826"/>
                        </a:cubicBezTo>
                        <a:cubicBezTo>
                          <a:pt x="4435" y="826"/>
                          <a:pt x="4547" y="860"/>
                          <a:pt x="4584" y="860"/>
                        </a:cubicBezTo>
                        <a:cubicBezTo>
                          <a:pt x="4590" y="860"/>
                          <a:pt x="4593" y="860"/>
                          <a:pt x="4595" y="858"/>
                        </a:cubicBezTo>
                        <a:cubicBezTo>
                          <a:pt x="4612" y="844"/>
                          <a:pt x="4521" y="773"/>
                          <a:pt x="4544" y="763"/>
                        </a:cubicBezTo>
                        <a:cubicBezTo>
                          <a:pt x="4544" y="762"/>
                          <a:pt x="4545" y="762"/>
                          <a:pt x="4546" y="762"/>
                        </a:cubicBezTo>
                        <a:cubicBezTo>
                          <a:pt x="4572" y="762"/>
                          <a:pt x="4686" y="900"/>
                          <a:pt x="4741" y="911"/>
                        </a:cubicBezTo>
                        <a:cubicBezTo>
                          <a:pt x="4794" y="923"/>
                          <a:pt x="5087" y="1105"/>
                          <a:pt x="5165" y="1105"/>
                        </a:cubicBezTo>
                        <a:cubicBezTo>
                          <a:pt x="5169" y="1105"/>
                          <a:pt x="5173" y="1104"/>
                          <a:pt x="5176" y="1103"/>
                        </a:cubicBezTo>
                        <a:cubicBezTo>
                          <a:pt x="5179" y="1101"/>
                          <a:pt x="5185" y="1101"/>
                          <a:pt x="5191" y="1101"/>
                        </a:cubicBezTo>
                        <a:cubicBezTo>
                          <a:pt x="5278" y="1101"/>
                          <a:pt x="5599" y="1227"/>
                          <a:pt x="5637" y="1227"/>
                        </a:cubicBezTo>
                        <a:cubicBezTo>
                          <a:pt x="5639" y="1227"/>
                          <a:pt x="5640" y="1227"/>
                          <a:pt x="5640" y="1226"/>
                        </a:cubicBezTo>
                        <a:cubicBezTo>
                          <a:pt x="5643" y="1208"/>
                          <a:pt x="5207" y="1064"/>
                          <a:pt x="5139" y="1050"/>
                        </a:cubicBezTo>
                        <a:cubicBezTo>
                          <a:pt x="5069" y="1036"/>
                          <a:pt x="4910" y="939"/>
                          <a:pt x="4902" y="905"/>
                        </a:cubicBezTo>
                        <a:cubicBezTo>
                          <a:pt x="4894" y="873"/>
                          <a:pt x="5096" y="898"/>
                          <a:pt x="5084" y="863"/>
                        </a:cubicBezTo>
                        <a:cubicBezTo>
                          <a:pt x="5073" y="828"/>
                          <a:pt x="5171" y="824"/>
                          <a:pt x="5218" y="783"/>
                        </a:cubicBezTo>
                        <a:cubicBezTo>
                          <a:pt x="5265" y="744"/>
                          <a:pt x="5145" y="648"/>
                          <a:pt x="5091" y="642"/>
                        </a:cubicBezTo>
                        <a:cubicBezTo>
                          <a:pt x="5037" y="636"/>
                          <a:pt x="4891" y="586"/>
                          <a:pt x="4885" y="552"/>
                        </a:cubicBezTo>
                        <a:cubicBezTo>
                          <a:pt x="4883" y="540"/>
                          <a:pt x="4888" y="535"/>
                          <a:pt x="4898" y="535"/>
                        </a:cubicBezTo>
                        <a:cubicBezTo>
                          <a:pt x="4914" y="535"/>
                          <a:pt x="4948" y="549"/>
                          <a:pt x="4997" y="571"/>
                        </a:cubicBezTo>
                        <a:cubicBezTo>
                          <a:pt x="5011" y="577"/>
                          <a:pt x="5026" y="579"/>
                          <a:pt x="5041" y="579"/>
                        </a:cubicBezTo>
                        <a:cubicBezTo>
                          <a:pt x="5111" y="579"/>
                          <a:pt x="5182" y="519"/>
                          <a:pt x="5164" y="488"/>
                        </a:cubicBezTo>
                        <a:cubicBezTo>
                          <a:pt x="5158" y="477"/>
                          <a:pt x="5134" y="473"/>
                          <a:pt x="5102" y="473"/>
                        </a:cubicBezTo>
                        <a:cubicBezTo>
                          <a:pt x="5048" y="473"/>
                          <a:pt x="4971" y="483"/>
                          <a:pt x="4921" y="483"/>
                        </a:cubicBezTo>
                        <a:cubicBezTo>
                          <a:pt x="4895" y="483"/>
                          <a:pt x="4876" y="480"/>
                          <a:pt x="4872" y="472"/>
                        </a:cubicBezTo>
                        <a:cubicBezTo>
                          <a:pt x="4854" y="438"/>
                          <a:pt x="5051" y="373"/>
                          <a:pt x="5031" y="327"/>
                        </a:cubicBezTo>
                        <a:cubicBezTo>
                          <a:pt x="5016" y="289"/>
                          <a:pt x="4902" y="308"/>
                          <a:pt x="4853" y="289"/>
                        </a:cubicBezTo>
                        <a:cubicBezTo>
                          <a:pt x="4808" y="269"/>
                          <a:pt x="4781" y="259"/>
                          <a:pt x="4719" y="218"/>
                        </a:cubicBezTo>
                        <a:cubicBezTo>
                          <a:pt x="4693" y="201"/>
                          <a:pt x="4665" y="197"/>
                          <a:pt x="4635" y="197"/>
                        </a:cubicBezTo>
                        <a:cubicBezTo>
                          <a:pt x="4606" y="197"/>
                          <a:pt x="4575" y="201"/>
                          <a:pt x="4542" y="201"/>
                        </a:cubicBezTo>
                        <a:cubicBezTo>
                          <a:pt x="4526" y="201"/>
                          <a:pt x="4511" y="200"/>
                          <a:pt x="4495" y="197"/>
                        </a:cubicBezTo>
                        <a:cubicBezTo>
                          <a:pt x="4488" y="196"/>
                          <a:pt x="4477" y="196"/>
                          <a:pt x="4463" y="196"/>
                        </a:cubicBezTo>
                        <a:cubicBezTo>
                          <a:pt x="4305" y="196"/>
                          <a:pt x="3736" y="257"/>
                          <a:pt x="3684" y="275"/>
                        </a:cubicBezTo>
                        <a:cubicBezTo>
                          <a:pt x="3647" y="289"/>
                          <a:pt x="3598" y="304"/>
                          <a:pt x="3563" y="304"/>
                        </a:cubicBezTo>
                        <a:cubicBezTo>
                          <a:pt x="3545" y="304"/>
                          <a:pt x="3531" y="300"/>
                          <a:pt x="3523" y="290"/>
                        </a:cubicBezTo>
                        <a:cubicBezTo>
                          <a:pt x="3506" y="268"/>
                          <a:pt x="3272" y="242"/>
                          <a:pt x="3156" y="242"/>
                        </a:cubicBezTo>
                        <a:cubicBezTo>
                          <a:pt x="3124" y="242"/>
                          <a:pt x="3101" y="244"/>
                          <a:pt x="3094" y="249"/>
                        </a:cubicBezTo>
                        <a:cubicBezTo>
                          <a:pt x="3069" y="264"/>
                          <a:pt x="3001" y="282"/>
                          <a:pt x="2948" y="282"/>
                        </a:cubicBezTo>
                        <a:cubicBezTo>
                          <a:pt x="2928" y="282"/>
                          <a:pt x="2910" y="279"/>
                          <a:pt x="2898" y="272"/>
                        </a:cubicBezTo>
                        <a:cubicBezTo>
                          <a:pt x="2890" y="268"/>
                          <a:pt x="2875" y="266"/>
                          <a:pt x="2855" y="266"/>
                        </a:cubicBezTo>
                        <a:cubicBezTo>
                          <a:pt x="2765" y="266"/>
                          <a:pt x="2577" y="306"/>
                          <a:pt x="2539" y="306"/>
                        </a:cubicBezTo>
                        <a:cubicBezTo>
                          <a:pt x="2493" y="306"/>
                          <a:pt x="2554" y="346"/>
                          <a:pt x="2542" y="371"/>
                        </a:cubicBezTo>
                        <a:cubicBezTo>
                          <a:pt x="2538" y="379"/>
                          <a:pt x="2508" y="382"/>
                          <a:pt x="2467" y="382"/>
                        </a:cubicBezTo>
                        <a:cubicBezTo>
                          <a:pt x="2383" y="382"/>
                          <a:pt x="2256" y="368"/>
                          <a:pt x="2239" y="354"/>
                        </a:cubicBezTo>
                        <a:cubicBezTo>
                          <a:pt x="2219" y="337"/>
                          <a:pt x="2189" y="306"/>
                          <a:pt x="2204" y="306"/>
                        </a:cubicBezTo>
                        <a:cubicBezTo>
                          <a:pt x="2207" y="306"/>
                          <a:pt x="2211" y="307"/>
                          <a:pt x="2217" y="309"/>
                        </a:cubicBezTo>
                        <a:cubicBezTo>
                          <a:pt x="2223" y="312"/>
                          <a:pt x="2237" y="313"/>
                          <a:pt x="2254" y="313"/>
                        </a:cubicBezTo>
                        <a:cubicBezTo>
                          <a:pt x="2342" y="313"/>
                          <a:pt x="2539" y="287"/>
                          <a:pt x="2551" y="272"/>
                        </a:cubicBezTo>
                        <a:cubicBezTo>
                          <a:pt x="2566" y="255"/>
                          <a:pt x="2498" y="210"/>
                          <a:pt x="2508" y="210"/>
                        </a:cubicBezTo>
                        <a:cubicBezTo>
                          <a:pt x="2509" y="210"/>
                          <a:pt x="2510" y="210"/>
                          <a:pt x="2511" y="211"/>
                        </a:cubicBezTo>
                        <a:cubicBezTo>
                          <a:pt x="2515" y="212"/>
                          <a:pt x="2520" y="212"/>
                          <a:pt x="2525" y="212"/>
                        </a:cubicBezTo>
                        <a:cubicBezTo>
                          <a:pt x="2549" y="212"/>
                          <a:pt x="2582" y="199"/>
                          <a:pt x="2607" y="166"/>
                        </a:cubicBezTo>
                        <a:cubicBezTo>
                          <a:pt x="2637" y="126"/>
                          <a:pt x="2592" y="118"/>
                          <a:pt x="2604" y="111"/>
                        </a:cubicBezTo>
                        <a:cubicBezTo>
                          <a:pt x="2606" y="110"/>
                          <a:pt x="2610" y="109"/>
                          <a:pt x="2615" y="109"/>
                        </a:cubicBezTo>
                        <a:cubicBezTo>
                          <a:pt x="2632" y="109"/>
                          <a:pt x="2662" y="118"/>
                          <a:pt x="2714" y="139"/>
                        </a:cubicBezTo>
                        <a:cubicBezTo>
                          <a:pt x="2747" y="152"/>
                          <a:pt x="2796" y="158"/>
                          <a:pt x="2840" y="158"/>
                        </a:cubicBezTo>
                        <a:cubicBezTo>
                          <a:pt x="2889" y="158"/>
                          <a:pt x="2931" y="150"/>
                          <a:pt x="2932" y="132"/>
                        </a:cubicBezTo>
                        <a:cubicBezTo>
                          <a:pt x="2935" y="100"/>
                          <a:pt x="2811" y="31"/>
                          <a:pt x="2798" y="11"/>
                        </a:cubicBezTo>
                        <a:cubicBezTo>
                          <a:pt x="2794" y="3"/>
                          <a:pt x="2760" y="1"/>
                          <a:pt x="271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3176;p51">
                    <a:extLst>
                      <a:ext uri="{FF2B5EF4-FFF2-40B4-BE49-F238E27FC236}">
                        <a16:creationId xmlns:a16="http://schemas.microsoft.com/office/drawing/2014/main" id="{ED704457-E101-0BA1-387E-8A8AE239D594}"/>
                      </a:ext>
                    </a:extLst>
                  </p:cNvPr>
                  <p:cNvSpPr/>
                  <p:nvPr/>
                </p:nvSpPr>
                <p:spPr>
                  <a:xfrm>
                    <a:off x="4454481" y="2188333"/>
                    <a:ext cx="71152" cy="314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1" h="1344" extrusionOk="0">
                        <a:moveTo>
                          <a:pt x="1161" y="1"/>
                        </a:moveTo>
                        <a:cubicBezTo>
                          <a:pt x="1030" y="1"/>
                          <a:pt x="903" y="3"/>
                          <a:pt x="817" y="9"/>
                        </a:cubicBezTo>
                        <a:cubicBezTo>
                          <a:pt x="569" y="24"/>
                          <a:pt x="419" y="43"/>
                          <a:pt x="426" y="58"/>
                        </a:cubicBezTo>
                        <a:cubicBezTo>
                          <a:pt x="434" y="73"/>
                          <a:pt x="449" y="111"/>
                          <a:pt x="415" y="117"/>
                        </a:cubicBezTo>
                        <a:cubicBezTo>
                          <a:pt x="409" y="119"/>
                          <a:pt x="386" y="119"/>
                          <a:pt x="355" y="119"/>
                        </a:cubicBezTo>
                        <a:cubicBezTo>
                          <a:pt x="323" y="119"/>
                          <a:pt x="282" y="119"/>
                          <a:pt x="240" y="119"/>
                        </a:cubicBezTo>
                        <a:cubicBezTo>
                          <a:pt x="125" y="119"/>
                          <a:pt x="0" y="122"/>
                          <a:pt x="10" y="143"/>
                        </a:cubicBezTo>
                        <a:cubicBezTo>
                          <a:pt x="29" y="179"/>
                          <a:pt x="383" y="201"/>
                          <a:pt x="392" y="222"/>
                        </a:cubicBezTo>
                        <a:cubicBezTo>
                          <a:pt x="400" y="240"/>
                          <a:pt x="394" y="253"/>
                          <a:pt x="454" y="261"/>
                        </a:cubicBezTo>
                        <a:cubicBezTo>
                          <a:pt x="516" y="271"/>
                          <a:pt x="537" y="302"/>
                          <a:pt x="535" y="320"/>
                        </a:cubicBezTo>
                        <a:cubicBezTo>
                          <a:pt x="534" y="327"/>
                          <a:pt x="523" y="328"/>
                          <a:pt x="510" y="328"/>
                        </a:cubicBezTo>
                        <a:cubicBezTo>
                          <a:pt x="503" y="328"/>
                          <a:pt x="494" y="328"/>
                          <a:pt x="487" y="328"/>
                        </a:cubicBezTo>
                        <a:cubicBezTo>
                          <a:pt x="473" y="328"/>
                          <a:pt x="461" y="329"/>
                          <a:pt x="455" y="335"/>
                        </a:cubicBezTo>
                        <a:cubicBezTo>
                          <a:pt x="443" y="350"/>
                          <a:pt x="451" y="423"/>
                          <a:pt x="484" y="437"/>
                        </a:cubicBezTo>
                        <a:cubicBezTo>
                          <a:pt x="487" y="438"/>
                          <a:pt x="489" y="439"/>
                          <a:pt x="491" y="439"/>
                        </a:cubicBezTo>
                        <a:cubicBezTo>
                          <a:pt x="513" y="439"/>
                          <a:pt x="518" y="390"/>
                          <a:pt x="532" y="390"/>
                        </a:cubicBezTo>
                        <a:cubicBezTo>
                          <a:pt x="535" y="390"/>
                          <a:pt x="539" y="392"/>
                          <a:pt x="543" y="397"/>
                        </a:cubicBezTo>
                        <a:cubicBezTo>
                          <a:pt x="568" y="428"/>
                          <a:pt x="547" y="486"/>
                          <a:pt x="533" y="497"/>
                        </a:cubicBezTo>
                        <a:cubicBezTo>
                          <a:pt x="520" y="507"/>
                          <a:pt x="540" y="535"/>
                          <a:pt x="567" y="535"/>
                        </a:cubicBezTo>
                        <a:cubicBezTo>
                          <a:pt x="567" y="535"/>
                          <a:pt x="568" y="535"/>
                          <a:pt x="569" y="535"/>
                        </a:cubicBezTo>
                        <a:cubicBezTo>
                          <a:pt x="572" y="535"/>
                          <a:pt x="574" y="534"/>
                          <a:pt x="576" y="534"/>
                        </a:cubicBezTo>
                        <a:cubicBezTo>
                          <a:pt x="600" y="534"/>
                          <a:pt x="610" y="545"/>
                          <a:pt x="636" y="567"/>
                        </a:cubicBezTo>
                        <a:cubicBezTo>
                          <a:pt x="642" y="573"/>
                          <a:pt x="648" y="574"/>
                          <a:pt x="654" y="574"/>
                        </a:cubicBezTo>
                        <a:cubicBezTo>
                          <a:pt x="670" y="574"/>
                          <a:pt x="686" y="560"/>
                          <a:pt x="702" y="560"/>
                        </a:cubicBezTo>
                        <a:cubicBezTo>
                          <a:pt x="708" y="560"/>
                          <a:pt x="714" y="562"/>
                          <a:pt x="720" y="567"/>
                        </a:cubicBezTo>
                        <a:cubicBezTo>
                          <a:pt x="748" y="594"/>
                          <a:pt x="713" y="586"/>
                          <a:pt x="731" y="615"/>
                        </a:cubicBezTo>
                        <a:cubicBezTo>
                          <a:pt x="749" y="644"/>
                          <a:pt x="798" y="637"/>
                          <a:pt x="797" y="647"/>
                        </a:cubicBezTo>
                        <a:cubicBezTo>
                          <a:pt x="795" y="658"/>
                          <a:pt x="769" y="675"/>
                          <a:pt x="788" y="716"/>
                        </a:cubicBezTo>
                        <a:cubicBezTo>
                          <a:pt x="802" y="750"/>
                          <a:pt x="825" y="753"/>
                          <a:pt x="860" y="753"/>
                        </a:cubicBezTo>
                        <a:cubicBezTo>
                          <a:pt x="867" y="753"/>
                          <a:pt x="874" y="753"/>
                          <a:pt x="882" y="753"/>
                        </a:cubicBezTo>
                        <a:cubicBezTo>
                          <a:pt x="920" y="753"/>
                          <a:pt x="933" y="717"/>
                          <a:pt x="955" y="717"/>
                        </a:cubicBezTo>
                        <a:cubicBezTo>
                          <a:pt x="961" y="717"/>
                          <a:pt x="968" y="719"/>
                          <a:pt x="976" y="726"/>
                        </a:cubicBezTo>
                        <a:cubicBezTo>
                          <a:pt x="1013" y="760"/>
                          <a:pt x="882" y="773"/>
                          <a:pt x="890" y="787"/>
                        </a:cubicBezTo>
                        <a:cubicBezTo>
                          <a:pt x="897" y="799"/>
                          <a:pt x="1335" y="895"/>
                          <a:pt x="1414" y="904"/>
                        </a:cubicBezTo>
                        <a:cubicBezTo>
                          <a:pt x="1494" y="912"/>
                          <a:pt x="1479" y="946"/>
                          <a:pt x="1583" y="1004"/>
                        </a:cubicBezTo>
                        <a:cubicBezTo>
                          <a:pt x="1616" y="1023"/>
                          <a:pt x="1646" y="1029"/>
                          <a:pt x="1674" y="1029"/>
                        </a:cubicBezTo>
                        <a:cubicBezTo>
                          <a:pt x="1709" y="1029"/>
                          <a:pt x="1741" y="1020"/>
                          <a:pt x="1772" y="1020"/>
                        </a:cubicBezTo>
                        <a:cubicBezTo>
                          <a:pt x="1792" y="1020"/>
                          <a:pt x="1812" y="1024"/>
                          <a:pt x="1831" y="1037"/>
                        </a:cubicBezTo>
                        <a:cubicBezTo>
                          <a:pt x="1902" y="1084"/>
                          <a:pt x="2141" y="1329"/>
                          <a:pt x="2208" y="1341"/>
                        </a:cubicBezTo>
                        <a:cubicBezTo>
                          <a:pt x="2218" y="1342"/>
                          <a:pt x="2226" y="1343"/>
                          <a:pt x="2234" y="1343"/>
                        </a:cubicBezTo>
                        <a:cubicBezTo>
                          <a:pt x="2272" y="1343"/>
                          <a:pt x="2293" y="1325"/>
                          <a:pt x="2352" y="1316"/>
                        </a:cubicBezTo>
                        <a:cubicBezTo>
                          <a:pt x="2424" y="1307"/>
                          <a:pt x="2436" y="1242"/>
                          <a:pt x="2444" y="1191"/>
                        </a:cubicBezTo>
                        <a:cubicBezTo>
                          <a:pt x="2451" y="1140"/>
                          <a:pt x="2454" y="1063"/>
                          <a:pt x="2491" y="1034"/>
                        </a:cubicBezTo>
                        <a:cubicBezTo>
                          <a:pt x="2528" y="1007"/>
                          <a:pt x="2434" y="881"/>
                          <a:pt x="2419" y="864"/>
                        </a:cubicBezTo>
                        <a:cubicBezTo>
                          <a:pt x="2405" y="845"/>
                          <a:pt x="2260" y="832"/>
                          <a:pt x="2249" y="796"/>
                        </a:cubicBezTo>
                        <a:cubicBezTo>
                          <a:pt x="2247" y="789"/>
                          <a:pt x="2250" y="786"/>
                          <a:pt x="2257" y="786"/>
                        </a:cubicBezTo>
                        <a:cubicBezTo>
                          <a:pt x="2283" y="786"/>
                          <a:pt x="2359" y="826"/>
                          <a:pt x="2391" y="826"/>
                        </a:cubicBezTo>
                        <a:cubicBezTo>
                          <a:pt x="2393" y="826"/>
                          <a:pt x="2395" y="825"/>
                          <a:pt x="2397" y="825"/>
                        </a:cubicBezTo>
                        <a:cubicBezTo>
                          <a:pt x="2428" y="818"/>
                          <a:pt x="2436" y="778"/>
                          <a:pt x="2388" y="731"/>
                        </a:cubicBezTo>
                        <a:cubicBezTo>
                          <a:pt x="2374" y="718"/>
                          <a:pt x="2363" y="714"/>
                          <a:pt x="2353" y="714"/>
                        </a:cubicBezTo>
                        <a:cubicBezTo>
                          <a:pt x="2330" y="714"/>
                          <a:pt x="2312" y="735"/>
                          <a:pt x="2294" y="735"/>
                        </a:cubicBezTo>
                        <a:cubicBezTo>
                          <a:pt x="2289" y="735"/>
                          <a:pt x="2285" y="734"/>
                          <a:pt x="2280" y="731"/>
                        </a:cubicBezTo>
                        <a:cubicBezTo>
                          <a:pt x="2246" y="709"/>
                          <a:pt x="2282" y="673"/>
                          <a:pt x="2312" y="669"/>
                        </a:cubicBezTo>
                        <a:cubicBezTo>
                          <a:pt x="2313" y="669"/>
                          <a:pt x="2315" y="669"/>
                          <a:pt x="2317" y="669"/>
                        </a:cubicBezTo>
                        <a:cubicBezTo>
                          <a:pt x="2341" y="669"/>
                          <a:pt x="2368" y="692"/>
                          <a:pt x="2388" y="692"/>
                        </a:cubicBezTo>
                        <a:cubicBezTo>
                          <a:pt x="2392" y="692"/>
                          <a:pt x="2395" y="691"/>
                          <a:pt x="2398" y="690"/>
                        </a:cubicBezTo>
                        <a:cubicBezTo>
                          <a:pt x="2419" y="678"/>
                          <a:pt x="2413" y="620"/>
                          <a:pt x="2403" y="527"/>
                        </a:cubicBezTo>
                        <a:cubicBezTo>
                          <a:pt x="2393" y="449"/>
                          <a:pt x="2446" y="419"/>
                          <a:pt x="2532" y="419"/>
                        </a:cubicBezTo>
                        <a:cubicBezTo>
                          <a:pt x="2548" y="419"/>
                          <a:pt x="2565" y="420"/>
                          <a:pt x="2582" y="422"/>
                        </a:cubicBezTo>
                        <a:cubicBezTo>
                          <a:pt x="2646" y="429"/>
                          <a:pt x="2742" y="433"/>
                          <a:pt x="2820" y="433"/>
                        </a:cubicBezTo>
                        <a:cubicBezTo>
                          <a:pt x="2881" y="433"/>
                          <a:pt x="2932" y="430"/>
                          <a:pt x="2945" y="424"/>
                        </a:cubicBezTo>
                        <a:cubicBezTo>
                          <a:pt x="2976" y="410"/>
                          <a:pt x="2917" y="368"/>
                          <a:pt x="2915" y="342"/>
                        </a:cubicBezTo>
                        <a:cubicBezTo>
                          <a:pt x="2912" y="315"/>
                          <a:pt x="3041" y="333"/>
                          <a:pt x="3024" y="300"/>
                        </a:cubicBezTo>
                        <a:cubicBezTo>
                          <a:pt x="3013" y="277"/>
                          <a:pt x="2989" y="275"/>
                          <a:pt x="2947" y="275"/>
                        </a:cubicBezTo>
                        <a:cubicBezTo>
                          <a:pt x="2940" y="275"/>
                          <a:pt x="2932" y="275"/>
                          <a:pt x="2924" y="275"/>
                        </a:cubicBezTo>
                        <a:cubicBezTo>
                          <a:pt x="2909" y="275"/>
                          <a:pt x="2893" y="275"/>
                          <a:pt x="2875" y="274"/>
                        </a:cubicBezTo>
                        <a:cubicBezTo>
                          <a:pt x="2784" y="270"/>
                          <a:pt x="2602" y="240"/>
                          <a:pt x="2594" y="219"/>
                        </a:cubicBezTo>
                        <a:cubicBezTo>
                          <a:pt x="2587" y="197"/>
                          <a:pt x="2695" y="188"/>
                          <a:pt x="2686" y="173"/>
                        </a:cubicBezTo>
                        <a:cubicBezTo>
                          <a:pt x="2677" y="157"/>
                          <a:pt x="2531" y="151"/>
                          <a:pt x="2485" y="151"/>
                        </a:cubicBezTo>
                        <a:cubicBezTo>
                          <a:pt x="2440" y="151"/>
                          <a:pt x="2356" y="104"/>
                          <a:pt x="2340" y="85"/>
                        </a:cubicBezTo>
                        <a:cubicBezTo>
                          <a:pt x="2338" y="82"/>
                          <a:pt x="2320" y="81"/>
                          <a:pt x="2292" y="81"/>
                        </a:cubicBezTo>
                        <a:cubicBezTo>
                          <a:pt x="2183" y="81"/>
                          <a:pt x="1923" y="102"/>
                          <a:pt x="1871" y="102"/>
                        </a:cubicBezTo>
                        <a:cubicBezTo>
                          <a:pt x="1865" y="102"/>
                          <a:pt x="1862" y="101"/>
                          <a:pt x="1861" y="101"/>
                        </a:cubicBezTo>
                        <a:cubicBezTo>
                          <a:pt x="1853" y="96"/>
                          <a:pt x="1843" y="65"/>
                          <a:pt x="1836" y="54"/>
                        </a:cubicBezTo>
                        <a:cubicBezTo>
                          <a:pt x="1835" y="53"/>
                          <a:pt x="1833" y="52"/>
                          <a:pt x="1830" y="52"/>
                        </a:cubicBezTo>
                        <a:cubicBezTo>
                          <a:pt x="1806" y="52"/>
                          <a:pt x="1715" y="80"/>
                          <a:pt x="1669" y="80"/>
                        </a:cubicBezTo>
                        <a:cubicBezTo>
                          <a:pt x="1659" y="80"/>
                          <a:pt x="1650" y="78"/>
                          <a:pt x="1646" y="74"/>
                        </a:cubicBezTo>
                        <a:cubicBezTo>
                          <a:pt x="1624" y="51"/>
                          <a:pt x="1687" y="43"/>
                          <a:pt x="1677" y="23"/>
                        </a:cubicBezTo>
                        <a:cubicBezTo>
                          <a:pt x="1670" y="9"/>
                          <a:pt x="1409" y="1"/>
                          <a:pt x="116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3177;p51">
                    <a:extLst>
                      <a:ext uri="{FF2B5EF4-FFF2-40B4-BE49-F238E27FC236}">
                        <a16:creationId xmlns:a16="http://schemas.microsoft.com/office/drawing/2014/main" id="{2E1074F6-8D58-D5A5-AF5E-B438FFEE4E94}"/>
                      </a:ext>
                    </a:extLst>
                  </p:cNvPr>
                  <p:cNvSpPr/>
                  <p:nvPr/>
                </p:nvSpPr>
                <p:spPr>
                  <a:xfrm>
                    <a:off x="4510120" y="2189364"/>
                    <a:ext cx="52738" cy="11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4" h="470" extrusionOk="0">
                        <a:moveTo>
                          <a:pt x="263" y="0"/>
                        </a:moveTo>
                        <a:cubicBezTo>
                          <a:pt x="113" y="0"/>
                          <a:pt x="1" y="6"/>
                          <a:pt x="0" y="22"/>
                        </a:cubicBezTo>
                        <a:cubicBezTo>
                          <a:pt x="0" y="41"/>
                          <a:pt x="220" y="60"/>
                          <a:pt x="239" y="78"/>
                        </a:cubicBezTo>
                        <a:cubicBezTo>
                          <a:pt x="258" y="98"/>
                          <a:pt x="496" y="167"/>
                          <a:pt x="527" y="167"/>
                        </a:cubicBezTo>
                        <a:cubicBezTo>
                          <a:pt x="551" y="167"/>
                          <a:pt x="564" y="138"/>
                          <a:pt x="603" y="138"/>
                        </a:cubicBezTo>
                        <a:cubicBezTo>
                          <a:pt x="617" y="138"/>
                          <a:pt x="635" y="142"/>
                          <a:pt x="658" y="153"/>
                        </a:cubicBezTo>
                        <a:cubicBezTo>
                          <a:pt x="744" y="194"/>
                          <a:pt x="743" y="253"/>
                          <a:pt x="785" y="262"/>
                        </a:cubicBezTo>
                        <a:cubicBezTo>
                          <a:pt x="827" y="271"/>
                          <a:pt x="929" y="281"/>
                          <a:pt x="942" y="303"/>
                        </a:cubicBezTo>
                        <a:cubicBezTo>
                          <a:pt x="953" y="324"/>
                          <a:pt x="926" y="320"/>
                          <a:pt x="952" y="350"/>
                        </a:cubicBezTo>
                        <a:cubicBezTo>
                          <a:pt x="978" y="380"/>
                          <a:pt x="1503" y="346"/>
                          <a:pt x="1529" y="394"/>
                        </a:cubicBezTo>
                        <a:cubicBezTo>
                          <a:pt x="1538" y="409"/>
                          <a:pt x="1494" y="413"/>
                          <a:pt x="1429" y="413"/>
                        </a:cubicBezTo>
                        <a:cubicBezTo>
                          <a:pt x="1340" y="413"/>
                          <a:pt x="1213" y="405"/>
                          <a:pt x="1133" y="405"/>
                        </a:cubicBezTo>
                        <a:cubicBezTo>
                          <a:pt x="1084" y="405"/>
                          <a:pt x="1053" y="408"/>
                          <a:pt x="1060" y="418"/>
                        </a:cubicBezTo>
                        <a:cubicBezTo>
                          <a:pt x="1079" y="448"/>
                          <a:pt x="1441" y="465"/>
                          <a:pt x="1604" y="465"/>
                        </a:cubicBezTo>
                        <a:cubicBezTo>
                          <a:pt x="1645" y="465"/>
                          <a:pt x="1674" y="464"/>
                          <a:pt x="1680" y="462"/>
                        </a:cubicBezTo>
                        <a:cubicBezTo>
                          <a:pt x="1713" y="452"/>
                          <a:pt x="1662" y="381"/>
                          <a:pt x="1676" y="376"/>
                        </a:cubicBezTo>
                        <a:cubicBezTo>
                          <a:pt x="1677" y="375"/>
                          <a:pt x="1679" y="375"/>
                          <a:pt x="1681" y="375"/>
                        </a:cubicBezTo>
                        <a:cubicBezTo>
                          <a:pt x="1704" y="375"/>
                          <a:pt x="1772" y="398"/>
                          <a:pt x="1757" y="413"/>
                        </a:cubicBezTo>
                        <a:cubicBezTo>
                          <a:pt x="1739" y="428"/>
                          <a:pt x="1728" y="453"/>
                          <a:pt x="1755" y="466"/>
                        </a:cubicBezTo>
                        <a:cubicBezTo>
                          <a:pt x="1761" y="469"/>
                          <a:pt x="1769" y="470"/>
                          <a:pt x="1778" y="470"/>
                        </a:cubicBezTo>
                        <a:cubicBezTo>
                          <a:pt x="1810" y="470"/>
                          <a:pt x="1857" y="455"/>
                          <a:pt x="1888" y="446"/>
                        </a:cubicBezTo>
                        <a:cubicBezTo>
                          <a:pt x="1898" y="442"/>
                          <a:pt x="1915" y="441"/>
                          <a:pt x="1936" y="441"/>
                        </a:cubicBezTo>
                        <a:cubicBezTo>
                          <a:pt x="1972" y="441"/>
                          <a:pt x="2018" y="444"/>
                          <a:pt x="2052" y="444"/>
                        </a:cubicBezTo>
                        <a:cubicBezTo>
                          <a:pt x="2078" y="444"/>
                          <a:pt x="2096" y="443"/>
                          <a:pt x="2099" y="436"/>
                        </a:cubicBezTo>
                        <a:cubicBezTo>
                          <a:pt x="2103" y="422"/>
                          <a:pt x="2151" y="405"/>
                          <a:pt x="2190" y="405"/>
                        </a:cubicBezTo>
                        <a:cubicBezTo>
                          <a:pt x="2204" y="405"/>
                          <a:pt x="2217" y="407"/>
                          <a:pt x="2226" y="413"/>
                        </a:cubicBezTo>
                        <a:cubicBezTo>
                          <a:pt x="2232" y="417"/>
                          <a:pt x="2237" y="419"/>
                          <a:pt x="2241" y="419"/>
                        </a:cubicBezTo>
                        <a:cubicBezTo>
                          <a:pt x="2254" y="419"/>
                          <a:pt x="2244" y="391"/>
                          <a:pt x="2236" y="376"/>
                        </a:cubicBezTo>
                        <a:cubicBezTo>
                          <a:pt x="2230" y="364"/>
                          <a:pt x="2212" y="361"/>
                          <a:pt x="2189" y="361"/>
                        </a:cubicBezTo>
                        <a:cubicBezTo>
                          <a:pt x="2173" y="361"/>
                          <a:pt x="2155" y="363"/>
                          <a:pt x="2138" y="364"/>
                        </a:cubicBezTo>
                        <a:cubicBezTo>
                          <a:pt x="2137" y="364"/>
                          <a:pt x="2137" y="364"/>
                          <a:pt x="2136" y="364"/>
                        </a:cubicBezTo>
                        <a:cubicBezTo>
                          <a:pt x="2100" y="364"/>
                          <a:pt x="2091" y="336"/>
                          <a:pt x="2066" y="336"/>
                        </a:cubicBezTo>
                        <a:cubicBezTo>
                          <a:pt x="2060" y="336"/>
                          <a:pt x="2054" y="337"/>
                          <a:pt x="2047" y="340"/>
                        </a:cubicBezTo>
                        <a:cubicBezTo>
                          <a:pt x="2015" y="354"/>
                          <a:pt x="2001" y="375"/>
                          <a:pt x="1972" y="375"/>
                        </a:cubicBezTo>
                        <a:cubicBezTo>
                          <a:pt x="1965" y="375"/>
                          <a:pt x="1956" y="373"/>
                          <a:pt x="1946" y="370"/>
                        </a:cubicBezTo>
                        <a:cubicBezTo>
                          <a:pt x="1933" y="365"/>
                          <a:pt x="1921" y="364"/>
                          <a:pt x="1912" y="364"/>
                        </a:cubicBezTo>
                        <a:cubicBezTo>
                          <a:pt x="1888" y="364"/>
                          <a:pt x="1878" y="376"/>
                          <a:pt x="1888" y="389"/>
                        </a:cubicBezTo>
                        <a:cubicBezTo>
                          <a:pt x="1896" y="400"/>
                          <a:pt x="1877" y="406"/>
                          <a:pt x="1856" y="406"/>
                        </a:cubicBezTo>
                        <a:cubicBezTo>
                          <a:pt x="1842" y="406"/>
                          <a:pt x="1828" y="403"/>
                          <a:pt x="1822" y="396"/>
                        </a:cubicBezTo>
                        <a:cubicBezTo>
                          <a:pt x="1806" y="379"/>
                          <a:pt x="1858" y="364"/>
                          <a:pt x="1842" y="336"/>
                        </a:cubicBezTo>
                        <a:cubicBezTo>
                          <a:pt x="1836" y="326"/>
                          <a:pt x="1799" y="322"/>
                          <a:pt x="1755" y="322"/>
                        </a:cubicBezTo>
                        <a:cubicBezTo>
                          <a:pt x="1683" y="322"/>
                          <a:pt x="1591" y="332"/>
                          <a:pt x="1577" y="338"/>
                        </a:cubicBezTo>
                        <a:cubicBezTo>
                          <a:pt x="1572" y="340"/>
                          <a:pt x="1559" y="341"/>
                          <a:pt x="1540" y="341"/>
                        </a:cubicBezTo>
                        <a:cubicBezTo>
                          <a:pt x="1462" y="341"/>
                          <a:pt x="1290" y="325"/>
                          <a:pt x="1277" y="300"/>
                        </a:cubicBezTo>
                        <a:cubicBezTo>
                          <a:pt x="1262" y="273"/>
                          <a:pt x="1297" y="251"/>
                          <a:pt x="1354" y="251"/>
                        </a:cubicBezTo>
                        <a:cubicBezTo>
                          <a:pt x="1359" y="251"/>
                          <a:pt x="1363" y="251"/>
                          <a:pt x="1368" y="252"/>
                        </a:cubicBezTo>
                        <a:cubicBezTo>
                          <a:pt x="1398" y="254"/>
                          <a:pt x="1466" y="256"/>
                          <a:pt x="1531" y="256"/>
                        </a:cubicBezTo>
                        <a:cubicBezTo>
                          <a:pt x="1605" y="256"/>
                          <a:pt x="1674" y="253"/>
                          <a:pt x="1672" y="244"/>
                        </a:cubicBezTo>
                        <a:cubicBezTo>
                          <a:pt x="1668" y="228"/>
                          <a:pt x="1763" y="195"/>
                          <a:pt x="1743" y="158"/>
                        </a:cubicBezTo>
                        <a:cubicBezTo>
                          <a:pt x="1722" y="120"/>
                          <a:pt x="1669" y="102"/>
                          <a:pt x="1622" y="98"/>
                        </a:cubicBezTo>
                        <a:cubicBezTo>
                          <a:pt x="1599" y="96"/>
                          <a:pt x="1576" y="92"/>
                          <a:pt x="1553" y="92"/>
                        </a:cubicBezTo>
                        <a:cubicBezTo>
                          <a:pt x="1528" y="92"/>
                          <a:pt x="1502" y="96"/>
                          <a:pt x="1473" y="110"/>
                        </a:cubicBezTo>
                        <a:cubicBezTo>
                          <a:pt x="1433" y="131"/>
                          <a:pt x="1344" y="168"/>
                          <a:pt x="1287" y="168"/>
                        </a:cubicBezTo>
                        <a:cubicBezTo>
                          <a:pt x="1268" y="168"/>
                          <a:pt x="1253" y="164"/>
                          <a:pt x="1243" y="154"/>
                        </a:cubicBezTo>
                        <a:cubicBezTo>
                          <a:pt x="1206" y="114"/>
                          <a:pt x="1450" y="88"/>
                          <a:pt x="1435" y="63"/>
                        </a:cubicBezTo>
                        <a:cubicBezTo>
                          <a:pt x="1420" y="38"/>
                          <a:pt x="1104" y="25"/>
                          <a:pt x="1022" y="21"/>
                        </a:cubicBezTo>
                        <a:cubicBezTo>
                          <a:pt x="967" y="20"/>
                          <a:pt x="547" y="0"/>
                          <a:pt x="2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3178;p51">
                    <a:extLst>
                      <a:ext uri="{FF2B5EF4-FFF2-40B4-BE49-F238E27FC236}">
                        <a16:creationId xmlns:a16="http://schemas.microsoft.com/office/drawing/2014/main" id="{A109DEBB-CDB0-F09E-1276-43DAFA5C95E9}"/>
                      </a:ext>
                    </a:extLst>
                  </p:cNvPr>
                  <p:cNvSpPr/>
                  <p:nvPr/>
                </p:nvSpPr>
                <p:spPr>
                  <a:xfrm>
                    <a:off x="4574276" y="2196555"/>
                    <a:ext cx="8985" cy="24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4" h="104" extrusionOk="0">
                        <a:moveTo>
                          <a:pt x="63" y="0"/>
                        </a:moveTo>
                        <a:cubicBezTo>
                          <a:pt x="25" y="0"/>
                          <a:pt x="1" y="4"/>
                          <a:pt x="3" y="11"/>
                        </a:cubicBezTo>
                        <a:cubicBezTo>
                          <a:pt x="10" y="35"/>
                          <a:pt x="180" y="104"/>
                          <a:pt x="217" y="104"/>
                        </a:cubicBezTo>
                        <a:cubicBezTo>
                          <a:pt x="219" y="104"/>
                          <a:pt x="221" y="103"/>
                          <a:pt x="222" y="103"/>
                        </a:cubicBezTo>
                        <a:cubicBezTo>
                          <a:pt x="241" y="91"/>
                          <a:pt x="146" y="62"/>
                          <a:pt x="161" y="51"/>
                        </a:cubicBezTo>
                        <a:cubicBezTo>
                          <a:pt x="162" y="51"/>
                          <a:pt x="163" y="50"/>
                          <a:pt x="166" y="50"/>
                        </a:cubicBezTo>
                        <a:cubicBezTo>
                          <a:pt x="196" y="50"/>
                          <a:pt x="332" y="93"/>
                          <a:pt x="371" y="93"/>
                        </a:cubicBezTo>
                        <a:cubicBezTo>
                          <a:pt x="380" y="93"/>
                          <a:pt x="384" y="90"/>
                          <a:pt x="379" y="84"/>
                        </a:cubicBezTo>
                        <a:cubicBezTo>
                          <a:pt x="332" y="25"/>
                          <a:pt x="156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3179;p51">
                    <a:extLst>
                      <a:ext uri="{FF2B5EF4-FFF2-40B4-BE49-F238E27FC236}">
                        <a16:creationId xmlns:a16="http://schemas.microsoft.com/office/drawing/2014/main" id="{5D6CDD9C-D832-31F8-9323-151AD246F8D8}"/>
                      </a:ext>
                    </a:extLst>
                  </p:cNvPr>
                  <p:cNvSpPr/>
                  <p:nvPr/>
                </p:nvSpPr>
                <p:spPr>
                  <a:xfrm>
                    <a:off x="4563630" y="2197258"/>
                    <a:ext cx="14179" cy="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" h="164" extrusionOk="0">
                        <a:moveTo>
                          <a:pt x="142" y="0"/>
                        </a:moveTo>
                        <a:cubicBezTo>
                          <a:pt x="132" y="0"/>
                          <a:pt x="122" y="8"/>
                          <a:pt x="121" y="28"/>
                        </a:cubicBezTo>
                        <a:cubicBezTo>
                          <a:pt x="119" y="72"/>
                          <a:pt x="0" y="28"/>
                          <a:pt x="24" y="74"/>
                        </a:cubicBezTo>
                        <a:cubicBezTo>
                          <a:pt x="33" y="92"/>
                          <a:pt x="66" y="95"/>
                          <a:pt x="107" y="95"/>
                        </a:cubicBezTo>
                        <a:cubicBezTo>
                          <a:pt x="136" y="95"/>
                          <a:pt x="169" y="93"/>
                          <a:pt x="199" y="93"/>
                        </a:cubicBezTo>
                        <a:cubicBezTo>
                          <a:pt x="235" y="93"/>
                          <a:pt x="266" y="96"/>
                          <a:pt x="281" y="109"/>
                        </a:cubicBezTo>
                        <a:cubicBezTo>
                          <a:pt x="314" y="135"/>
                          <a:pt x="393" y="163"/>
                          <a:pt x="437" y="163"/>
                        </a:cubicBezTo>
                        <a:cubicBezTo>
                          <a:pt x="454" y="163"/>
                          <a:pt x="466" y="159"/>
                          <a:pt x="467" y="149"/>
                        </a:cubicBezTo>
                        <a:cubicBezTo>
                          <a:pt x="471" y="113"/>
                          <a:pt x="429" y="118"/>
                          <a:pt x="431" y="99"/>
                        </a:cubicBezTo>
                        <a:cubicBezTo>
                          <a:pt x="432" y="96"/>
                          <a:pt x="440" y="94"/>
                          <a:pt x="453" y="94"/>
                        </a:cubicBezTo>
                        <a:cubicBezTo>
                          <a:pt x="483" y="94"/>
                          <a:pt x="540" y="102"/>
                          <a:pt x="575" y="102"/>
                        </a:cubicBezTo>
                        <a:cubicBezTo>
                          <a:pt x="593" y="102"/>
                          <a:pt x="606" y="100"/>
                          <a:pt x="604" y="93"/>
                        </a:cubicBezTo>
                        <a:cubicBezTo>
                          <a:pt x="598" y="70"/>
                          <a:pt x="507" y="38"/>
                          <a:pt x="442" y="22"/>
                        </a:cubicBezTo>
                        <a:cubicBezTo>
                          <a:pt x="438" y="21"/>
                          <a:pt x="435" y="21"/>
                          <a:pt x="431" y="21"/>
                        </a:cubicBezTo>
                        <a:cubicBezTo>
                          <a:pt x="403" y="21"/>
                          <a:pt x="391" y="51"/>
                          <a:pt x="329" y="51"/>
                        </a:cubicBezTo>
                        <a:cubicBezTo>
                          <a:pt x="308" y="51"/>
                          <a:pt x="287" y="52"/>
                          <a:pt x="266" y="52"/>
                        </a:cubicBezTo>
                        <a:cubicBezTo>
                          <a:pt x="216" y="52"/>
                          <a:pt x="172" y="49"/>
                          <a:pt x="170" y="28"/>
                        </a:cubicBezTo>
                        <a:cubicBezTo>
                          <a:pt x="168" y="11"/>
                          <a:pt x="155" y="0"/>
                          <a:pt x="14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3180;p51">
                    <a:extLst>
                      <a:ext uri="{FF2B5EF4-FFF2-40B4-BE49-F238E27FC236}">
                        <a16:creationId xmlns:a16="http://schemas.microsoft.com/office/drawing/2014/main" id="{426BEF66-9401-415E-C1AD-68D993771139}"/>
                      </a:ext>
                    </a:extLst>
                  </p:cNvPr>
                  <p:cNvSpPr/>
                  <p:nvPr/>
                </p:nvSpPr>
                <p:spPr>
                  <a:xfrm>
                    <a:off x="4555090" y="2193932"/>
                    <a:ext cx="7089" cy="2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89" extrusionOk="0">
                        <a:moveTo>
                          <a:pt x="249" y="1"/>
                        </a:moveTo>
                        <a:cubicBezTo>
                          <a:pt x="213" y="1"/>
                          <a:pt x="163" y="15"/>
                          <a:pt x="140" y="15"/>
                        </a:cubicBezTo>
                        <a:cubicBezTo>
                          <a:pt x="138" y="15"/>
                          <a:pt x="135" y="15"/>
                          <a:pt x="134" y="15"/>
                        </a:cubicBezTo>
                        <a:cubicBezTo>
                          <a:pt x="131" y="14"/>
                          <a:pt x="128" y="14"/>
                          <a:pt x="125" y="14"/>
                        </a:cubicBezTo>
                        <a:cubicBezTo>
                          <a:pt x="90" y="14"/>
                          <a:pt x="1" y="39"/>
                          <a:pt x="7" y="62"/>
                        </a:cubicBezTo>
                        <a:cubicBezTo>
                          <a:pt x="12" y="77"/>
                          <a:pt x="27" y="89"/>
                          <a:pt x="43" y="89"/>
                        </a:cubicBezTo>
                        <a:cubicBezTo>
                          <a:pt x="54" y="89"/>
                          <a:pt x="65" y="83"/>
                          <a:pt x="73" y="70"/>
                        </a:cubicBezTo>
                        <a:cubicBezTo>
                          <a:pt x="80" y="59"/>
                          <a:pt x="93" y="55"/>
                          <a:pt x="111" y="55"/>
                        </a:cubicBezTo>
                        <a:cubicBezTo>
                          <a:pt x="145" y="55"/>
                          <a:pt x="193" y="70"/>
                          <a:pt x="227" y="70"/>
                        </a:cubicBezTo>
                        <a:cubicBezTo>
                          <a:pt x="228" y="70"/>
                          <a:pt x="230" y="70"/>
                          <a:pt x="231" y="70"/>
                        </a:cubicBezTo>
                        <a:cubicBezTo>
                          <a:pt x="279" y="68"/>
                          <a:pt x="303" y="44"/>
                          <a:pt x="286" y="15"/>
                        </a:cubicBezTo>
                        <a:cubicBezTo>
                          <a:pt x="281" y="4"/>
                          <a:pt x="267" y="1"/>
                          <a:pt x="24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3181;p51">
                    <a:extLst>
                      <a:ext uri="{FF2B5EF4-FFF2-40B4-BE49-F238E27FC236}">
                        <a16:creationId xmlns:a16="http://schemas.microsoft.com/office/drawing/2014/main" id="{EB6FBD39-5B2B-584A-95CE-72CE06F6670B}"/>
                      </a:ext>
                    </a:extLst>
                  </p:cNvPr>
                  <p:cNvSpPr/>
                  <p:nvPr/>
                </p:nvSpPr>
                <p:spPr>
                  <a:xfrm>
                    <a:off x="4567046" y="2195735"/>
                    <a:ext cx="4399" cy="1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" h="48" extrusionOk="0">
                        <a:moveTo>
                          <a:pt x="118" y="1"/>
                        </a:moveTo>
                        <a:cubicBezTo>
                          <a:pt x="91" y="1"/>
                          <a:pt x="61" y="2"/>
                          <a:pt x="42" y="3"/>
                        </a:cubicBezTo>
                        <a:cubicBezTo>
                          <a:pt x="1" y="4"/>
                          <a:pt x="66" y="34"/>
                          <a:pt x="91" y="44"/>
                        </a:cubicBezTo>
                        <a:cubicBezTo>
                          <a:pt x="97" y="47"/>
                          <a:pt x="106" y="48"/>
                          <a:pt x="115" y="48"/>
                        </a:cubicBezTo>
                        <a:cubicBezTo>
                          <a:pt x="146" y="48"/>
                          <a:pt x="187" y="35"/>
                          <a:pt x="183" y="12"/>
                        </a:cubicBezTo>
                        <a:cubicBezTo>
                          <a:pt x="181" y="3"/>
                          <a:pt x="152" y="1"/>
                          <a:pt x="1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3182;p51">
                    <a:extLst>
                      <a:ext uri="{FF2B5EF4-FFF2-40B4-BE49-F238E27FC236}">
                        <a16:creationId xmlns:a16="http://schemas.microsoft.com/office/drawing/2014/main" id="{21F6CDD2-9349-983E-27C0-8FC8B865DB27}"/>
                      </a:ext>
                    </a:extLst>
                  </p:cNvPr>
                  <p:cNvSpPr/>
                  <p:nvPr/>
                </p:nvSpPr>
                <p:spPr>
                  <a:xfrm>
                    <a:off x="4555979" y="2201287"/>
                    <a:ext cx="7089" cy="3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133" extrusionOk="0">
                        <a:moveTo>
                          <a:pt x="72" y="0"/>
                        </a:moveTo>
                        <a:cubicBezTo>
                          <a:pt x="32" y="0"/>
                          <a:pt x="1" y="3"/>
                          <a:pt x="4" y="9"/>
                        </a:cubicBezTo>
                        <a:cubicBezTo>
                          <a:pt x="14" y="25"/>
                          <a:pt x="47" y="35"/>
                          <a:pt x="50" y="50"/>
                        </a:cubicBezTo>
                        <a:cubicBezTo>
                          <a:pt x="51" y="66"/>
                          <a:pt x="5" y="75"/>
                          <a:pt x="30" y="107"/>
                        </a:cubicBezTo>
                        <a:cubicBezTo>
                          <a:pt x="45" y="126"/>
                          <a:pt x="78" y="132"/>
                          <a:pt x="120" y="132"/>
                        </a:cubicBezTo>
                        <a:cubicBezTo>
                          <a:pt x="148" y="132"/>
                          <a:pt x="180" y="129"/>
                          <a:pt x="212" y="125"/>
                        </a:cubicBezTo>
                        <a:cubicBezTo>
                          <a:pt x="292" y="115"/>
                          <a:pt x="303" y="87"/>
                          <a:pt x="296" y="64"/>
                        </a:cubicBezTo>
                        <a:cubicBezTo>
                          <a:pt x="293" y="55"/>
                          <a:pt x="280" y="53"/>
                          <a:pt x="265" y="53"/>
                        </a:cubicBezTo>
                        <a:cubicBezTo>
                          <a:pt x="248" y="53"/>
                          <a:pt x="229" y="56"/>
                          <a:pt x="217" y="56"/>
                        </a:cubicBezTo>
                        <a:cubicBezTo>
                          <a:pt x="212" y="56"/>
                          <a:pt x="209" y="55"/>
                          <a:pt x="208" y="53"/>
                        </a:cubicBezTo>
                        <a:cubicBezTo>
                          <a:pt x="204" y="44"/>
                          <a:pt x="215" y="31"/>
                          <a:pt x="209" y="16"/>
                        </a:cubicBezTo>
                        <a:cubicBezTo>
                          <a:pt x="206" y="6"/>
                          <a:pt x="131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3183;p51">
                    <a:extLst>
                      <a:ext uri="{FF2B5EF4-FFF2-40B4-BE49-F238E27FC236}">
                        <a16:creationId xmlns:a16="http://schemas.microsoft.com/office/drawing/2014/main" id="{B260FA22-5D87-56FB-8FDC-2E54DB1120AE}"/>
                      </a:ext>
                    </a:extLst>
                  </p:cNvPr>
                  <p:cNvSpPr/>
                  <p:nvPr/>
                </p:nvSpPr>
                <p:spPr>
                  <a:xfrm>
                    <a:off x="4561080" y="2234504"/>
                    <a:ext cx="8517" cy="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" h="144" extrusionOk="0">
                        <a:moveTo>
                          <a:pt x="71" y="1"/>
                        </a:moveTo>
                        <a:cubicBezTo>
                          <a:pt x="50" y="1"/>
                          <a:pt x="55" y="34"/>
                          <a:pt x="61" y="53"/>
                        </a:cubicBezTo>
                        <a:cubicBezTo>
                          <a:pt x="67" y="74"/>
                          <a:pt x="1" y="74"/>
                          <a:pt x="23" y="118"/>
                        </a:cubicBezTo>
                        <a:cubicBezTo>
                          <a:pt x="33" y="137"/>
                          <a:pt x="59" y="144"/>
                          <a:pt x="85" y="144"/>
                        </a:cubicBezTo>
                        <a:cubicBezTo>
                          <a:pt x="121" y="144"/>
                          <a:pt x="159" y="131"/>
                          <a:pt x="165" y="118"/>
                        </a:cubicBezTo>
                        <a:cubicBezTo>
                          <a:pt x="170" y="106"/>
                          <a:pt x="176" y="97"/>
                          <a:pt x="187" y="97"/>
                        </a:cubicBezTo>
                        <a:cubicBezTo>
                          <a:pt x="196" y="97"/>
                          <a:pt x="208" y="103"/>
                          <a:pt x="226" y="118"/>
                        </a:cubicBezTo>
                        <a:cubicBezTo>
                          <a:pt x="247" y="135"/>
                          <a:pt x="281" y="141"/>
                          <a:pt x="310" y="141"/>
                        </a:cubicBezTo>
                        <a:cubicBezTo>
                          <a:pt x="338" y="141"/>
                          <a:pt x="361" y="135"/>
                          <a:pt x="362" y="126"/>
                        </a:cubicBezTo>
                        <a:cubicBezTo>
                          <a:pt x="364" y="88"/>
                          <a:pt x="269" y="62"/>
                          <a:pt x="222" y="62"/>
                        </a:cubicBezTo>
                        <a:cubicBezTo>
                          <a:pt x="177" y="59"/>
                          <a:pt x="132" y="27"/>
                          <a:pt x="90" y="7"/>
                        </a:cubicBezTo>
                        <a:cubicBezTo>
                          <a:pt x="82" y="3"/>
                          <a:pt x="76" y="1"/>
                          <a:pt x="71" y="1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3184;p51">
                    <a:extLst>
                      <a:ext uri="{FF2B5EF4-FFF2-40B4-BE49-F238E27FC236}">
                        <a16:creationId xmlns:a16="http://schemas.microsoft.com/office/drawing/2014/main" id="{DE79B442-FF94-FDE3-B8E0-8C95AE94410C}"/>
                      </a:ext>
                    </a:extLst>
                  </p:cNvPr>
                  <p:cNvSpPr/>
                  <p:nvPr/>
                </p:nvSpPr>
                <p:spPr>
                  <a:xfrm>
                    <a:off x="4558857" y="2238181"/>
                    <a:ext cx="4165" cy="4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81" extrusionOk="0">
                        <a:moveTo>
                          <a:pt x="104" y="0"/>
                        </a:moveTo>
                        <a:cubicBezTo>
                          <a:pt x="70" y="0"/>
                          <a:pt x="31" y="38"/>
                          <a:pt x="19" y="54"/>
                        </a:cubicBezTo>
                        <a:cubicBezTo>
                          <a:pt x="0" y="75"/>
                          <a:pt x="25" y="102"/>
                          <a:pt x="55" y="115"/>
                        </a:cubicBezTo>
                        <a:cubicBezTo>
                          <a:pt x="84" y="128"/>
                          <a:pt x="56" y="181"/>
                          <a:pt x="117" y="181"/>
                        </a:cubicBezTo>
                        <a:cubicBezTo>
                          <a:pt x="178" y="181"/>
                          <a:pt x="139" y="95"/>
                          <a:pt x="125" y="64"/>
                        </a:cubicBezTo>
                        <a:cubicBezTo>
                          <a:pt x="111" y="33"/>
                          <a:pt x="163" y="44"/>
                          <a:pt x="137" y="15"/>
                        </a:cubicBezTo>
                        <a:cubicBezTo>
                          <a:pt x="127" y="4"/>
                          <a:pt x="116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3185;p51">
                    <a:extLst>
                      <a:ext uri="{FF2B5EF4-FFF2-40B4-BE49-F238E27FC236}">
                        <a16:creationId xmlns:a16="http://schemas.microsoft.com/office/drawing/2014/main" id="{5731F324-0FB5-FE2A-26E4-6C56165CCF51}"/>
                      </a:ext>
                    </a:extLst>
                  </p:cNvPr>
                  <p:cNvSpPr/>
                  <p:nvPr/>
                </p:nvSpPr>
                <p:spPr>
                  <a:xfrm>
                    <a:off x="4558927" y="2242796"/>
                    <a:ext cx="4586" cy="1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83" extrusionOk="0">
                        <a:moveTo>
                          <a:pt x="25" y="0"/>
                        </a:moveTo>
                        <a:cubicBezTo>
                          <a:pt x="10" y="0"/>
                          <a:pt x="1" y="3"/>
                          <a:pt x="1" y="10"/>
                        </a:cubicBezTo>
                        <a:cubicBezTo>
                          <a:pt x="2" y="38"/>
                          <a:pt x="89" y="38"/>
                          <a:pt x="143" y="68"/>
                        </a:cubicBezTo>
                        <a:cubicBezTo>
                          <a:pt x="162" y="79"/>
                          <a:pt x="174" y="83"/>
                          <a:pt x="181" y="83"/>
                        </a:cubicBezTo>
                        <a:cubicBezTo>
                          <a:pt x="195" y="83"/>
                          <a:pt x="195" y="68"/>
                          <a:pt x="195" y="47"/>
                        </a:cubicBezTo>
                        <a:cubicBezTo>
                          <a:pt x="196" y="35"/>
                          <a:pt x="76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3186;p51">
                    <a:extLst>
                      <a:ext uri="{FF2B5EF4-FFF2-40B4-BE49-F238E27FC236}">
                        <a16:creationId xmlns:a16="http://schemas.microsoft.com/office/drawing/2014/main" id="{F860201F-78BB-E3E3-0138-EEFB1CE081DD}"/>
                      </a:ext>
                    </a:extLst>
                  </p:cNvPr>
                  <p:cNvSpPr/>
                  <p:nvPr/>
                </p:nvSpPr>
                <p:spPr>
                  <a:xfrm>
                    <a:off x="4554856" y="2241086"/>
                    <a:ext cx="2971" cy="1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" h="58" extrusionOk="0">
                        <a:moveTo>
                          <a:pt x="49" y="0"/>
                        </a:moveTo>
                        <a:cubicBezTo>
                          <a:pt x="23" y="0"/>
                          <a:pt x="0" y="9"/>
                          <a:pt x="4" y="23"/>
                        </a:cubicBezTo>
                        <a:cubicBezTo>
                          <a:pt x="10" y="55"/>
                          <a:pt x="37" y="35"/>
                          <a:pt x="78" y="50"/>
                        </a:cubicBezTo>
                        <a:cubicBezTo>
                          <a:pt x="93" y="55"/>
                          <a:pt x="104" y="58"/>
                          <a:pt x="112" y="58"/>
                        </a:cubicBezTo>
                        <a:cubicBezTo>
                          <a:pt x="124" y="58"/>
                          <a:pt x="127" y="51"/>
                          <a:pt x="124" y="38"/>
                        </a:cubicBezTo>
                        <a:cubicBezTo>
                          <a:pt x="118" y="12"/>
                          <a:pt x="81" y="0"/>
                          <a:pt x="49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3187;p51">
                    <a:extLst>
                      <a:ext uri="{FF2B5EF4-FFF2-40B4-BE49-F238E27FC236}">
                        <a16:creationId xmlns:a16="http://schemas.microsoft.com/office/drawing/2014/main" id="{63B56E28-0689-14DB-984A-1A3751C727F2}"/>
                      </a:ext>
                    </a:extLst>
                  </p:cNvPr>
                  <p:cNvSpPr/>
                  <p:nvPr/>
                </p:nvSpPr>
                <p:spPr>
                  <a:xfrm>
                    <a:off x="4330802" y="2302928"/>
                    <a:ext cx="6107" cy="5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" h="224" extrusionOk="0">
                        <a:moveTo>
                          <a:pt x="72" y="0"/>
                        </a:moveTo>
                        <a:cubicBezTo>
                          <a:pt x="41" y="0"/>
                          <a:pt x="0" y="81"/>
                          <a:pt x="7" y="101"/>
                        </a:cubicBezTo>
                        <a:cubicBezTo>
                          <a:pt x="14" y="125"/>
                          <a:pt x="37" y="152"/>
                          <a:pt x="122" y="198"/>
                        </a:cubicBezTo>
                        <a:cubicBezTo>
                          <a:pt x="158" y="217"/>
                          <a:pt x="188" y="224"/>
                          <a:pt x="211" y="224"/>
                        </a:cubicBezTo>
                        <a:cubicBezTo>
                          <a:pt x="244" y="224"/>
                          <a:pt x="261" y="210"/>
                          <a:pt x="255" y="198"/>
                        </a:cubicBezTo>
                        <a:cubicBezTo>
                          <a:pt x="244" y="179"/>
                          <a:pt x="70" y="125"/>
                          <a:pt x="51" y="89"/>
                        </a:cubicBezTo>
                        <a:cubicBezTo>
                          <a:pt x="32" y="54"/>
                          <a:pt x="97" y="20"/>
                          <a:pt x="87" y="7"/>
                        </a:cubicBezTo>
                        <a:cubicBezTo>
                          <a:pt x="82" y="2"/>
                          <a:pt x="7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3188;p51">
                    <a:extLst>
                      <a:ext uri="{FF2B5EF4-FFF2-40B4-BE49-F238E27FC236}">
                        <a16:creationId xmlns:a16="http://schemas.microsoft.com/office/drawing/2014/main" id="{FA6C7C46-2934-2725-895B-67034093D168}"/>
                      </a:ext>
                    </a:extLst>
                  </p:cNvPr>
                  <p:cNvSpPr/>
                  <p:nvPr/>
                </p:nvSpPr>
                <p:spPr>
                  <a:xfrm>
                    <a:off x="4592128" y="2171701"/>
                    <a:ext cx="54329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2" h="1502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3" y="7"/>
                        </a:cubicBezTo>
                        <a:lnTo>
                          <a:pt x="819" y="1494"/>
                        </a:lnTo>
                        <a:cubicBezTo>
                          <a:pt x="822" y="1498"/>
                          <a:pt x="826" y="1501"/>
                          <a:pt x="829" y="1501"/>
                        </a:cubicBezTo>
                        <a:lnTo>
                          <a:pt x="2316" y="1501"/>
                        </a:lnTo>
                        <a:cubicBezTo>
                          <a:pt x="2321" y="1501"/>
                          <a:pt x="2322" y="1498"/>
                          <a:pt x="2319" y="1494"/>
                        </a:cubicBezTo>
                        <a:lnTo>
                          <a:pt x="1503" y="7"/>
                        </a:lnTo>
                        <a:cubicBezTo>
                          <a:pt x="1500" y="4"/>
                          <a:pt x="1496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3189;p51">
                    <a:extLst>
                      <a:ext uri="{FF2B5EF4-FFF2-40B4-BE49-F238E27FC236}">
                        <a16:creationId xmlns:a16="http://schemas.microsoft.com/office/drawing/2014/main" id="{23455115-EC25-B092-3526-62A763764B86}"/>
                      </a:ext>
                    </a:extLst>
                  </p:cNvPr>
                  <p:cNvSpPr/>
                  <p:nvPr/>
                </p:nvSpPr>
                <p:spPr>
                  <a:xfrm>
                    <a:off x="4557360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8" y="1488"/>
                        </a:lnTo>
                        <a:lnTo>
                          <a:pt x="18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1" y="1498"/>
                          <a:pt x="826" y="1501"/>
                          <a:pt x="829" y="1501"/>
                        </a:cubicBezTo>
                        <a:lnTo>
                          <a:pt x="2316" y="1501"/>
                        </a:lnTo>
                        <a:cubicBezTo>
                          <a:pt x="2320" y="1501"/>
                          <a:pt x="2323" y="1498"/>
                          <a:pt x="2319" y="1494"/>
                        </a:cubicBezTo>
                        <a:lnTo>
                          <a:pt x="1503" y="7"/>
                        </a:lnTo>
                        <a:cubicBezTo>
                          <a:pt x="1500" y="4"/>
                          <a:pt x="1496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3" name="Google Shape;3190;p51">
                    <a:extLst>
                      <a:ext uri="{FF2B5EF4-FFF2-40B4-BE49-F238E27FC236}">
                        <a16:creationId xmlns:a16="http://schemas.microsoft.com/office/drawing/2014/main" id="{52724E7E-6F5D-4C57-D058-691AD8797E44}"/>
                      </a:ext>
                    </a:extLst>
                  </p:cNvPr>
                  <p:cNvSpPr/>
                  <p:nvPr/>
                </p:nvSpPr>
                <p:spPr>
                  <a:xfrm>
                    <a:off x="4522568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8" y="1488"/>
                        </a:lnTo>
                        <a:lnTo>
                          <a:pt x="18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6" y="1501"/>
                          <a:pt x="829" y="1501"/>
                        </a:cubicBezTo>
                        <a:lnTo>
                          <a:pt x="2316" y="1501"/>
                        </a:lnTo>
                        <a:cubicBezTo>
                          <a:pt x="2320" y="1501"/>
                          <a:pt x="2322" y="1498"/>
                          <a:pt x="2319" y="1494"/>
                        </a:cubicBezTo>
                        <a:lnTo>
                          <a:pt x="1503" y="7"/>
                        </a:lnTo>
                        <a:cubicBezTo>
                          <a:pt x="1500" y="4"/>
                          <a:pt x="1496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4" name="Google Shape;3191;p51">
                    <a:extLst>
                      <a:ext uri="{FF2B5EF4-FFF2-40B4-BE49-F238E27FC236}">
                        <a16:creationId xmlns:a16="http://schemas.microsoft.com/office/drawing/2014/main" id="{7C4CD212-D96E-4D88-8049-63928E89F7FD}"/>
                      </a:ext>
                    </a:extLst>
                  </p:cNvPr>
                  <p:cNvSpPr/>
                  <p:nvPr/>
                </p:nvSpPr>
                <p:spPr>
                  <a:xfrm>
                    <a:off x="4487775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30" y="1488"/>
                        </a:lnTo>
                        <a:lnTo>
                          <a:pt x="20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6" y="1501"/>
                          <a:pt x="829" y="1501"/>
                        </a:cubicBezTo>
                        <a:lnTo>
                          <a:pt x="2316" y="1501"/>
                        </a:lnTo>
                        <a:cubicBezTo>
                          <a:pt x="2320" y="1501"/>
                          <a:pt x="2322" y="1498"/>
                          <a:pt x="2319" y="1494"/>
                        </a:cubicBezTo>
                        <a:lnTo>
                          <a:pt x="1503" y="7"/>
                        </a:lnTo>
                        <a:cubicBezTo>
                          <a:pt x="1500" y="4"/>
                          <a:pt x="1496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3192;p51">
                    <a:extLst>
                      <a:ext uri="{FF2B5EF4-FFF2-40B4-BE49-F238E27FC236}">
                        <a16:creationId xmlns:a16="http://schemas.microsoft.com/office/drawing/2014/main" id="{26CF862F-748A-A333-0F26-CFE10A83DCF8}"/>
                      </a:ext>
                    </a:extLst>
                  </p:cNvPr>
                  <p:cNvSpPr/>
                  <p:nvPr/>
                </p:nvSpPr>
                <p:spPr>
                  <a:xfrm>
                    <a:off x="4453007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4" y="1"/>
                          <a:pt x="1" y="4"/>
                          <a:pt x="4" y="7"/>
                        </a:cubicBezTo>
                        <a:lnTo>
                          <a:pt x="820" y="1494"/>
                        </a:lnTo>
                        <a:cubicBezTo>
                          <a:pt x="821" y="1498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19" y="1494"/>
                        </a:cubicBezTo>
                        <a:lnTo>
                          <a:pt x="1503" y="7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3193;p51">
                    <a:extLst>
                      <a:ext uri="{FF2B5EF4-FFF2-40B4-BE49-F238E27FC236}">
                        <a16:creationId xmlns:a16="http://schemas.microsoft.com/office/drawing/2014/main" id="{81CE8E71-4E0C-2A85-3340-23EB9147768C}"/>
                      </a:ext>
                    </a:extLst>
                  </p:cNvPr>
                  <p:cNvSpPr/>
                  <p:nvPr/>
                </p:nvSpPr>
                <p:spPr>
                  <a:xfrm>
                    <a:off x="4418215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1" y="1"/>
                          <a:pt x="0" y="4"/>
                          <a:pt x="4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19" y="1494"/>
                        </a:cubicBezTo>
                        <a:lnTo>
                          <a:pt x="1503" y="7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3194;p51">
                    <a:extLst>
                      <a:ext uri="{FF2B5EF4-FFF2-40B4-BE49-F238E27FC236}">
                        <a16:creationId xmlns:a16="http://schemas.microsoft.com/office/drawing/2014/main" id="{DBCAE597-9945-CF15-6E4D-60CFD630351E}"/>
                      </a:ext>
                    </a:extLst>
                  </p:cNvPr>
                  <p:cNvSpPr/>
                  <p:nvPr/>
                </p:nvSpPr>
                <p:spPr>
                  <a:xfrm>
                    <a:off x="4383446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4" y="1"/>
                          <a:pt x="0" y="4"/>
                          <a:pt x="4" y="7"/>
                        </a:cubicBezTo>
                        <a:lnTo>
                          <a:pt x="820" y="1494"/>
                        </a:lnTo>
                        <a:cubicBezTo>
                          <a:pt x="821" y="1498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3195;p51">
                    <a:extLst>
                      <a:ext uri="{FF2B5EF4-FFF2-40B4-BE49-F238E27FC236}">
                        <a16:creationId xmlns:a16="http://schemas.microsoft.com/office/drawing/2014/main" id="{1B3592EA-4992-1D77-E8EB-16FD4B055FE5}"/>
                      </a:ext>
                    </a:extLst>
                  </p:cNvPr>
                  <p:cNvSpPr/>
                  <p:nvPr/>
                </p:nvSpPr>
                <p:spPr>
                  <a:xfrm>
                    <a:off x="4348654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0" y="4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1" y="1498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3196;p51">
                    <a:extLst>
                      <a:ext uri="{FF2B5EF4-FFF2-40B4-BE49-F238E27FC236}">
                        <a16:creationId xmlns:a16="http://schemas.microsoft.com/office/drawing/2014/main" id="{F84FEF8A-4F7E-9438-C30C-CBE188CA6E71}"/>
                      </a:ext>
                    </a:extLst>
                  </p:cNvPr>
                  <p:cNvSpPr/>
                  <p:nvPr/>
                </p:nvSpPr>
                <p:spPr>
                  <a:xfrm>
                    <a:off x="4313862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5" y="1"/>
                        </a:moveTo>
                        <a:cubicBezTo>
                          <a:pt x="1" y="1"/>
                          <a:pt x="0" y="4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3" y="1498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0" y="1501"/>
                          <a:pt x="2322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3197;p51">
                    <a:extLst>
                      <a:ext uri="{FF2B5EF4-FFF2-40B4-BE49-F238E27FC236}">
                        <a16:creationId xmlns:a16="http://schemas.microsoft.com/office/drawing/2014/main" id="{244BF866-A77F-08FC-4305-95EF49DEF255}"/>
                      </a:ext>
                    </a:extLst>
                  </p:cNvPr>
                  <p:cNvSpPr/>
                  <p:nvPr/>
                </p:nvSpPr>
                <p:spPr>
                  <a:xfrm>
                    <a:off x="4279093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0" y="4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7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20" y="1494"/>
                        </a:cubicBezTo>
                        <a:lnTo>
                          <a:pt x="1504" y="7"/>
                        </a:lnTo>
                        <a:cubicBezTo>
                          <a:pt x="1501" y="4"/>
                          <a:pt x="1497" y="1"/>
                          <a:pt x="149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3198;p51">
                    <a:extLst>
                      <a:ext uri="{FF2B5EF4-FFF2-40B4-BE49-F238E27FC236}">
                        <a16:creationId xmlns:a16="http://schemas.microsoft.com/office/drawing/2014/main" id="{223A9E88-7E36-D86E-5D51-E6955CE7DB63}"/>
                      </a:ext>
                    </a:extLst>
                  </p:cNvPr>
                  <p:cNvSpPr/>
                  <p:nvPr/>
                </p:nvSpPr>
                <p:spPr>
                  <a:xfrm>
                    <a:off x="4244301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4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0" y="4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7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20" y="1494"/>
                        </a:cubicBezTo>
                        <a:lnTo>
                          <a:pt x="1504" y="7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3199;p51">
                    <a:extLst>
                      <a:ext uri="{FF2B5EF4-FFF2-40B4-BE49-F238E27FC236}">
                        <a16:creationId xmlns:a16="http://schemas.microsoft.com/office/drawing/2014/main" id="{EC02221B-7814-82AE-0F5A-4AA8696E4EEE}"/>
                      </a:ext>
                    </a:extLst>
                  </p:cNvPr>
                  <p:cNvSpPr/>
                  <p:nvPr/>
                </p:nvSpPr>
                <p:spPr>
                  <a:xfrm>
                    <a:off x="4209509" y="2171701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4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0" y="4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3" y="1498"/>
                          <a:pt x="827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20" y="1494"/>
                        </a:cubicBezTo>
                        <a:lnTo>
                          <a:pt x="1504" y="7"/>
                        </a:lnTo>
                        <a:cubicBezTo>
                          <a:pt x="1501" y="4"/>
                          <a:pt x="1496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3200;p51">
                    <a:extLst>
                      <a:ext uri="{FF2B5EF4-FFF2-40B4-BE49-F238E27FC236}">
                        <a16:creationId xmlns:a16="http://schemas.microsoft.com/office/drawing/2014/main" id="{AD866D23-95D6-F6F8-7EF3-0F9B32D2A170}"/>
                      </a:ext>
                    </a:extLst>
                  </p:cNvPr>
                  <p:cNvSpPr/>
                  <p:nvPr/>
                </p:nvSpPr>
                <p:spPr>
                  <a:xfrm>
                    <a:off x="4611127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30" y="1488"/>
                        </a:lnTo>
                        <a:lnTo>
                          <a:pt x="19" y="14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1" y="1498"/>
                          <a:pt x="827" y="1501"/>
                          <a:pt x="831" y="1501"/>
                        </a:cubicBezTo>
                        <a:lnTo>
                          <a:pt x="2318" y="1501"/>
                        </a:lnTo>
                        <a:cubicBezTo>
                          <a:pt x="2322" y="1501"/>
                          <a:pt x="2323" y="1498"/>
                          <a:pt x="2320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3201;p51">
                    <a:extLst>
                      <a:ext uri="{FF2B5EF4-FFF2-40B4-BE49-F238E27FC236}">
                        <a16:creationId xmlns:a16="http://schemas.microsoft.com/office/drawing/2014/main" id="{C22E5E99-28E6-B94F-A1DD-9981B6C3ABF7}"/>
                      </a:ext>
                    </a:extLst>
                  </p:cNvPr>
                  <p:cNvSpPr/>
                  <p:nvPr/>
                </p:nvSpPr>
                <p:spPr>
                  <a:xfrm>
                    <a:off x="4576335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31" y="1488"/>
                        </a:lnTo>
                        <a:lnTo>
                          <a:pt x="20" y="14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2" y="1498"/>
                          <a:pt x="826" y="1501"/>
                          <a:pt x="831" y="1501"/>
                        </a:cubicBezTo>
                        <a:lnTo>
                          <a:pt x="2318" y="1501"/>
                        </a:lnTo>
                        <a:cubicBezTo>
                          <a:pt x="2322" y="1501"/>
                          <a:pt x="2323" y="1498"/>
                          <a:pt x="2320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3202;p51">
                    <a:extLst>
                      <a:ext uri="{FF2B5EF4-FFF2-40B4-BE49-F238E27FC236}">
                        <a16:creationId xmlns:a16="http://schemas.microsoft.com/office/drawing/2014/main" id="{AC9D7304-3025-833F-52EB-25B89A4E3102}"/>
                      </a:ext>
                    </a:extLst>
                  </p:cNvPr>
                  <p:cNvSpPr/>
                  <p:nvPr/>
                </p:nvSpPr>
                <p:spPr>
                  <a:xfrm>
                    <a:off x="4541566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0"/>
                        </a:moveTo>
                        <a:cubicBezTo>
                          <a:pt x="4" y="0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1" y="1498"/>
                          <a:pt x="826" y="1501"/>
                          <a:pt x="831" y="1501"/>
                        </a:cubicBezTo>
                        <a:lnTo>
                          <a:pt x="2318" y="1501"/>
                        </a:lnTo>
                        <a:cubicBezTo>
                          <a:pt x="2322" y="1501"/>
                          <a:pt x="2323" y="1498"/>
                          <a:pt x="2321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3203;p51">
                    <a:extLst>
                      <a:ext uri="{FF2B5EF4-FFF2-40B4-BE49-F238E27FC236}">
                        <a16:creationId xmlns:a16="http://schemas.microsoft.com/office/drawing/2014/main" id="{5E45153E-EC20-52F3-23D1-B64A5C75B09F}"/>
                      </a:ext>
                    </a:extLst>
                  </p:cNvPr>
                  <p:cNvSpPr/>
                  <p:nvPr/>
                </p:nvSpPr>
                <p:spPr>
                  <a:xfrm>
                    <a:off x="4506774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0"/>
                        </a:moveTo>
                        <a:cubicBezTo>
                          <a:pt x="3" y="0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1" y="1498"/>
                          <a:pt x="826" y="1501"/>
                          <a:pt x="830" y="1501"/>
                        </a:cubicBezTo>
                        <a:lnTo>
                          <a:pt x="2318" y="1501"/>
                        </a:lnTo>
                        <a:cubicBezTo>
                          <a:pt x="2322" y="1501"/>
                          <a:pt x="2323" y="1498"/>
                          <a:pt x="2321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3204;p51">
                    <a:extLst>
                      <a:ext uri="{FF2B5EF4-FFF2-40B4-BE49-F238E27FC236}">
                        <a16:creationId xmlns:a16="http://schemas.microsoft.com/office/drawing/2014/main" id="{16E64399-77E9-CA77-1781-D9F20177D2D1}"/>
                      </a:ext>
                    </a:extLst>
                  </p:cNvPr>
                  <p:cNvSpPr/>
                  <p:nvPr/>
                </p:nvSpPr>
                <p:spPr>
                  <a:xfrm>
                    <a:off x="4471982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5" y="14"/>
                        </a:moveTo>
                        <a:lnTo>
                          <a:pt x="2305" y="1488"/>
                        </a:lnTo>
                        <a:lnTo>
                          <a:pt x="830" y="1488"/>
                        </a:lnTo>
                        <a:lnTo>
                          <a:pt x="20" y="14"/>
                        </a:lnTo>
                        <a:close/>
                        <a:moveTo>
                          <a:pt x="6" y="0"/>
                        </a:moveTo>
                        <a:cubicBezTo>
                          <a:pt x="3" y="0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3" y="1498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2" y="1501"/>
                          <a:pt x="2323" y="1498"/>
                          <a:pt x="2321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3205;p51">
                    <a:extLst>
                      <a:ext uri="{FF2B5EF4-FFF2-40B4-BE49-F238E27FC236}">
                        <a16:creationId xmlns:a16="http://schemas.microsoft.com/office/drawing/2014/main" id="{273DA64E-2D7A-28B4-5986-3B6F7847E854}"/>
                      </a:ext>
                    </a:extLst>
                  </p:cNvPr>
                  <p:cNvSpPr/>
                  <p:nvPr/>
                </p:nvSpPr>
                <p:spPr>
                  <a:xfrm>
                    <a:off x="4437213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7" y="0"/>
                        </a:moveTo>
                        <a:cubicBezTo>
                          <a:pt x="3" y="0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2" y="1498"/>
                          <a:pt x="827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2" y="1501"/>
                          <a:pt x="2323" y="1498"/>
                          <a:pt x="2321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0"/>
                          <a:pt x="1494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3206;p51">
                    <a:extLst>
                      <a:ext uri="{FF2B5EF4-FFF2-40B4-BE49-F238E27FC236}">
                        <a16:creationId xmlns:a16="http://schemas.microsoft.com/office/drawing/2014/main" id="{1DEE56A8-A8CF-6D15-4AB0-722C81C1304F}"/>
                      </a:ext>
                    </a:extLst>
                  </p:cNvPr>
                  <p:cNvSpPr/>
                  <p:nvPr/>
                </p:nvSpPr>
                <p:spPr>
                  <a:xfrm>
                    <a:off x="4402421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7" y="0"/>
                        </a:moveTo>
                        <a:cubicBezTo>
                          <a:pt x="3" y="0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3" y="1498"/>
                          <a:pt x="827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3" y="1498"/>
                          <a:pt x="2320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0"/>
                          <a:pt x="149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" name="Google Shape;3207;p51">
                    <a:extLst>
                      <a:ext uri="{FF2B5EF4-FFF2-40B4-BE49-F238E27FC236}">
                        <a16:creationId xmlns:a16="http://schemas.microsoft.com/office/drawing/2014/main" id="{9FF2077A-F252-B0F7-F3B8-3759DCE98342}"/>
                      </a:ext>
                    </a:extLst>
                  </p:cNvPr>
                  <p:cNvSpPr/>
                  <p:nvPr/>
                </p:nvSpPr>
                <p:spPr>
                  <a:xfrm>
                    <a:off x="4367629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5" y="14"/>
                        </a:moveTo>
                        <a:lnTo>
                          <a:pt x="2305" y="1488"/>
                        </a:lnTo>
                        <a:lnTo>
                          <a:pt x="830" y="1488"/>
                        </a:lnTo>
                        <a:lnTo>
                          <a:pt x="20" y="14"/>
                        </a:lnTo>
                        <a:close/>
                        <a:moveTo>
                          <a:pt x="7" y="0"/>
                        </a:moveTo>
                        <a:cubicBezTo>
                          <a:pt x="3" y="0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3" y="1498"/>
                          <a:pt x="827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20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0"/>
                          <a:pt x="1494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3208;p51">
                    <a:extLst>
                      <a:ext uri="{FF2B5EF4-FFF2-40B4-BE49-F238E27FC236}">
                        <a16:creationId xmlns:a16="http://schemas.microsoft.com/office/drawing/2014/main" id="{9C29AEEF-9369-31B0-C7FE-46C1D9F644DC}"/>
                      </a:ext>
                    </a:extLst>
                  </p:cNvPr>
                  <p:cNvSpPr/>
                  <p:nvPr/>
                </p:nvSpPr>
                <p:spPr>
                  <a:xfrm>
                    <a:off x="4332884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8" y="1488"/>
                        </a:lnTo>
                        <a:lnTo>
                          <a:pt x="18" y="14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4"/>
                          <a:pt x="3" y="8"/>
                        </a:cubicBezTo>
                        <a:lnTo>
                          <a:pt x="820" y="1495"/>
                        </a:lnTo>
                        <a:cubicBezTo>
                          <a:pt x="821" y="1498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19" y="1501"/>
                          <a:pt x="2322" y="1498"/>
                          <a:pt x="2319" y="1495"/>
                        </a:cubicBezTo>
                        <a:lnTo>
                          <a:pt x="1503" y="8"/>
                        </a:lnTo>
                        <a:cubicBezTo>
                          <a:pt x="1500" y="4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" name="Google Shape;3209;p51">
                    <a:extLst>
                      <a:ext uri="{FF2B5EF4-FFF2-40B4-BE49-F238E27FC236}">
                        <a16:creationId xmlns:a16="http://schemas.microsoft.com/office/drawing/2014/main" id="{8E57DBBB-5575-802C-5431-D1F6CDB21AB5}"/>
                      </a:ext>
                    </a:extLst>
                  </p:cNvPr>
                  <p:cNvSpPr/>
                  <p:nvPr/>
                </p:nvSpPr>
                <p:spPr>
                  <a:xfrm>
                    <a:off x="4298092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8" y="1488"/>
                        </a:lnTo>
                        <a:lnTo>
                          <a:pt x="18" y="14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4"/>
                          <a:pt x="3" y="8"/>
                        </a:cubicBezTo>
                        <a:lnTo>
                          <a:pt x="820" y="1495"/>
                        </a:lnTo>
                        <a:cubicBezTo>
                          <a:pt x="822" y="1498"/>
                          <a:pt x="826" y="1501"/>
                          <a:pt x="829" y="1501"/>
                        </a:cubicBezTo>
                        <a:lnTo>
                          <a:pt x="2317" y="1501"/>
                        </a:lnTo>
                        <a:cubicBezTo>
                          <a:pt x="2320" y="1501"/>
                          <a:pt x="2322" y="1498"/>
                          <a:pt x="2319" y="1495"/>
                        </a:cubicBezTo>
                        <a:lnTo>
                          <a:pt x="1503" y="8"/>
                        </a:lnTo>
                        <a:cubicBezTo>
                          <a:pt x="1500" y="4"/>
                          <a:pt x="1496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3210;p51">
                    <a:extLst>
                      <a:ext uri="{FF2B5EF4-FFF2-40B4-BE49-F238E27FC236}">
                        <a16:creationId xmlns:a16="http://schemas.microsoft.com/office/drawing/2014/main" id="{05C102B4-0802-F0FA-E024-D7DF69F95692}"/>
                      </a:ext>
                    </a:extLst>
                  </p:cNvPr>
                  <p:cNvSpPr/>
                  <p:nvPr/>
                </p:nvSpPr>
                <p:spPr>
                  <a:xfrm>
                    <a:off x="4263300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30" y="1488"/>
                        </a:lnTo>
                        <a:lnTo>
                          <a:pt x="20" y="14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0" y="4"/>
                          <a:pt x="3" y="8"/>
                        </a:cubicBezTo>
                        <a:lnTo>
                          <a:pt x="820" y="1495"/>
                        </a:lnTo>
                        <a:cubicBezTo>
                          <a:pt x="822" y="1498"/>
                          <a:pt x="826" y="1501"/>
                          <a:pt x="829" y="1501"/>
                        </a:cubicBezTo>
                        <a:lnTo>
                          <a:pt x="2316" y="1501"/>
                        </a:lnTo>
                        <a:cubicBezTo>
                          <a:pt x="2320" y="1501"/>
                          <a:pt x="2322" y="1498"/>
                          <a:pt x="2319" y="1495"/>
                        </a:cubicBezTo>
                        <a:lnTo>
                          <a:pt x="1503" y="8"/>
                        </a:lnTo>
                        <a:cubicBezTo>
                          <a:pt x="1500" y="4"/>
                          <a:pt x="1496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3211;p51">
                    <a:extLst>
                      <a:ext uri="{FF2B5EF4-FFF2-40B4-BE49-F238E27FC236}">
                        <a16:creationId xmlns:a16="http://schemas.microsoft.com/office/drawing/2014/main" id="{5E65E9A7-3B2A-3301-5141-428945C69C22}"/>
                      </a:ext>
                    </a:extLst>
                  </p:cNvPr>
                  <p:cNvSpPr/>
                  <p:nvPr/>
                </p:nvSpPr>
                <p:spPr>
                  <a:xfrm>
                    <a:off x="4228531" y="220632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0"/>
                        </a:moveTo>
                        <a:cubicBezTo>
                          <a:pt x="1" y="0"/>
                          <a:pt x="0" y="4"/>
                          <a:pt x="2" y="8"/>
                        </a:cubicBezTo>
                        <a:lnTo>
                          <a:pt x="820" y="1495"/>
                        </a:lnTo>
                        <a:cubicBezTo>
                          <a:pt x="821" y="1498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19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3212;p51">
                    <a:extLst>
                      <a:ext uri="{FF2B5EF4-FFF2-40B4-BE49-F238E27FC236}">
                        <a16:creationId xmlns:a16="http://schemas.microsoft.com/office/drawing/2014/main" id="{4B490251-0E09-AD1C-30EA-E6BDF35B17EE}"/>
                      </a:ext>
                    </a:extLst>
                  </p:cNvPr>
                  <p:cNvSpPr/>
                  <p:nvPr/>
                </p:nvSpPr>
                <p:spPr>
                  <a:xfrm>
                    <a:off x="4630126" y="2240969"/>
                    <a:ext cx="54329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2" h="1500" extrusionOk="0">
                        <a:moveTo>
                          <a:pt x="1494" y="13"/>
                        </a:moveTo>
                        <a:lnTo>
                          <a:pt x="2305" y="1487"/>
                        </a:lnTo>
                        <a:lnTo>
                          <a:pt x="830" y="1487"/>
                        </a:lnTo>
                        <a:lnTo>
                          <a:pt x="20" y="13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2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3" y="1498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1" y="2"/>
                          <a:pt x="1496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3213;p51">
                    <a:extLst>
                      <a:ext uri="{FF2B5EF4-FFF2-40B4-BE49-F238E27FC236}">
                        <a16:creationId xmlns:a16="http://schemas.microsoft.com/office/drawing/2014/main" id="{D600C0CE-15C2-962E-5EF2-096CCA97E245}"/>
                      </a:ext>
                    </a:extLst>
                  </p:cNvPr>
                  <p:cNvSpPr/>
                  <p:nvPr/>
                </p:nvSpPr>
                <p:spPr>
                  <a:xfrm>
                    <a:off x="4595357" y="2240969"/>
                    <a:ext cx="54329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2" h="1500" extrusionOk="0">
                        <a:moveTo>
                          <a:pt x="1493" y="13"/>
                        </a:moveTo>
                        <a:lnTo>
                          <a:pt x="2304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0" y="2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7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8"/>
                          <a:pt x="2320" y="1494"/>
                        </a:cubicBezTo>
                        <a:lnTo>
                          <a:pt x="1504" y="7"/>
                        </a:lnTo>
                        <a:cubicBezTo>
                          <a:pt x="1501" y="2"/>
                          <a:pt x="1496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3214;p51">
                    <a:extLst>
                      <a:ext uri="{FF2B5EF4-FFF2-40B4-BE49-F238E27FC236}">
                        <a16:creationId xmlns:a16="http://schemas.microsoft.com/office/drawing/2014/main" id="{8072CEDE-161E-B5B7-940F-17D4968C4785}"/>
                      </a:ext>
                    </a:extLst>
                  </p:cNvPr>
                  <p:cNvSpPr/>
                  <p:nvPr/>
                </p:nvSpPr>
                <p:spPr>
                  <a:xfrm>
                    <a:off x="4560565" y="2240969"/>
                    <a:ext cx="54329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2" h="1500" extrusionOk="0">
                        <a:moveTo>
                          <a:pt x="1493" y="13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0" y="2"/>
                          <a:pt x="3" y="7"/>
                        </a:cubicBezTo>
                        <a:lnTo>
                          <a:pt x="819" y="1494"/>
                        </a:lnTo>
                        <a:cubicBezTo>
                          <a:pt x="823" y="1498"/>
                          <a:pt x="827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8"/>
                          <a:pt x="2320" y="1494"/>
                        </a:cubicBezTo>
                        <a:lnTo>
                          <a:pt x="1504" y="7"/>
                        </a:lnTo>
                        <a:cubicBezTo>
                          <a:pt x="1500" y="2"/>
                          <a:pt x="1496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3215;p51">
                    <a:extLst>
                      <a:ext uri="{FF2B5EF4-FFF2-40B4-BE49-F238E27FC236}">
                        <a16:creationId xmlns:a16="http://schemas.microsoft.com/office/drawing/2014/main" id="{355D1D68-850A-FA3C-E270-924203D7EDFC}"/>
                      </a:ext>
                    </a:extLst>
                  </p:cNvPr>
                  <p:cNvSpPr/>
                  <p:nvPr/>
                </p:nvSpPr>
                <p:spPr>
                  <a:xfrm>
                    <a:off x="4525773" y="2240969"/>
                    <a:ext cx="54329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2" h="1500" extrusionOk="0">
                        <a:moveTo>
                          <a:pt x="1494" y="13"/>
                        </a:moveTo>
                        <a:lnTo>
                          <a:pt x="2304" y="1487"/>
                        </a:lnTo>
                        <a:lnTo>
                          <a:pt x="830" y="1487"/>
                        </a:lnTo>
                        <a:lnTo>
                          <a:pt x="19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0" y="2"/>
                          <a:pt x="3" y="7"/>
                        </a:cubicBezTo>
                        <a:lnTo>
                          <a:pt x="819" y="1494"/>
                        </a:lnTo>
                        <a:cubicBezTo>
                          <a:pt x="823" y="1498"/>
                          <a:pt x="827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0" y="2"/>
                          <a:pt x="1496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3216;p51">
                    <a:extLst>
                      <a:ext uri="{FF2B5EF4-FFF2-40B4-BE49-F238E27FC236}">
                        <a16:creationId xmlns:a16="http://schemas.microsoft.com/office/drawing/2014/main" id="{411AC57E-F447-BE25-9615-3AA23CF694CE}"/>
                      </a:ext>
                    </a:extLst>
                  </p:cNvPr>
                  <p:cNvSpPr/>
                  <p:nvPr/>
                </p:nvSpPr>
                <p:spPr>
                  <a:xfrm>
                    <a:off x="4491028" y="2240969"/>
                    <a:ext cx="54329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2" h="1500" extrusionOk="0">
                        <a:moveTo>
                          <a:pt x="1492" y="13"/>
                        </a:moveTo>
                        <a:lnTo>
                          <a:pt x="2302" y="1487"/>
                        </a:lnTo>
                        <a:lnTo>
                          <a:pt x="828" y="1487"/>
                        </a:lnTo>
                        <a:lnTo>
                          <a:pt x="17" y="13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2"/>
                          <a:pt x="2" y="7"/>
                        </a:cubicBezTo>
                        <a:lnTo>
                          <a:pt x="819" y="1494"/>
                        </a:lnTo>
                        <a:cubicBezTo>
                          <a:pt x="820" y="1498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0" y="1500"/>
                          <a:pt x="2322" y="1498"/>
                          <a:pt x="2319" y="1494"/>
                        </a:cubicBezTo>
                        <a:lnTo>
                          <a:pt x="1502" y="7"/>
                        </a:lnTo>
                        <a:cubicBezTo>
                          <a:pt x="1499" y="2"/>
                          <a:pt x="1496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3217;p51">
                    <a:extLst>
                      <a:ext uri="{FF2B5EF4-FFF2-40B4-BE49-F238E27FC236}">
                        <a16:creationId xmlns:a16="http://schemas.microsoft.com/office/drawing/2014/main" id="{E023708B-46F1-51C4-52FA-12EB8421AD68}"/>
                      </a:ext>
                    </a:extLst>
                  </p:cNvPr>
                  <p:cNvSpPr/>
                  <p:nvPr/>
                </p:nvSpPr>
                <p:spPr>
                  <a:xfrm>
                    <a:off x="4456212" y="2240969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3" y="13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8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2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7" y="1500"/>
                          <a:pt x="831" y="1500"/>
                        </a:cubicBezTo>
                        <a:lnTo>
                          <a:pt x="2318" y="1500"/>
                        </a:lnTo>
                        <a:cubicBezTo>
                          <a:pt x="2321" y="1500"/>
                          <a:pt x="2323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0" y="2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3218;p51">
                    <a:extLst>
                      <a:ext uri="{FF2B5EF4-FFF2-40B4-BE49-F238E27FC236}">
                        <a16:creationId xmlns:a16="http://schemas.microsoft.com/office/drawing/2014/main" id="{58640588-CA93-1AB8-FB81-74CD47D9474E}"/>
                      </a:ext>
                    </a:extLst>
                  </p:cNvPr>
                  <p:cNvSpPr/>
                  <p:nvPr/>
                </p:nvSpPr>
                <p:spPr>
                  <a:xfrm>
                    <a:off x="4421420" y="2240969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4" y="13"/>
                        </a:moveTo>
                        <a:lnTo>
                          <a:pt x="2304" y="1487"/>
                        </a:lnTo>
                        <a:lnTo>
                          <a:pt x="831" y="1487"/>
                        </a:lnTo>
                        <a:lnTo>
                          <a:pt x="20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2"/>
                          <a:pt x="3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6" y="1500"/>
                          <a:pt x="831" y="1500"/>
                        </a:cubicBezTo>
                        <a:lnTo>
                          <a:pt x="2318" y="1500"/>
                        </a:lnTo>
                        <a:cubicBezTo>
                          <a:pt x="2320" y="1500"/>
                          <a:pt x="2323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0" y="2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3219;p51">
                    <a:extLst>
                      <a:ext uri="{FF2B5EF4-FFF2-40B4-BE49-F238E27FC236}">
                        <a16:creationId xmlns:a16="http://schemas.microsoft.com/office/drawing/2014/main" id="{DEDF6CB4-5C2B-2594-513A-B55492EF062F}"/>
                      </a:ext>
                    </a:extLst>
                  </p:cNvPr>
                  <p:cNvSpPr/>
                  <p:nvPr/>
                </p:nvSpPr>
                <p:spPr>
                  <a:xfrm>
                    <a:off x="4386651" y="2240969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3" y="13"/>
                        </a:moveTo>
                        <a:lnTo>
                          <a:pt x="2303" y="1487"/>
                        </a:lnTo>
                        <a:lnTo>
                          <a:pt x="830" y="1487"/>
                        </a:lnTo>
                        <a:lnTo>
                          <a:pt x="19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2"/>
                          <a:pt x="4" y="7"/>
                        </a:cubicBezTo>
                        <a:lnTo>
                          <a:pt x="820" y="1494"/>
                        </a:lnTo>
                        <a:cubicBezTo>
                          <a:pt x="821" y="1498"/>
                          <a:pt x="826" y="1500"/>
                          <a:pt x="831" y="1500"/>
                        </a:cubicBezTo>
                        <a:lnTo>
                          <a:pt x="2318" y="1500"/>
                        </a:lnTo>
                        <a:cubicBezTo>
                          <a:pt x="2322" y="1500"/>
                          <a:pt x="2323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1" y="2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3220;p51">
                    <a:extLst>
                      <a:ext uri="{FF2B5EF4-FFF2-40B4-BE49-F238E27FC236}">
                        <a16:creationId xmlns:a16="http://schemas.microsoft.com/office/drawing/2014/main" id="{5FC094F5-1DA2-2D02-6AC6-8953C3A95855}"/>
                      </a:ext>
                    </a:extLst>
                  </p:cNvPr>
                  <p:cNvSpPr/>
                  <p:nvPr/>
                </p:nvSpPr>
                <p:spPr>
                  <a:xfrm>
                    <a:off x="4351859" y="2240969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3" y="13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2"/>
                          <a:pt x="4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6" y="1500"/>
                          <a:pt x="830" y="1500"/>
                        </a:cubicBezTo>
                        <a:lnTo>
                          <a:pt x="2318" y="1500"/>
                        </a:lnTo>
                        <a:cubicBezTo>
                          <a:pt x="2322" y="1500"/>
                          <a:pt x="2323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1" y="2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3221;p51">
                    <a:extLst>
                      <a:ext uri="{FF2B5EF4-FFF2-40B4-BE49-F238E27FC236}">
                        <a16:creationId xmlns:a16="http://schemas.microsoft.com/office/drawing/2014/main" id="{CF58F04E-DC91-831B-D006-1394EF4E90C2}"/>
                      </a:ext>
                    </a:extLst>
                  </p:cNvPr>
                  <p:cNvSpPr/>
                  <p:nvPr/>
                </p:nvSpPr>
                <p:spPr>
                  <a:xfrm>
                    <a:off x="4317067" y="2240969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4" y="13"/>
                        </a:moveTo>
                        <a:lnTo>
                          <a:pt x="2304" y="1487"/>
                        </a:lnTo>
                        <a:lnTo>
                          <a:pt x="830" y="1487"/>
                        </a:lnTo>
                        <a:lnTo>
                          <a:pt x="20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2"/>
                          <a:pt x="4" y="7"/>
                        </a:cubicBezTo>
                        <a:lnTo>
                          <a:pt x="820" y="1494"/>
                        </a:lnTo>
                        <a:cubicBezTo>
                          <a:pt x="822" y="1498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2" y="1500"/>
                          <a:pt x="2323" y="1498"/>
                          <a:pt x="2320" y="1494"/>
                        </a:cubicBezTo>
                        <a:lnTo>
                          <a:pt x="1503" y="7"/>
                        </a:lnTo>
                        <a:cubicBezTo>
                          <a:pt x="1501" y="2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" name="Google Shape;3222;p51">
                    <a:extLst>
                      <a:ext uri="{FF2B5EF4-FFF2-40B4-BE49-F238E27FC236}">
                        <a16:creationId xmlns:a16="http://schemas.microsoft.com/office/drawing/2014/main" id="{93D9CD72-9839-5933-D3EF-AA087303E726}"/>
                      </a:ext>
                    </a:extLst>
                  </p:cNvPr>
                  <p:cNvSpPr/>
                  <p:nvPr/>
                </p:nvSpPr>
                <p:spPr>
                  <a:xfrm>
                    <a:off x="4282299" y="2240969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3" y="13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2"/>
                          <a:pt x="4" y="7"/>
                        </a:cubicBezTo>
                        <a:lnTo>
                          <a:pt x="820" y="1494"/>
                        </a:lnTo>
                        <a:cubicBezTo>
                          <a:pt x="821" y="1498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2" y="1500"/>
                          <a:pt x="2323" y="1498"/>
                          <a:pt x="2319" y="1494"/>
                        </a:cubicBezTo>
                        <a:lnTo>
                          <a:pt x="1503" y="7"/>
                        </a:lnTo>
                        <a:cubicBezTo>
                          <a:pt x="1501" y="2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" name="Google Shape;3223;p51">
                    <a:extLst>
                      <a:ext uri="{FF2B5EF4-FFF2-40B4-BE49-F238E27FC236}">
                        <a16:creationId xmlns:a16="http://schemas.microsoft.com/office/drawing/2014/main" id="{01324BD6-FB21-1F31-6015-A200804904B7}"/>
                      </a:ext>
                    </a:extLst>
                  </p:cNvPr>
                  <p:cNvSpPr/>
                  <p:nvPr/>
                </p:nvSpPr>
                <p:spPr>
                  <a:xfrm>
                    <a:off x="4247507" y="2240969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3" y="13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2"/>
                          <a:pt x="4" y="7"/>
                        </a:cubicBezTo>
                        <a:lnTo>
                          <a:pt x="820" y="1494"/>
                        </a:lnTo>
                        <a:cubicBezTo>
                          <a:pt x="823" y="1498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3" y="1498"/>
                          <a:pt x="2319" y="1494"/>
                        </a:cubicBezTo>
                        <a:lnTo>
                          <a:pt x="1503" y="7"/>
                        </a:lnTo>
                        <a:cubicBezTo>
                          <a:pt x="1501" y="2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3224;p51">
                    <a:extLst>
                      <a:ext uri="{FF2B5EF4-FFF2-40B4-BE49-F238E27FC236}">
                        <a16:creationId xmlns:a16="http://schemas.microsoft.com/office/drawing/2014/main" id="{4E9BBA7D-8936-2273-8E7D-833AE63AF291}"/>
                      </a:ext>
                    </a:extLst>
                  </p:cNvPr>
                  <p:cNvSpPr/>
                  <p:nvPr/>
                </p:nvSpPr>
                <p:spPr>
                  <a:xfrm>
                    <a:off x="4649148" y="2275591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3" y="12"/>
                        </a:moveTo>
                        <a:lnTo>
                          <a:pt x="2303" y="1487"/>
                        </a:lnTo>
                        <a:lnTo>
                          <a:pt x="828" y="1487"/>
                        </a:lnTo>
                        <a:lnTo>
                          <a:pt x="18" y="12"/>
                        </a:lnTo>
                        <a:close/>
                        <a:moveTo>
                          <a:pt x="6" y="0"/>
                        </a:moveTo>
                        <a:cubicBezTo>
                          <a:pt x="1" y="0"/>
                          <a:pt x="0" y="2"/>
                          <a:pt x="2" y="6"/>
                        </a:cubicBezTo>
                        <a:lnTo>
                          <a:pt x="820" y="1493"/>
                        </a:lnTo>
                        <a:cubicBezTo>
                          <a:pt x="821" y="1497"/>
                          <a:pt x="826" y="1500"/>
                          <a:pt x="829" y="1500"/>
                        </a:cubicBezTo>
                        <a:lnTo>
                          <a:pt x="2316" y="1500"/>
                        </a:lnTo>
                        <a:cubicBezTo>
                          <a:pt x="2320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0" y="2"/>
                          <a:pt x="1496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" name="Google Shape;3225;p51">
                    <a:extLst>
                      <a:ext uri="{FF2B5EF4-FFF2-40B4-BE49-F238E27FC236}">
                        <a16:creationId xmlns:a16="http://schemas.microsoft.com/office/drawing/2014/main" id="{D5350068-02F5-2A62-BF2B-71702C35C60A}"/>
                      </a:ext>
                    </a:extLst>
                  </p:cNvPr>
                  <p:cNvSpPr/>
                  <p:nvPr/>
                </p:nvSpPr>
                <p:spPr>
                  <a:xfrm>
                    <a:off x="4614356" y="2275591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3" y="12"/>
                        </a:moveTo>
                        <a:lnTo>
                          <a:pt x="2303" y="1487"/>
                        </a:lnTo>
                        <a:lnTo>
                          <a:pt x="828" y="1487"/>
                        </a:lnTo>
                        <a:lnTo>
                          <a:pt x="18" y="12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2"/>
                          <a:pt x="2" y="6"/>
                        </a:cubicBezTo>
                        <a:lnTo>
                          <a:pt x="820" y="1493"/>
                        </a:lnTo>
                        <a:cubicBezTo>
                          <a:pt x="822" y="1497"/>
                          <a:pt x="826" y="1500"/>
                          <a:pt x="829" y="1500"/>
                        </a:cubicBezTo>
                        <a:lnTo>
                          <a:pt x="2316" y="1500"/>
                        </a:lnTo>
                        <a:cubicBezTo>
                          <a:pt x="2320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0" y="2"/>
                          <a:pt x="1496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" name="Google Shape;3226;p51">
                    <a:extLst>
                      <a:ext uri="{FF2B5EF4-FFF2-40B4-BE49-F238E27FC236}">
                        <a16:creationId xmlns:a16="http://schemas.microsoft.com/office/drawing/2014/main" id="{82A59CD4-C437-BE66-8183-5E8F30CE3E8D}"/>
                      </a:ext>
                    </a:extLst>
                  </p:cNvPr>
                  <p:cNvSpPr/>
                  <p:nvPr/>
                </p:nvSpPr>
                <p:spPr>
                  <a:xfrm>
                    <a:off x="4579587" y="2275591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3" y="12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2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2"/>
                          <a:pt x="3" y="6"/>
                        </a:cubicBezTo>
                        <a:lnTo>
                          <a:pt x="820" y="1493"/>
                        </a:lnTo>
                        <a:cubicBezTo>
                          <a:pt x="821" y="1497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1" y="2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" name="Google Shape;3227;p51">
                    <a:extLst>
                      <a:ext uri="{FF2B5EF4-FFF2-40B4-BE49-F238E27FC236}">
                        <a16:creationId xmlns:a16="http://schemas.microsoft.com/office/drawing/2014/main" id="{1E7DB387-AFE5-6AE9-3A30-00334C237E2D}"/>
                      </a:ext>
                    </a:extLst>
                  </p:cNvPr>
                  <p:cNvSpPr/>
                  <p:nvPr/>
                </p:nvSpPr>
                <p:spPr>
                  <a:xfrm>
                    <a:off x="4544795" y="2275591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2" y="12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2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2"/>
                          <a:pt x="3" y="6"/>
                        </a:cubicBezTo>
                        <a:lnTo>
                          <a:pt x="820" y="1493"/>
                        </a:lnTo>
                        <a:cubicBezTo>
                          <a:pt x="821" y="1497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1" y="2"/>
                          <a:pt x="1497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" name="Google Shape;3228;p51">
                    <a:extLst>
                      <a:ext uri="{FF2B5EF4-FFF2-40B4-BE49-F238E27FC236}">
                        <a16:creationId xmlns:a16="http://schemas.microsoft.com/office/drawing/2014/main" id="{3D85CBCF-E4C8-E9C1-2ABD-560102050283}"/>
                      </a:ext>
                    </a:extLst>
                  </p:cNvPr>
                  <p:cNvSpPr/>
                  <p:nvPr/>
                </p:nvSpPr>
                <p:spPr>
                  <a:xfrm>
                    <a:off x="4510003" y="2275591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2" y="12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2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2"/>
                          <a:pt x="3" y="6"/>
                        </a:cubicBezTo>
                        <a:lnTo>
                          <a:pt x="820" y="1493"/>
                        </a:lnTo>
                        <a:cubicBezTo>
                          <a:pt x="822" y="1497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1" y="2"/>
                          <a:pt x="1497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" name="Google Shape;3229;p51">
                    <a:extLst>
                      <a:ext uri="{FF2B5EF4-FFF2-40B4-BE49-F238E27FC236}">
                        <a16:creationId xmlns:a16="http://schemas.microsoft.com/office/drawing/2014/main" id="{A3ACA511-A89D-8B20-9EBF-481DA30568CE}"/>
                      </a:ext>
                    </a:extLst>
                  </p:cNvPr>
                  <p:cNvSpPr/>
                  <p:nvPr/>
                </p:nvSpPr>
                <p:spPr>
                  <a:xfrm>
                    <a:off x="4475234" y="2275591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2" y="12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2"/>
                        </a:lnTo>
                        <a:close/>
                        <a:moveTo>
                          <a:pt x="5" y="0"/>
                        </a:moveTo>
                        <a:cubicBezTo>
                          <a:pt x="2" y="0"/>
                          <a:pt x="0" y="2"/>
                          <a:pt x="3" y="6"/>
                        </a:cubicBezTo>
                        <a:lnTo>
                          <a:pt x="820" y="1493"/>
                        </a:lnTo>
                        <a:cubicBezTo>
                          <a:pt x="821" y="1497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1" y="2"/>
                          <a:pt x="1496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" name="Google Shape;3230;p51">
                    <a:extLst>
                      <a:ext uri="{FF2B5EF4-FFF2-40B4-BE49-F238E27FC236}">
                        <a16:creationId xmlns:a16="http://schemas.microsoft.com/office/drawing/2014/main" id="{5DDCAF74-7337-5EA2-12D5-095A551FEC77}"/>
                      </a:ext>
                    </a:extLst>
                  </p:cNvPr>
                  <p:cNvSpPr/>
                  <p:nvPr/>
                </p:nvSpPr>
                <p:spPr>
                  <a:xfrm>
                    <a:off x="4440442" y="2275591"/>
                    <a:ext cx="54329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2" h="1500" extrusionOk="0">
                        <a:moveTo>
                          <a:pt x="1492" y="12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2"/>
                        </a:lnTo>
                        <a:close/>
                        <a:moveTo>
                          <a:pt x="5" y="0"/>
                        </a:moveTo>
                        <a:cubicBezTo>
                          <a:pt x="2" y="0"/>
                          <a:pt x="0" y="2"/>
                          <a:pt x="3" y="6"/>
                        </a:cubicBezTo>
                        <a:lnTo>
                          <a:pt x="820" y="1493"/>
                        </a:lnTo>
                        <a:cubicBezTo>
                          <a:pt x="821" y="1497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0" y="1500"/>
                          <a:pt x="2322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1" y="2"/>
                          <a:pt x="1496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3231;p51">
                    <a:extLst>
                      <a:ext uri="{FF2B5EF4-FFF2-40B4-BE49-F238E27FC236}">
                        <a16:creationId xmlns:a16="http://schemas.microsoft.com/office/drawing/2014/main" id="{1D058F73-33D7-ECCF-1CB3-A63F3D5EC576}"/>
                      </a:ext>
                    </a:extLst>
                  </p:cNvPr>
                  <p:cNvSpPr/>
                  <p:nvPr/>
                </p:nvSpPr>
                <p:spPr>
                  <a:xfrm>
                    <a:off x="4405650" y="2275591"/>
                    <a:ext cx="54329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2" h="1500" extrusionOk="0">
                        <a:moveTo>
                          <a:pt x="1492" y="12"/>
                        </a:moveTo>
                        <a:lnTo>
                          <a:pt x="2302" y="1487"/>
                        </a:lnTo>
                        <a:lnTo>
                          <a:pt x="829" y="1487"/>
                        </a:lnTo>
                        <a:lnTo>
                          <a:pt x="19" y="12"/>
                        </a:lnTo>
                        <a:close/>
                        <a:moveTo>
                          <a:pt x="5" y="0"/>
                        </a:moveTo>
                        <a:cubicBezTo>
                          <a:pt x="3" y="0"/>
                          <a:pt x="0" y="2"/>
                          <a:pt x="3" y="6"/>
                        </a:cubicBezTo>
                        <a:lnTo>
                          <a:pt x="819" y="1493"/>
                        </a:lnTo>
                        <a:cubicBezTo>
                          <a:pt x="823" y="1497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0" y="2"/>
                          <a:pt x="1496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" name="Google Shape;3232;p51">
                    <a:extLst>
                      <a:ext uri="{FF2B5EF4-FFF2-40B4-BE49-F238E27FC236}">
                        <a16:creationId xmlns:a16="http://schemas.microsoft.com/office/drawing/2014/main" id="{F83661CE-6E30-2103-C840-3CA8531A83FF}"/>
                      </a:ext>
                    </a:extLst>
                  </p:cNvPr>
                  <p:cNvSpPr/>
                  <p:nvPr/>
                </p:nvSpPr>
                <p:spPr>
                  <a:xfrm>
                    <a:off x="4370905" y="2275591"/>
                    <a:ext cx="54306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1" h="1500" extrusionOk="0">
                        <a:moveTo>
                          <a:pt x="1492" y="12"/>
                        </a:moveTo>
                        <a:lnTo>
                          <a:pt x="2302" y="1487"/>
                        </a:lnTo>
                        <a:lnTo>
                          <a:pt x="828" y="1487"/>
                        </a:lnTo>
                        <a:lnTo>
                          <a:pt x="18" y="12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2"/>
                          <a:pt x="2" y="6"/>
                        </a:cubicBezTo>
                        <a:lnTo>
                          <a:pt x="818" y="1493"/>
                        </a:lnTo>
                        <a:cubicBezTo>
                          <a:pt x="821" y="1497"/>
                          <a:pt x="826" y="1500"/>
                          <a:pt x="829" y="1500"/>
                        </a:cubicBezTo>
                        <a:lnTo>
                          <a:pt x="2316" y="1500"/>
                        </a:lnTo>
                        <a:cubicBezTo>
                          <a:pt x="2320" y="1500"/>
                          <a:pt x="2321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499" y="2"/>
                          <a:pt x="1495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" name="Google Shape;3233;p51">
                    <a:extLst>
                      <a:ext uri="{FF2B5EF4-FFF2-40B4-BE49-F238E27FC236}">
                        <a16:creationId xmlns:a16="http://schemas.microsoft.com/office/drawing/2014/main" id="{569462E0-55E1-0600-9063-4BC7DD221117}"/>
                      </a:ext>
                    </a:extLst>
                  </p:cNvPr>
                  <p:cNvSpPr/>
                  <p:nvPr/>
                </p:nvSpPr>
                <p:spPr>
                  <a:xfrm>
                    <a:off x="4336066" y="2275591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4" y="12"/>
                        </a:moveTo>
                        <a:lnTo>
                          <a:pt x="2304" y="1487"/>
                        </a:lnTo>
                        <a:lnTo>
                          <a:pt x="830" y="1487"/>
                        </a:lnTo>
                        <a:lnTo>
                          <a:pt x="19" y="12"/>
                        </a:lnTo>
                        <a:close/>
                        <a:moveTo>
                          <a:pt x="7" y="0"/>
                        </a:moveTo>
                        <a:cubicBezTo>
                          <a:pt x="3" y="0"/>
                          <a:pt x="1" y="2"/>
                          <a:pt x="4" y="6"/>
                        </a:cubicBezTo>
                        <a:lnTo>
                          <a:pt x="820" y="1493"/>
                        </a:lnTo>
                        <a:cubicBezTo>
                          <a:pt x="822" y="1497"/>
                          <a:pt x="828" y="1500"/>
                          <a:pt x="831" y="1500"/>
                        </a:cubicBezTo>
                        <a:lnTo>
                          <a:pt x="2318" y="1500"/>
                        </a:lnTo>
                        <a:cubicBezTo>
                          <a:pt x="2322" y="1500"/>
                          <a:pt x="2323" y="1497"/>
                          <a:pt x="2321" y="1493"/>
                        </a:cubicBezTo>
                        <a:lnTo>
                          <a:pt x="1504" y="6"/>
                        </a:lnTo>
                        <a:cubicBezTo>
                          <a:pt x="1501" y="2"/>
                          <a:pt x="1497" y="0"/>
                          <a:pt x="149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" name="Google Shape;3234;p51">
                    <a:extLst>
                      <a:ext uri="{FF2B5EF4-FFF2-40B4-BE49-F238E27FC236}">
                        <a16:creationId xmlns:a16="http://schemas.microsoft.com/office/drawing/2014/main" id="{FB14C335-E143-2DF3-1B71-7FE142F1B776}"/>
                      </a:ext>
                    </a:extLst>
                  </p:cNvPr>
                  <p:cNvSpPr/>
                  <p:nvPr/>
                </p:nvSpPr>
                <p:spPr>
                  <a:xfrm>
                    <a:off x="4301274" y="2275591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5" y="12"/>
                        </a:moveTo>
                        <a:lnTo>
                          <a:pt x="2305" y="1487"/>
                        </a:lnTo>
                        <a:lnTo>
                          <a:pt x="831" y="1487"/>
                        </a:lnTo>
                        <a:lnTo>
                          <a:pt x="20" y="12"/>
                        </a:lnTo>
                        <a:close/>
                        <a:moveTo>
                          <a:pt x="7" y="0"/>
                        </a:moveTo>
                        <a:cubicBezTo>
                          <a:pt x="3" y="0"/>
                          <a:pt x="1" y="2"/>
                          <a:pt x="4" y="6"/>
                        </a:cubicBezTo>
                        <a:lnTo>
                          <a:pt x="820" y="1493"/>
                        </a:lnTo>
                        <a:cubicBezTo>
                          <a:pt x="823" y="1497"/>
                          <a:pt x="828" y="1500"/>
                          <a:pt x="831" y="1500"/>
                        </a:cubicBezTo>
                        <a:lnTo>
                          <a:pt x="2318" y="1500"/>
                        </a:lnTo>
                        <a:cubicBezTo>
                          <a:pt x="2322" y="1500"/>
                          <a:pt x="2323" y="1497"/>
                          <a:pt x="2321" y="1493"/>
                        </a:cubicBezTo>
                        <a:lnTo>
                          <a:pt x="1504" y="6"/>
                        </a:lnTo>
                        <a:cubicBezTo>
                          <a:pt x="1501" y="2"/>
                          <a:pt x="1497" y="0"/>
                          <a:pt x="149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" name="Google Shape;3235;p51">
                    <a:extLst>
                      <a:ext uri="{FF2B5EF4-FFF2-40B4-BE49-F238E27FC236}">
                        <a16:creationId xmlns:a16="http://schemas.microsoft.com/office/drawing/2014/main" id="{0C141901-A261-A2AC-C9BD-84297BD92AF5}"/>
                      </a:ext>
                    </a:extLst>
                  </p:cNvPr>
                  <p:cNvSpPr/>
                  <p:nvPr/>
                </p:nvSpPr>
                <p:spPr>
                  <a:xfrm>
                    <a:off x="4266529" y="2275591"/>
                    <a:ext cx="54352" cy="3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0" extrusionOk="0">
                        <a:moveTo>
                          <a:pt x="1493" y="12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8" y="12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2"/>
                          <a:pt x="3" y="6"/>
                        </a:cubicBezTo>
                        <a:lnTo>
                          <a:pt x="820" y="1493"/>
                        </a:lnTo>
                        <a:cubicBezTo>
                          <a:pt x="821" y="1497"/>
                          <a:pt x="826" y="1500"/>
                          <a:pt x="831" y="1500"/>
                        </a:cubicBezTo>
                        <a:lnTo>
                          <a:pt x="2318" y="1500"/>
                        </a:lnTo>
                        <a:cubicBezTo>
                          <a:pt x="2321" y="1500"/>
                          <a:pt x="2323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0" y="2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" name="Google Shape;3236;p51">
                    <a:extLst>
                      <a:ext uri="{FF2B5EF4-FFF2-40B4-BE49-F238E27FC236}">
                        <a16:creationId xmlns:a16="http://schemas.microsoft.com/office/drawing/2014/main" id="{478D9357-E087-9955-401F-EE3AD43E03E4}"/>
                      </a:ext>
                    </a:extLst>
                  </p:cNvPr>
                  <p:cNvSpPr/>
                  <p:nvPr/>
                </p:nvSpPr>
                <p:spPr>
                  <a:xfrm>
                    <a:off x="4668123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4" y="13"/>
                        </a:moveTo>
                        <a:lnTo>
                          <a:pt x="2304" y="1487"/>
                        </a:lnTo>
                        <a:lnTo>
                          <a:pt x="830" y="1487"/>
                        </a:lnTo>
                        <a:lnTo>
                          <a:pt x="20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1" y="3"/>
                          <a:pt x="4" y="6"/>
                        </a:cubicBezTo>
                        <a:lnTo>
                          <a:pt x="820" y="1493"/>
                        </a:lnTo>
                        <a:cubicBezTo>
                          <a:pt x="822" y="1496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1" y="3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3237;p51">
                    <a:extLst>
                      <a:ext uri="{FF2B5EF4-FFF2-40B4-BE49-F238E27FC236}">
                        <a16:creationId xmlns:a16="http://schemas.microsoft.com/office/drawing/2014/main" id="{D35BAAA9-D61C-0467-72FD-FDEA5DB862FD}"/>
                      </a:ext>
                    </a:extLst>
                  </p:cNvPr>
                  <p:cNvSpPr/>
                  <p:nvPr/>
                </p:nvSpPr>
                <p:spPr>
                  <a:xfrm>
                    <a:off x="4633355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3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6" y="0"/>
                        </a:moveTo>
                        <a:cubicBezTo>
                          <a:pt x="3" y="0"/>
                          <a:pt x="1" y="3"/>
                          <a:pt x="4" y="6"/>
                        </a:cubicBezTo>
                        <a:lnTo>
                          <a:pt x="820" y="1493"/>
                        </a:lnTo>
                        <a:cubicBezTo>
                          <a:pt x="821" y="1496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1" y="3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3238;p51">
                    <a:extLst>
                      <a:ext uri="{FF2B5EF4-FFF2-40B4-BE49-F238E27FC236}">
                        <a16:creationId xmlns:a16="http://schemas.microsoft.com/office/drawing/2014/main" id="{E17CB0D4-FFAE-4D25-75A6-771C1A84EDA5}"/>
                      </a:ext>
                    </a:extLst>
                  </p:cNvPr>
                  <p:cNvSpPr/>
                  <p:nvPr/>
                </p:nvSpPr>
                <p:spPr>
                  <a:xfrm>
                    <a:off x="4598563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3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6" y="0"/>
                        </a:moveTo>
                        <a:cubicBezTo>
                          <a:pt x="3" y="0"/>
                          <a:pt x="1" y="3"/>
                          <a:pt x="4" y="6"/>
                        </a:cubicBezTo>
                        <a:lnTo>
                          <a:pt x="820" y="1493"/>
                        </a:lnTo>
                        <a:cubicBezTo>
                          <a:pt x="823" y="1496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1" y="3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3239;p51">
                    <a:extLst>
                      <a:ext uri="{FF2B5EF4-FFF2-40B4-BE49-F238E27FC236}">
                        <a16:creationId xmlns:a16="http://schemas.microsoft.com/office/drawing/2014/main" id="{D3643A15-FEC3-2D77-A550-AD1F2128F3C0}"/>
                      </a:ext>
                    </a:extLst>
                  </p:cNvPr>
                  <p:cNvSpPr/>
                  <p:nvPr/>
                </p:nvSpPr>
                <p:spPr>
                  <a:xfrm>
                    <a:off x="4563771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5" y="13"/>
                        </a:moveTo>
                        <a:lnTo>
                          <a:pt x="2305" y="1487"/>
                        </a:lnTo>
                        <a:lnTo>
                          <a:pt x="830" y="1487"/>
                        </a:lnTo>
                        <a:lnTo>
                          <a:pt x="20" y="13"/>
                        </a:lnTo>
                        <a:close/>
                        <a:moveTo>
                          <a:pt x="6" y="0"/>
                        </a:moveTo>
                        <a:cubicBezTo>
                          <a:pt x="3" y="0"/>
                          <a:pt x="0" y="3"/>
                          <a:pt x="4" y="6"/>
                        </a:cubicBezTo>
                        <a:lnTo>
                          <a:pt x="820" y="1493"/>
                        </a:lnTo>
                        <a:cubicBezTo>
                          <a:pt x="823" y="1496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1" y="3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" name="Google Shape;3240;p51">
                    <a:extLst>
                      <a:ext uri="{FF2B5EF4-FFF2-40B4-BE49-F238E27FC236}">
                        <a16:creationId xmlns:a16="http://schemas.microsoft.com/office/drawing/2014/main" id="{7CF0F830-D0B5-3B65-774B-B8BBE6B3653A}"/>
                      </a:ext>
                    </a:extLst>
                  </p:cNvPr>
                  <p:cNvSpPr/>
                  <p:nvPr/>
                </p:nvSpPr>
                <p:spPr>
                  <a:xfrm>
                    <a:off x="4529002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4" y="13"/>
                        </a:moveTo>
                        <a:lnTo>
                          <a:pt x="2304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7" y="0"/>
                        </a:moveTo>
                        <a:cubicBezTo>
                          <a:pt x="3" y="0"/>
                          <a:pt x="0" y="3"/>
                          <a:pt x="4" y="6"/>
                        </a:cubicBezTo>
                        <a:lnTo>
                          <a:pt x="820" y="1493"/>
                        </a:lnTo>
                        <a:cubicBezTo>
                          <a:pt x="822" y="1496"/>
                          <a:pt x="827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1" y="3"/>
                          <a:pt x="1497" y="0"/>
                          <a:pt x="149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3241;p51">
                    <a:extLst>
                      <a:ext uri="{FF2B5EF4-FFF2-40B4-BE49-F238E27FC236}">
                        <a16:creationId xmlns:a16="http://schemas.microsoft.com/office/drawing/2014/main" id="{27924623-32EA-B0F1-2ED2-CEE2E80C1843}"/>
                      </a:ext>
                    </a:extLst>
                  </p:cNvPr>
                  <p:cNvSpPr/>
                  <p:nvPr/>
                </p:nvSpPr>
                <p:spPr>
                  <a:xfrm>
                    <a:off x="4494210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4" y="13"/>
                        </a:moveTo>
                        <a:lnTo>
                          <a:pt x="2304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7" y="0"/>
                        </a:moveTo>
                        <a:cubicBezTo>
                          <a:pt x="3" y="0"/>
                          <a:pt x="0" y="3"/>
                          <a:pt x="3" y="6"/>
                        </a:cubicBezTo>
                        <a:lnTo>
                          <a:pt x="820" y="1493"/>
                        </a:lnTo>
                        <a:cubicBezTo>
                          <a:pt x="823" y="1496"/>
                          <a:pt x="827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1" y="3"/>
                          <a:pt x="1497" y="0"/>
                          <a:pt x="149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3242;p51">
                    <a:extLst>
                      <a:ext uri="{FF2B5EF4-FFF2-40B4-BE49-F238E27FC236}">
                        <a16:creationId xmlns:a16="http://schemas.microsoft.com/office/drawing/2014/main" id="{8C24644A-B97D-6458-7986-E3A3396E41FB}"/>
                      </a:ext>
                    </a:extLst>
                  </p:cNvPr>
                  <p:cNvSpPr/>
                  <p:nvPr/>
                </p:nvSpPr>
                <p:spPr>
                  <a:xfrm>
                    <a:off x="4459418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5" y="13"/>
                        </a:moveTo>
                        <a:lnTo>
                          <a:pt x="2305" y="1487"/>
                        </a:lnTo>
                        <a:lnTo>
                          <a:pt x="830" y="1487"/>
                        </a:lnTo>
                        <a:lnTo>
                          <a:pt x="20" y="13"/>
                        </a:lnTo>
                        <a:close/>
                        <a:moveTo>
                          <a:pt x="6" y="0"/>
                        </a:moveTo>
                        <a:cubicBezTo>
                          <a:pt x="2" y="0"/>
                          <a:pt x="0" y="3"/>
                          <a:pt x="3" y="6"/>
                        </a:cubicBezTo>
                        <a:lnTo>
                          <a:pt x="820" y="1493"/>
                        </a:lnTo>
                        <a:cubicBezTo>
                          <a:pt x="823" y="1496"/>
                          <a:pt x="827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20" y="1493"/>
                        </a:cubicBezTo>
                        <a:lnTo>
                          <a:pt x="1503" y="6"/>
                        </a:lnTo>
                        <a:cubicBezTo>
                          <a:pt x="1501" y="3"/>
                          <a:pt x="1497" y="0"/>
                          <a:pt x="1494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3243;p51">
                    <a:extLst>
                      <a:ext uri="{FF2B5EF4-FFF2-40B4-BE49-F238E27FC236}">
                        <a16:creationId xmlns:a16="http://schemas.microsoft.com/office/drawing/2014/main" id="{704D4DB2-9EB1-4D11-A47A-84508593E265}"/>
                      </a:ext>
                    </a:extLst>
                  </p:cNvPr>
                  <p:cNvSpPr/>
                  <p:nvPr/>
                </p:nvSpPr>
                <p:spPr>
                  <a:xfrm>
                    <a:off x="4424672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3"/>
                        </a:moveTo>
                        <a:lnTo>
                          <a:pt x="2303" y="1487"/>
                        </a:lnTo>
                        <a:lnTo>
                          <a:pt x="828" y="1487"/>
                        </a:lnTo>
                        <a:lnTo>
                          <a:pt x="18" y="13"/>
                        </a:lnTo>
                        <a:close/>
                        <a:moveTo>
                          <a:pt x="5" y="0"/>
                        </a:moveTo>
                        <a:cubicBezTo>
                          <a:pt x="2" y="0"/>
                          <a:pt x="0" y="3"/>
                          <a:pt x="2" y="6"/>
                        </a:cubicBezTo>
                        <a:lnTo>
                          <a:pt x="820" y="1493"/>
                        </a:lnTo>
                        <a:cubicBezTo>
                          <a:pt x="821" y="1496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0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0" y="3"/>
                          <a:pt x="1497" y="0"/>
                          <a:pt x="149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3244;p51">
                    <a:extLst>
                      <a:ext uri="{FF2B5EF4-FFF2-40B4-BE49-F238E27FC236}">
                        <a16:creationId xmlns:a16="http://schemas.microsoft.com/office/drawing/2014/main" id="{8BB6687A-C878-44BC-7BF1-E8707D6740AC}"/>
                      </a:ext>
                    </a:extLst>
                  </p:cNvPr>
                  <p:cNvSpPr/>
                  <p:nvPr/>
                </p:nvSpPr>
                <p:spPr>
                  <a:xfrm>
                    <a:off x="4389880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2" y="13"/>
                        </a:moveTo>
                        <a:lnTo>
                          <a:pt x="2303" y="1487"/>
                        </a:lnTo>
                        <a:lnTo>
                          <a:pt x="828" y="1487"/>
                        </a:lnTo>
                        <a:lnTo>
                          <a:pt x="18" y="13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3"/>
                          <a:pt x="2" y="6"/>
                        </a:cubicBezTo>
                        <a:lnTo>
                          <a:pt x="820" y="1493"/>
                        </a:lnTo>
                        <a:cubicBezTo>
                          <a:pt x="822" y="1496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0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0" y="3"/>
                          <a:pt x="1497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rgbClr val="EC983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3245;p51">
                    <a:extLst>
                      <a:ext uri="{FF2B5EF4-FFF2-40B4-BE49-F238E27FC236}">
                        <a16:creationId xmlns:a16="http://schemas.microsoft.com/office/drawing/2014/main" id="{9A99D25D-73CE-A0CB-9F64-9B7F88C6765E}"/>
                      </a:ext>
                    </a:extLst>
                  </p:cNvPr>
                  <p:cNvSpPr/>
                  <p:nvPr/>
                </p:nvSpPr>
                <p:spPr>
                  <a:xfrm>
                    <a:off x="4355088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3" y="13"/>
                        </a:moveTo>
                        <a:lnTo>
                          <a:pt x="2304" y="1487"/>
                        </a:lnTo>
                        <a:lnTo>
                          <a:pt x="830" y="1487"/>
                        </a:lnTo>
                        <a:lnTo>
                          <a:pt x="20" y="13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3"/>
                          <a:pt x="2" y="6"/>
                        </a:cubicBezTo>
                        <a:lnTo>
                          <a:pt x="820" y="1493"/>
                        </a:lnTo>
                        <a:cubicBezTo>
                          <a:pt x="822" y="1496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0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0" y="3"/>
                          <a:pt x="1497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3246;p51">
                    <a:extLst>
                      <a:ext uri="{FF2B5EF4-FFF2-40B4-BE49-F238E27FC236}">
                        <a16:creationId xmlns:a16="http://schemas.microsoft.com/office/drawing/2014/main" id="{82A13613-96B3-EB39-FCCD-3AAD7D83ECD8}"/>
                      </a:ext>
                    </a:extLst>
                  </p:cNvPr>
                  <p:cNvSpPr/>
                  <p:nvPr/>
                </p:nvSpPr>
                <p:spPr>
                  <a:xfrm>
                    <a:off x="4320320" y="2310213"/>
                    <a:ext cx="54352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1" extrusionOk="0">
                        <a:moveTo>
                          <a:pt x="1492" y="13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3"/>
                          <a:pt x="2" y="6"/>
                        </a:cubicBezTo>
                        <a:lnTo>
                          <a:pt x="820" y="1493"/>
                        </a:lnTo>
                        <a:cubicBezTo>
                          <a:pt x="821" y="1496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21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1" y="3"/>
                          <a:pt x="1496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3247;p51">
                    <a:extLst>
                      <a:ext uri="{FF2B5EF4-FFF2-40B4-BE49-F238E27FC236}">
                        <a16:creationId xmlns:a16="http://schemas.microsoft.com/office/drawing/2014/main" id="{F7A18C78-4396-6123-FD90-21A0D0C3AB65}"/>
                      </a:ext>
                    </a:extLst>
                  </p:cNvPr>
                  <p:cNvSpPr/>
                  <p:nvPr/>
                </p:nvSpPr>
                <p:spPr>
                  <a:xfrm>
                    <a:off x="4285527" y="2310213"/>
                    <a:ext cx="54329" cy="35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2" h="1501" extrusionOk="0">
                        <a:moveTo>
                          <a:pt x="1492" y="13"/>
                        </a:moveTo>
                        <a:lnTo>
                          <a:pt x="2303" y="1487"/>
                        </a:lnTo>
                        <a:lnTo>
                          <a:pt x="829" y="1487"/>
                        </a:lnTo>
                        <a:lnTo>
                          <a:pt x="19" y="13"/>
                        </a:lnTo>
                        <a:close/>
                        <a:moveTo>
                          <a:pt x="5" y="0"/>
                        </a:moveTo>
                        <a:cubicBezTo>
                          <a:pt x="1" y="0"/>
                          <a:pt x="0" y="3"/>
                          <a:pt x="2" y="6"/>
                        </a:cubicBezTo>
                        <a:lnTo>
                          <a:pt x="820" y="1493"/>
                        </a:lnTo>
                        <a:cubicBezTo>
                          <a:pt x="822" y="1496"/>
                          <a:pt x="826" y="1500"/>
                          <a:pt x="830" y="1500"/>
                        </a:cubicBezTo>
                        <a:lnTo>
                          <a:pt x="2317" y="1500"/>
                        </a:lnTo>
                        <a:cubicBezTo>
                          <a:pt x="2319" y="1500"/>
                          <a:pt x="2322" y="1497"/>
                          <a:pt x="2319" y="1493"/>
                        </a:cubicBezTo>
                        <a:lnTo>
                          <a:pt x="1503" y="6"/>
                        </a:lnTo>
                        <a:cubicBezTo>
                          <a:pt x="1501" y="3"/>
                          <a:pt x="1496" y="0"/>
                          <a:pt x="14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" name="Google Shape;3248;p51">
                    <a:extLst>
                      <a:ext uri="{FF2B5EF4-FFF2-40B4-BE49-F238E27FC236}">
                        <a16:creationId xmlns:a16="http://schemas.microsoft.com/office/drawing/2014/main" id="{508B35BA-724A-9409-F59A-955BA743A4ED}"/>
                      </a:ext>
                    </a:extLst>
                  </p:cNvPr>
                  <p:cNvSpPr/>
                  <p:nvPr/>
                </p:nvSpPr>
                <p:spPr>
                  <a:xfrm>
                    <a:off x="4687122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30" y="1488"/>
                        </a:lnTo>
                        <a:lnTo>
                          <a:pt x="19" y="14"/>
                        </a:lnTo>
                        <a:close/>
                        <a:moveTo>
                          <a:pt x="7" y="1"/>
                        </a:moveTo>
                        <a:cubicBezTo>
                          <a:pt x="3" y="1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2" y="1497"/>
                          <a:pt x="827" y="1501"/>
                          <a:pt x="831" y="1501"/>
                        </a:cubicBezTo>
                        <a:lnTo>
                          <a:pt x="2318" y="1501"/>
                        </a:lnTo>
                        <a:cubicBezTo>
                          <a:pt x="2322" y="1501"/>
                          <a:pt x="2323" y="1498"/>
                          <a:pt x="2321" y="1495"/>
                        </a:cubicBezTo>
                        <a:lnTo>
                          <a:pt x="1504" y="8"/>
                        </a:lnTo>
                        <a:cubicBezTo>
                          <a:pt x="1501" y="4"/>
                          <a:pt x="1497" y="1"/>
                          <a:pt x="149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" name="Google Shape;3249;p51">
                    <a:extLst>
                      <a:ext uri="{FF2B5EF4-FFF2-40B4-BE49-F238E27FC236}">
                        <a16:creationId xmlns:a16="http://schemas.microsoft.com/office/drawing/2014/main" id="{8D9B0926-478B-7F27-5809-B9EA3651AAB2}"/>
                      </a:ext>
                    </a:extLst>
                  </p:cNvPr>
                  <p:cNvSpPr/>
                  <p:nvPr/>
                </p:nvSpPr>
                <p:spPr>
                  <a:xfrm>
                    <a:off x="4652330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7" y="1"/>
                        </a:moveTo>
                        <a:cubicBezTo>
                          <a:pt x="3" y="1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3" y="1497"/>
                          <a:pt x="827" y="1501"/>
                          <a:pt x="830" y="1501"/>
                        </a:cubicBezTo>
                        <a:lnTo>
                          <a:pt x="2318" y="1501"/>
                        </a:lnTo>
                        <a:cubicBezTo>
                          <a:pt x="2322" y="1501"/>
                          <a:pt x="2323" y="1498"/>
                          <a:pt x="2321" y="1495"/>
                        </a:cubicBezTo>
                        <a:lnTo>
                          <a:pt x="1504" y="8"/>
                        </a:lnTo>
                        <a:cubicBezTo>
                          <a:pt x="1501" y="4"/>
                          <a:pt x="1497" y="1"/>
                          <a:pt x="149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" name="Google Shape;3250;p51">
                    <a:extLst>
                      <a:ext uri="{FF2B5EF4-FFF2-40B4-BE49-F238E27FC236}">
                        <a16:creationId xmlns:a16="http://schemas.microsoft.com/office/drawing/2014/main" id="{BDC7EB2C-E38C-8777-9FA3-C5C36B2807EA}"/>
                      </a:ext>
                    </a:extLst>
                  </p:cNvPr>
                  <p:cNvSpPr/>
                  <p:nvPr/>
                </p:nvSpPr>
                <p:spPr>
                  <a:xfrm>
                    <a:off x="4617538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5" y="14"/>
                        </a:moveTo>
                        <a:lnTo>
                          <a:pt x="2305" y="1488"/>
                        </a:lnTo>
                        <a:lnTo>
                          <a:pt x="830" y="1488"/>
                        </a:lnTo>
                        <a:lnTo>
                          <a:pt x="20" y="14"/>
                        </a:lnTo>
                        <a:close/>
                        <a:moveTo>
                          <a:pt x="7" y="1"/>
                        </a:moveTo>
                        <a:cubicBezTo>
                          <a:pt x="3" y="1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3" y="1497"/>
                          <a:pt x="827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2" y="1501"/>
                          <a:pt x="2323" y="1498"/>
                          <a:pt x="2321" y="1495"/>
                        </a:cubicBezTo>
                        <a:lnTo>
                          <a:pt x="1504" y="8"/>
                        </a:lnTo>
                        <a:cubicBezTo>
                          <a:pt x="1501" y="4"/>
                          <a:pt x="1497" y="1"/>
                          <a:pt x="149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" name="Google Shape;3251;p51">
                    <a:extLst>
                      <a:ext uri="{FF2B5EF4-FFF2-40B4-BE49-F238E27FC236}">
                        <a16:creationId xmlns:a16="http://schemas.microsoft.com/office/drawing/2014/main" id="{99C0E061-9C6B-0270-80FB-5AA84F51CAC4}"/>
                      </a:ext>
                    </a:extLst>
                  </p:cNvPr>
                  <p:cNvSpPr/>
                  <p:nvPr/>
                </p:nvSpPr>
                <p:spPr>
                  <a:xfrm>
                    <a:off x="4582793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8" y="1488"/>
                        </a:lnTo>
                        <a:lnTo>
                          <a:pt x="18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3" y="8"/>
                        </a:cubicBezTo>
                        <a:lnTo>
                          <a:pt x="820" y="1495"/>
                        </a:lnTo>
                        <a:cubicBezTo>
                          <a:pt x="821" y="1497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3" y="1498"/>
                          <a:pt x="2320" y="1495"/>
                        </a:cubicBezTo>
                        <a:lnTo>
                          <a:pt x="1503" y="8"/>
                        </a:lnTo>
                        <a:cubicBezTo>
                          <a:pt x="1500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" name="Google Shape;3252;p51">
                    <a:extLst>
                      <a:ext uri="{FF2B5EF4-FFF2-40B4-BE49-F238E27FC236}">
                        <a16:creationId xmlns:a16="http://schemas.microsoft.com/office/drawing/2014/main" id="{242BD61A-1E15-9495-BDC5-25A3BCCE232B}"/>
                      </a:ext>
                    </a:extLst>
                  </p:cNvPr>
                  <p:cNvSpPr/>
                  <p:nvPr/>
                </p:nvSpPr>
                <p:spPr>
                  <a:xfrm>
                    <a:off x="4548001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8" y="1488"/>
                        </a:lnTo>
                        <a:lnTo>
                          <a:pt x="18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3" y="8"/>
                        </a:cubicBezTo>
                        <a:lnTo>
                          <a:pt x="820" y="1495"/>
                        </a:lnTo>
                        <a:cubicBezTo>
                          <a:pt x="822" y="1497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3" y="1498"/>
                          <a:pt x="2319" y="1495"/>
                        </a:cubicBezTo>
                        <a:lnTo>
                          <a:pt x="1503" y="8"/>
                        </a:lnTo>
                        <a:cubicBezTo>
                          <a:pt x="1500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" name="Google Shape;3253;p51">
                    <a:extLst>
                      <a:ext uri="{FF2B5EF4-FFF2-40B4-BE49-F238E27FC236}">
                        <a16:creationId xmlns:a16="http://schemas.microsoft.com/office/drawing/2014/main" id="{A3D793EF-72DA-547B-CDF2-78B9E2C7F475}"/>
                      </a:ext>
                    </a:extLst>
                  </p:cNvPr>
                  <p:cNvSpPr/>
                  <p:nvPr/>
                </p:nvSpPr>
                <p:spPr>
                  <a:xfrm>
                    <a:off x="4513232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1" y="1497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2" y="1501"/>
                          <a:pt x="2323" y="1498"/>
                          <a:pt x="2319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3254;p51">
                    <a:extLst>
                      <a:ext uri="{FF2B5EF4-FFF2-40B4-BE49-F238E27FC236}">
                        <a16:creationId xmlns:a16="http://schemas.microsoft.com/office/drawing/2014/main" id="{B7E8E070-ECA1-4779-CF96-BCFC8CB98D38}"/>
                      </a:ext>
                    </a:extLst>
                  </p:cNvPr>
                  <p:cNvSpPr/>
                  <p:nvPr/>
                </p:nvSpPr>
                <p:spPr>
                  <a:xfrm>
                    <a:off x="4478440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1" y="1497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19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" name="Google Shape;3255;p51">
                    <a:extLst>
                      <a:ext uri="{FF2B5EF4-FFF2-40B4-BE49-F238E27FC236}">
                        <a16:creationId xmlns:a16="http://schemas.microsoft.com/office/drawing/2014/main" id="{2074EA64-9DE9-8932-CFF4-9C8FBD4E57E4}"/>
                      </a:ext>
                    </a:extLst>
                  </p:cNvPr>
                  <p:cNvSpPr/>
                  <p:nvPr/>
                </p:nvSpPr>
                <p:spPr>
                  <a:xfrm>
                    <a:off x="4443648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2" y="1497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19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" name="Google Shape;3256;p51">
                    <a:extLst>
                      <a:ext uri="{FF2B5EF4-FFF2-40B4-BE49-F238E27FC236}">
                        <a16:creationId xmlns:a16="http://schemas.microsoft.com/office/drawing/2014/main" id="{706DA2BE-C74C-4502-228B-9B81DD653C6C}"/>
                      </a:ext>
                    </a:extLst>
                  </p:cNvPr>
                  <p:cNvSpPr/>
                  <p:nvPr/>
                </p:nvSpPr>
                <p:spPr>
                  <a:xfrm>
                    <a:off x="4408879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2" y="1"/>
                          <a:pt x="1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1" y="1497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20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" name="Google Shape;3257;p51">
                    <a:extLst>
                      <a:ext uri="{FF2B5EF4-FFF2-40B4-BE49-F238E27FC236}">
                        <a16:creationId xmlns:a16="http://schemas.microsoft.com/office/drawing/2014/main" id="{7307D163-BCAB-B6B0-09B8-A257E8825E39}"/>
                      </a:ext>
                    </a:extLst>
                  </p:cNvPr>
                  <p:cNvSpPr/>
                  <p:nvPr/>
                </p:nvSpPr>
                <p:spPr>
                  <a:xfrm>
                    <a:off x="4374087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1" y="1"/>
                          <a:pt x="0" y="4"/>
                          <a:pt x="4" y="8"/>
                        </a:cubicBezTo>
                        <a:lnTo>
                          <a:pt x="820" y="1495"/>
                        </a:lnTo>
                        <a:cubicBezTo>
                          <a:pt x="821" y="1497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0" y="1501"/>
                          <a:pt x="2322" y="1498"/>
                          <a:pt x="2320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" name="Google Shape;3258;p51">
                    <a:extLst>
                      <a:ext uri="{FF2B5EF4-FFF2-40B4-BE49-F238E27FC236}">
                        <a16:creationId xmlns:a16="http://schemas.microsoft.com/office/drawing/2014/main" id="{5DEC6923-DC11-86DC-7328-F320D418E88B}"/>
                      </a:ext>
                    </a:extLst>
                  </p:cNvPr>
                  <p:cNvSpPr/>
                  <p:nvPr/>
                </p:nvSpPr>
                <p:spPr>
                  <a:xfrm>
                    <a:off x="4339295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3" y="14"/>
                        </a:moveTo>
                        <a:lnTo>
                          <a:pt x="2303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6" y="1"/>
                        </a:moveTo>
                        <a:cubicBezTo>
                          <a:pt x="1" y="1"/>
                          <a:pt x="0" y="4"/>
                          <a:pt x="3" y="8"/>
                        </a:cubicBezTo>
                        <a:lnTo>
                          <a:pt x="820" y="1495"/>
                        </a:lnTo>
                        <a:cubicBezTo>
                          <a:pt x="823" y="1497"/>
                          <a:pt x="826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1" y="1501"/>
                          <a:pt x="2322" y="1498"/>
                          <a:pt x="2320" y="1495"/>
                        </a:cubicBezTo>
                        <a:lnTo>
                          <a:pt x="1503" y="8"/>
                        </a:lnTo>
                        <a:cubicBezTo>
                          <a:pt x="1501" y="4"/>
                          <a:pt x="1497" y="1"/>
                          <a:pt x="14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" name="Google Shape;3259;p51">
                    <a:extLst>
                      <a:ext uri="{FF2B5EF4-FFF2-40B4-BE49-F238E27FC236}">
                        <a16:creationId xmlns:a16="http://schemas.microsoft.com/office/drawing/2014/main" id="{2F0FD388-647E-0487-D19D-9A896D141941}"/>
                      </a:ext>
                    </a:extLst>
                  </p:cNvPr>
                  <p:cNvSpPr/>
                  <p:nvPr/>
                </p:nvSpPr>
                <p:spPr>
                  <a:xfrm>
                    <a:off x="4304526" y="2344812"/>
                    <a:ext cx="54352" cy="3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1502" extrusionOk="0">
                        <a:moveTo>
                          <a:pt x="1494" y="14"/>
                        </a:moveTo>
                        <a:lnTo>
                          <a:pt x="2304" y="1488"/>
                        </a:lnTo>
                        <a:lnTo>
                          <a:pt x="829" y="1488"/>
                        </a:lnTo>
                        <a:lnTo>
                          <a:pt x="19" y="14"/>
                        </a:lnTo>
                        <a:close/>
                        <a:moveTo>
                          <a:pt x="7" y="1"/>
                        </a:moveTo>
                        <a:cubicBezTo>
                          <a:pt x="2" y="1"/>
                          <a:pt x="0" y="4"/>
                          <a:pt x="3" y="8"/>
                        </a:cubicBezTo>
                        <a:lnTo>
                          <a:pt x="820" y="1495"/>
                        </a:lnTo>
                        <a:cubicBezTo>
                          <a:pt x="822" y="1497"/>
                          <a:pt x="827" y="1501"/>
                          <a:pt x="830" y="1501"/>
                        </a:cubicBezTo>
                        <a:lnTo>
                          <a:pt x="2317" y="1501"/>
                        </a:lnTo>
                        <a:cubicBezTo>
                          <a:pt x="2320" y="1501"/>
                          <a:pt x="2322" y="1498"/>
                          <a:pt x="2320" y="1495"/>
                        </a:cubicBezTo>
                        <a:lnTo>
                          <a:pt x="1504" y="8"/>
                        </a:lnTo>
                        <a:cubicBezTo>
                          <a:pt x="1501" y="4"/>
                          <a:pt x="1497" y="1"/>
                          <a:pt x="149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" name="Google Shape;3260;p51">
                    <a:extLst>
                      <a:ext uri="{FF2B5EF4-FFF2-40B4-BE49-F238E27FC236}">
                        <a16:creationId xmlns:a16="http://schemas.microsoft.com/office/drawing/2014/main" id="{CBA2BC98-9EF8-C83C-E912-71A8CD737026}"/>
                      </a:ext>
                    </a:extLst>
                  </p:cNvPr>
                  <p:cNvSpPr/>
                  <p:nvPr/>
                </p:nvSpPr>
                <p:spPr>
                  <a:xfrm>
                    <a:off x="4610612" y="2507663"/>
                    <a:ext cx="122930" cy="235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4" h="10055" extrusionOk="0">
                        <a:moveTo>
                          <a:pt x="3037" y="0"/>
                        </a:moveTo>
                        <a:lnTo>
                          <a:pt x="0" y="10055"/>
                        </a:lnTo>
                        <a:lnTo>
                          <a:pt x="1038" y="10055"/>
                        </a:lnTo>
                        <a:lnTo>
                          <a:pt x="4273" y="2339"/>
                        </a:lnTo>
                        <a:lnTo>
                          <a:pt x="4531" y="1723"/>
                        </a:lnTo>
                        <a:lnTo>
                          <a:pt x="5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" name="Google Shape;3261;p51">
                    <a:extLst>
                      <a:ext uri="{FF2B5EF4-FFF2-40B4-BE49-F238E27FC236}">
                        <a16:creationId xmlns:a16="http://schemas.microsoft.com/office/drawing/2014/main" id="{5B3E7EAC-4FCA-C260-5A3F-E40F8D37BF05}"/>
                      </a:ext>
                    </a:extLst>
                  </p:cNvPr>
                  <p:cNvSpPr/>
                  <p:nvPr/>
                </p:nvSpPr>
                <p:spPr>
                  <a:xfrm>
                    <a:off x="4598492" y="2507663"/>
                    <a:ext cx="122930" cy="235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4" h="10055" extrusionOk="0">
                        <a:moveTo>
                          <a:pt x="3038" y="0"/>
                        </a:moveTo>
                        <a:lnTo>
                          <a:pt x="0" y="10055"/>
                        </a:lnTo>
                        <a:lnTo>
                          <a:pt x="1038" y="10055"/>
                        </a:lnTo>
                        <a:lnTo>
                          <a:pt x="4531" y="1723"/>
                        </a:lnTo>
                        <a:lnTo>
                          <a:pt x="4791" y="1105"/>
                        </a:lnTo>
                        <a:lnTo>
                          <a:pt x="5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" name="Google Shape;3262;p51">
                    <a:extLst>
                      <a:ext uri="{FF2B5EF4-FFF2-40B4-BE49-F238E27FC236}">
                        <a16:creationId xmlns:a16="http://schemas.microsoft.com/office/drawing/2014/main" id="{D8F07EA5-7E0D-861D-9DFA-2FD0037551AA}"/>
                      </a:ext>
                    </a:extLst>
                  </p:cNvPr>
                  <p:cNvSpPr/>
                  <p:nvPr/>
                </p:nvSpPr>
                <p:spPr>
                  <a:xfrm>
                    <a:off x="4996344" y="2507663"/>
                    <a:ext cx="122954" cy="235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5" h="10055" extrusionOk="0">
                        <a:moveTo>
                          <a:pt x="0" y="0"/>
                        </a:moveTo>
                        <a:lnTo>
                          <a:pt x="4215" y="10055"/>
                        </a:lnTo>
                        <a:lnTo>
                          <a:pt x="5254" y="10055"/>
                        </a:lnTo>
                        <a:lnTo>
                          <a:pt x="221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" name="Google Shape;3263;p51">
                    <a:extLst>
                      <a:ext uri="{FF2B5EF4-FFF2-40B4-BE49-F238E27FC236}">
                        <a16:creationId xmlns:a16="http://schemas.microsoft.com/office/drawing/2014/main" id="{220EF500-BE5D-8029-365B-54DEB7A2A198}"/>
                      </a:ext>
                    </a:extLst>
                  </p:cNvPr>
                  <p:cNvSpPr/>
                  <p:nvPr/>
                </p:nvSpPr>
                <p:spPr>
                  <a:xfrm>
                    <a:off x="4984247" y="2507663"/>
                    <a:ext cx="122907" cy="235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3" h="10055" extrusionOk="0">
                        <a:moveTo>
                          <a:pt x="0" y="0"/>
                        </a:moveTo>
                        <a:lnTo>
                          <a:pt x="4214" y="10055"/>
                        </a:lnTo>
                        <a:lnTo>
                          <a:pt x="5252" y="10055"/>
                        </a:lnTo>
                        <a:lnTo>
                          <a:pt x="221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" name="Google Shape;3264;p51">
                    <a:extLst>
                      <a:ext uri="{FF2B5EF4-FFF2-40B4-BE49-F238E27FC236}">
                        <a16:creationId xmlns:a16="http://schemas.microsoft.com/office/drawing/2014/main" id="{F1D1B76A-9440-46AF-8F83-00D42FB5B2DE}"/>
                      </a:ext>
                    </a:extLst>
                  </p:cNvPr>
                  <p:cNvSpPr/>
                  <p:nvPr/>
                </p:nvSpPr>
                <p:spPr>
                  <a:xfrm>
                    <a:off x="4313979" y="2507663"/>
                    <a:ext cx="122954" cy="235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5" h="10055" extrusionOk="0">
                        <a:moveTo>
                          <a:pt x="3039" y="0"/>
                        </a:moveTo>
                        <a:lnTo>
                          <a:pt x="0" y="10055"/>
                        </a:lnTo>
                        <a:lnTo>
                          <a:pt x="1039" y="10055"/>
                        </a:lnTo>
                        <a:lnTo>
                          <a:pt x="525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" name="Google Shape;3265;p51">
                    <a:extLst>
                      <a:ext uri="{FF2B5EF4-FFF2-40B4-BE49-F238E27FC236}">
                        <a16:creationId xmlns:a16="http://schemas.microsoft.com/office/drawing/2014/main" id="{B15A10A1-8064-5B6A-4EEA-E8700F2281B7}"/>
                      </a:ext>
                    </a:extLst>
                  </p:cNvPr>
                  <p:cNvSpPr/>
                  <p:nvPr/>
                </p:nvSpPr>
                <p:spPr>
                  <a:xfrm>
                    <a:off x="4301859" y="2507663"/>
                    <a:ext cx="122954" cy="235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5" h="10055" extrusionOk="0">
                        <a:moveTo>
                          <a:pt x="3039" y="0"/>
                        </a:moveTo>
                        <a:lnTo>
                          <a:pt x="1" y="10055"/>
                        </a:lnTo>
                        <a:lnTo>
                          <a:pt x="1039" y="10055"/>
                        </a:lnTo>
                        <a:lnTo>
                          <a:pt x="5254" y="0"/>
                        </a:lnTo>
                        <a:close/>
                      </a:path>
                    </a:pathLst>
                  </a:custGeom>
                  <a:solidFill>
                    <a:srgbClr val="42472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" name="Google Shape;3266;p51">
                    <a:extLst>
                      <a:ext uri="{FF2B5EF4-FFF2-40B4-BE49-F238E27FC236}">
                        <a16:creationId xmlns:a16="http://schemas.microsoft.com/office/drawing/2014/main" id="{5D1A5325-6DCF-59C6-5E01-AB2BC6CF6F8D}"/>
                      </a:ext>
                    </a:extLst>
                  </p:cNvPr>
                  <p:cNvSpPr/>
                  <p:nvPr/>
                </p:nvSpPr>
                <p:spPr>
                  <a:xfrm>
                    <a:off x="4699757" y="2507663"/>
                    <a:ext cx="122907" cy="235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3" h="10055" extrusionOk="0">
                        <a:moveTo>
                          <a:pt x="0" y="0"/>
                        </a:moveTo>
                        <a:lnTo>
                          <a:pt x="463" y="1105"/>
                        </a:lnTo>
                        <a:lnTo>
                          <a:pt x="721" y="1723"/>
                        </a:lnTo>
                        <a:lnTo>
                          <a:pt x="4215" y="10055"/>
                        </a:lnTo>
                        <a:lnTo>
                          <a:pt x="5252" y="10055"/>
                        </a:lnTo>
                        <a:lnTo>
                          <a:pt x="221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" name="Google Shape;3267;p51">
                    <a:extLst>
                      <a:ext uri="{FF2B5EF4-FFF2-40B4-BE49-F238E27FC236}">
                        <a16:creationId xmlns:a16="http://schemas.microsoft.com/office/drawing/2014/main" id="{FFF78651-63D3-EC27-9B60-66E6F336C0DF}"/>
                      </a:ext>
                    </a:extLst>
                  </p:cNvPr>
                  <p:cNvSpPr/>
                  <p:nvPr/>
                </p:nvSpPr>
                <p:spPr>
                  <a:xfrm>
                    <a:off x="4687637" y="2507663"/>
                    <a:ext cx="122930" cy="235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4" h="10055" extrusionOk="0">
                        <a:moveTo>
                          <a:pt x="0" y="0"/>
                        </a:moveTo>
                        <a:lnTo>
                          <a:pt x="721" y="1723"/>
                        </a:lnTo>
                        <a:lnTo>
                          <a:pt x="981" y="2339"/>
                        </a:lnTo>
                        <a:lnTo>
                          <a:pt x="4215" y="10055"/>
                        </a:lnTo>
                        <a:lnTo>
                          <a:pt x="5253" y="10055"/>
                        </a:lnTo>
                        <a:lnTo>
                          <a:pt x="2216" y="0"/>
                        </a:lnTo>
                        <a:close/>
                      </a:path>
                    </a:pathLst>
                  </a:custGeom>
                  <a:solidFill>
                    <a:srgbClr val="42472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" name="Google Shape;3268;p51">
                    <a:extLst>
                      <a:ext uri="{FF2B5EF4-FFF2-40B4-BE49-F238E27FC236}">
                        <a16:creationId xmlns:a16="http://schemas.microsoft.com/office/drawing/2014/main" id="{992405AE-2DAD-14FE-F175-62A18A903109}"/>
                      </a:ext>
                    </a:extLst>
                  </p:cNvPr>
                  <p:cNvSpPr/>
                  <p:nvPr/>
                </p:nvSpPr>
                <p:spPr>
                  <a:xfrm>
                    <a:off x="4896413" y="2304638"/>
                    <a:ext cx="74638" cy="7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0" h="3413" extrusionOk="0">
                        <a:moveTo>
                          <a:pt x="2986" y="0"/>
                        </a:moveTo>
                        <a:lnTo>
                          <a:pt x="102" y="406"/>
                        </a:lnTo>
                        <a:cubicBezTo>
                          <a:pt x="63" y="411"/>
                          <a:pt x="32" y="434"/>
                          <a:pt x="15" y="466"/>
                        </a:cubicBezTo>
                        <a:cubicBezTo>
                          <a:pt x="6" y="483"/>
                          <a:pt x="1" y="504"/>
                          <a:pt x="1" y="525"/>
                        </a:cubicBezTo>
                        <a:cubicBezTo>
                          <a:pt x="3" y="648"/>
                          <a:pt x="8" y="824"/>
                          <a:pt x="18" y="993"/>
                        </a:cubicBezTo>
                        <a:cubicBezTo>
                          <a:pt x="20" y="1017"/>
                          <a:pt x="28" y="1039"/>
                          <a:pt x="43" y="1057"/>
                        </a:cubicBezTo>
                        <a:cubicBezTo>
                          <a:pt x="65" y="1087"/>
                          <a:pt x="99" y="1105"/>
                          <a:pt x="139" y="1105"/>
                        </a:cubicBezTo>
                        <a:cubicBezTo>
                          <a:pt x="140" y="1105"/>
                          <a:pt x="141" y="1105"/>
                          <a:pt x="142" y="1105"/>
                        </a:cubicBezTo>
                        <a:lnTo>
                          <a:pt x="1754" y="1019"/>
                        </a:lnTo>
                        <a:lnTo>
                          <a:pt x="176" y="1232"/>
                        </a:lnTo>
                        <a:cubicBezTo>
                          <a:pt x="134" y="1237"/>
                          <a:pt x="99" y="1259"/>
                          <a:pt x="78" y="1293"/>
                        </a:cubicBezTo>
                        <a:cubicBezTo>
                          <a:pt x="58" y="1320"/>
                          <a:pt x="51" y="1353"/>
                          <a:pt x="54" y="1388"/>
                        </a:cubicBezTo>
                        <a:cubicBezTo>
                          <a:pt x="69" y="1515"/>
                          <a:pt x="90" y="1663"/>
                          <a:pt x="112" y="1793"/>
                        </a:cubicBezTo>
                        <a:cubicBezTo>
                          <a:pt x="117" y="1829"/>
                          <a:pt x="136" y="1859"/>
                          <a:pt x="162" y="1880"/>
                        </a:cubicBezTo>
                        <a:cubicBezTo>
                          <a:pt x="186" y="1901"/>
                          <a:pt x="216" y="1912"/>
                          <a:pt x="248" y="1912"/>
                        </a:cubicBezTo>
                        <a:cubicBezTo>
                          <a:pt x="252" y="1912"/>
                          <a:pt x="256" y="1912"/>
                          <a:pt x="260" y="1912"/>
                        </a:cubicBezTo>
                        <a:lnTo>
                          <a:pt x="1576" y="1831"/>
                        </a:lnTo>
                        <a:lnTo>
                          <a:pt x="1576" y="1831"/>
                        </a:lnTo>
                        <a:lnTo>
                          <a:pt x="218" y="1985"/>
                        </a:lnTo>
                        <a:cubicBezTo>
                          <a:pt x="181" y="1988"/>
                          <a:pt x="156" y="2022"/>
                          <a:pt x="164" y="2059"/>
                        </a:cubicBezTo>
                        <a:cubicBezTo>
                          <a:pt x="195" y="2194"/>
                          <a:pt x="236" y="2360"/>
                          <a:pt x="273" y="2485"/>
                        </a:cubicBezTo>
                        <a:cubicBezTo>
                          <a:pt x="284" y="2525"/>
                          <a:pt x="321" y="2552"/>
                          <a:pt x="363" y="2552"/>
                        </a:cubicBezTo>
                        <a:cubicBezTo>
                          <a:pt x="365" y="2552"/>
                          <a:pt x="368" y="2552"/>
                          <a:pt x="370" y="2552"/>
                        </a:cubicBezTo>
                        <a:lnTo>
                          <a:pt x="1472" y="2484"/>
                        </a:lnTo>
                        <a:lnTo>
                          <a:pt x="386" y="2575"/>
                        </a:lnTo>
                        <a:cubicBezTo>
                          <a:pt x="346" y="2577"/>
                          <a:pt x="321" y="2617"/>
                          <a:pt x="334" y="2654"/>
                        </a:cubicBezTo>
                        <a:cubicBezTo>
                          <a:pt x="393" y="2827"/>
                          <a:pt x="467" y="3025"/>
                          <a:pt x="545" y="3177"/>
                        </a:cubicBezTo>
                        <a:cubicBezTo>
                          <a:pt x="559" y="3206"/>
                          <a:pt x="586" y="3222"/>
                          <a:pt x="617" y="3224"/>
                        </a:cubicBezTo>
                        <a:lnTo>
                          <a:pt x="3189" y="3412"/>
                        </a:lnTo>
                        <a:lnTo>
                          <a:pt x="3189" y="3407"/>
                        </a:lnTo>
                        <a:cubicBezTo>
                          <a:pt x="2997" y="3377"/>
                          <a:pt x="2805" y="3325"/>
                          <a:pt x="2615" y="3241"/>
                        </a:cubicBezTo>
                        <a:cubicBezTo>
                          <a:pt x="1812" y="2635"/>
                          <a:pt x="1334" y="917"/>
                          <a:pt x="2303" y="259"/>
                        </a:cubicBezTo>
                        <a:cubicBezTo>
                          <a:pt x="2494" y="128"/>
                          <a:pt x="2730" y="46"/>
                          <a:pt x="2986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" name="Google Shape;3269;p51">
                    <a:extLst>
                      <a:ext uri="{FF2B5EF4-FFF2-40B4-BE49-F238E27FC236}">
                        <a16:creationId xmlns:a16="http://schemas.microsoft.com/office/drawing/2014/main" id="{2A82E924-BE3A-4A46-21C1-71AD95A93BCA}"/>
                      </a:ext>
                    </a:extLst>
                  </p:cNvPr>
                  <p:cNvSpPr/>
                  <p:nvPr/>
                </p:nvSpPr>
                <p:spPr>
                  <a:xfrm>
                    <a:off x="5296323" y="1940567"/>
                    <a:ext cx="23" cy="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1" y="1"/>
                        </a:move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" name="Google Shape;3292;p51">
                    <a:extLst>
                      <a:ext uri="{FF2B5EF4-FFF2-40B4-BE49-F238E27FC236}">
                        <a16:creationId xmlns:a16="http://schemas.microsoft.com/office/drawing/2014/main" id="{55B7604E-FB14-02BB-685E-99D6838C9409}"/>
                      </a:ext>
                    </a:extLst>
                  </p:cNvPr>
                  <p:cNvSpPr/>
                  <p:nvPr/>
                </p:nvSpPr>
                <p:spPr>
                  <a:xfrm>
                    <a:off x="5533176" y="2319232"/>
                    <a:ext cx="302576" cy="127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2" h="5439" extrusionOk="0">
                        <a:moveTo>
                          <a:pt x="12795" y="1"/>
                        </a:moveTo>
                        <a:cubicBezTo>
                          <a:pt x="12750" y="27"/>
                          <a:pt x="12700" y="51"/>
                          <a:pt x="12647" y="67"/>
                        </a:cubicBezTo>
                        <a:cubicBezTo>
                          <a:pt x="11862" y="319"/>
                          <a:pt x="10863" y="482"/>
                          <a:pt x="9770" y="582"/>
                        </a:cubicBezTo>
                        <a:cubicBezTo>
                          <a:pt x="9758" y="583"/>
                          <a:pt x="9747" y="584"/>
                          <a:pt x="9735" y="584"/>
                        </a:cubicBezTo>
                        <a:cubicBezTo>
                          <a:pt x="8651" y="682"/>
                          <a:pt x="7475" y="719"/>
                          <a:pt x="6319" y="719"/>
                        </a:cubicBezTo>
                        <a:cubicBezTo>
                          <a:pt x="3806" y="719"/>
                          <a:pt x="1387" y="545"/>
                          <a:pt x="213" y="446"/>
                        </a:cubicBezTo>
                        <a:cubicBezTo>
                          <a:pt x="141" y="440"/>
                          <a:pt x="71" y="426"/>
                          <a:pt x="1" y="409"/>
                        </a:cubicBezTo>
                        <a:lnTo>
                          <a:pt x="1" y="409"/>
                        </a:lnTo>
                        <a:cubicBezTo>
                          <a:pt x="8" y="535"/>
                          <a:pt x="13" y="666"/>
                          <a:pt x="14" y="800"/>
                        </a:cubicBezTo>
                        <a:cubicBezTo>
                          <a:pt x="950" y="973"/>
                          <a:pt x="3397" y="1366"/>
                          <a:pt x="6262" y="1366"/>
                        </a:cubicBezTo>
                        <a:cubicBezTo>
                          <a:pt x="7318" y="1366"/>
                          <a:pt x="8432" y="1313"/>
                          <a:pt x="9547" y="1175"/>
                        </a:cubicBezTo>
                        <a:cubicBezTo>
                          <a:pt x="9652" y="1162"/>
                          <a:pt x="9757" y="1156"/>
                          <a:pt x="9860" y="1156"/>
                        </a:cubicBezTo>
                        <a:cubicBezTo>
                          <a:pt x="11354" y="1156"/>
                          <a:pt x="12555" y="2479"/>
                          <a:pt x="12363" y="4008"/>
                        </a:cubicBezTo>
                        <a:cubicBezTo>
                          <a:pt x="12261" y="4814"/>
                          <a:pt x="12163" y="5399"/>
                          <a:pt x="12157" y="5438"/>
                        </a:cubicBezTo>
                        <a:cubicBezTo>
                          <a:pt x="12691" y="4337"/>
                          <a:pt x="12918" y="3120"/>
                          <a:pt x="12927" y="1864"/>
                        </a:cubicBezTo>
                        <a:cubicBezTo>
                          <a:pt x="12931" y="1250"/>
                          <a:pt x="12883" y="626"/>
                          <a:pt x="1279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" name="Google Shape;3293;p51">
                    <a:extLst>
                      <a:ext uri="{FF2B5EF4-FFF2-40B4-BE49-F238E27FC236}">
                        <a16:creationId xmlns:a16="http://schemas.microsoft.com/office/drawing/2014/main" id="{F33622B2-3879-6B1B-D175-496451E9F121}"/>
                      </a:ext>
                    </a:extLst>
                  </p:cNvPr>
                  <p:cNvSpPr/>
                  <p:nvPr/>
                </p:nvSpPr>
                <p:spPr>
                  <a:xfrm>
                    <a:off x="5531749" y="2197422"/>
                    <a:ext cx="108330" cy="72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0" h="3109" extrusionOk="0">
                        <a:moveTo>
                          <a:pt x="3408" y="0"/>
                        </a:moveTo>
                        <a:cubicBezTo>
                          <a:pt x="3394" y="10"/>
                          <a:pt x="3380" y="18"/>
                          <a:pt x="3364" y="26"/>
                        </a:cubicBezTo>
                        <a:cubicBezTo>
                          <a:pt x="2480" y="409"/>
                          <a:pt x="872" y="1106"/>
                          <a:pt x="36" y="1457"/>
                        </a:cubicBezTo>
                        <a:cubicBezTo>
                          <a:pt x="24" y="1462"/>
                          <a:pt x="13" y="1467"/>
                          <a:pt x="0" y="1470"/>
                        </a:cubicBezTo>
                        <a:lnTo>
                          <a:pt x="179" y="1871"/>
                        </a:lnTo>
                        <a:lnTo>
                          <a:pt x="1454" y="1391"/>
                        </a:lnTo>
                        <a:cubicBezTo>
                          <a:pt x="1688" y="1303"/>
                          <a:pt x="1930" y="1261"/>
                          <a:pt x="2168" y="1261"/>
                        </a:cubicBezTo>
                        <a:cubicBezTo>
                          <a:pt x="2909" y="1261"/>
                          <a:pt x="3617" y="1668"/>
                          <a:pt x="3974" y="2362"/>
                        </a:cubicBezTo>
                        <a:lnTo>
                          <a:pt x="4359" y="3108"/>
                        </a:lnTo>
                        <a:cubicBezTo>
                          <a:pt x="4551" y="2995"/>
                          <a:pt x="4630" y="2755"/>
                          <a:pt x="4540" y="2546"/>
                        </a:cubicBezTo>
                        <a:lnTo>
                          <a:pt x="340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386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3294;p51">
                    <a:extLst>
                      <a:ext uri="{FF2B5EF4-FFF2-40B4-BE49-F238E27FC236}">
                        <a16:creationId xmlns:a16="http://schemas.microsoft.com/office/drawing/2014/main" id="{0334778F-F22C-512A-0873-A2B2C6911142}"/>
                      </a:ext>
                    </a:extLst>
                  </p:cNvPr>
                  <p:cNvSpPr/>
                  <p:nvPr/>
                </p:nvSpPr>
                <p:spPr>
                  <a:xfrm>
                    <a:off x="5516634" y="2165236"/>
                    <a:ext cx="123796" cy="133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1" h="5707" extrusionOk="0">
                        <a:moveTo>
                          <a:pt x="3294" y="31"/>
                        </a:moveTo>
                        <a:cubicBezTo>
                          <a:pt x="3472" y="31"/>
                          <a:pt x="3643" y="134"/>
                          <a:pt x="3721" y="307"/>
                        </a:cubicBezTo>
                        <a:lnTo>
                          <a:pt x="4089" y="1136"/>
                        </a:lnTo>
                        <a:cubicBezTo>
                          <a:pt x="4122" y="1211"/>
                          <a:pt x="4099" y="1298"/>
                          <a:pt x="4035" y="1349"/>
                        </a:cubicBezTo>
                        <a:cubicBezTo>
                          <a:pt x="4030" y="1355"/>
                          <a:pt x="4029" y="1362"/>
                          <a:pt x="4031" y="1368"/>
                        </a:cubicBezTo>
                        <a:lnTo>
                          <a:pt x="5169" y="3928"/>
                        </a:lnTo>
                        <a:cubicBezTo>
                          <a:pt x="5258" y="4127"/>
                          <a:pt x="5183" y="4359"/>
                          <a:pt x="4998" y="4471"/>
                        </a:cubicBezTo>
                        <a:cubicBezTo>
                          <a:pt x="4983" y="4480"/>
                          <a:pt x="4968" y="4488"/>
                          <a:pt x="4952" y="4496"/>
                        </a:cubicBezTo>
                        <a:lnTo>
                          <a:pt x="2374" y="5640"/>
                        </a:lnTo>
                        <a:cubicBezTo>
                          <a:pt x="2318" y="5666"/>
                          <a:pt x="2259" y="5678"/>
                          <a:pt x="2200" y="5678"/>
                        </a:cubicBezTo>
                        <a:cubicBezTo>
                          <a:pt x="2036" y="5678"/>
                          <a:pt x="1880" y="5583"/>
                          <a:pt x="1808" y="5423"/>
                        </a:cubicBezTo>
                        <a:lnTo>
                          <a:pt x="654" y="2825"/>
                        </a:lnTo>
                        <a:cubicBezTo>
                          <a:pt x="651" y="2820"/>
                          <a:pt x="644" y="2816"/>
                          <a:pt x="639" y="2816"/>
                        </a:cubicBezTo>
                        <a:cubicBezTo>
                          <a:pt x="638" y="2816"/>
                          <a:pt x="638" y="2816"/>
                          <a:pt x="635" y="2815"/>
                        </a:cubicBezTo>
                        <a:cubicBezTo>
                          <a:pt x="623" y="2818"/>
                          <a:pt x="610" y="2819"/>
                          <a:pt x="597" y="2819"/>
                        </a:cubicBezTo>
                        <a:cubicBezTo>
                          <a:pt x="528" y="2819"/>
                          <a:pt x="464" y="2778"/>
                          <a:pt x="434" y="2712"/>
                        </a:cubicBezTo>
                        <a:lnTo>
                          <a:pt x="84" y="1924"/>
                        </a:lnTo>
                        <a:cubicBezTo>
                          <a:pt x="34" y="1810"/>
                          <a:pt x="30" y="1685"/>
                          <a:pt x="75" y="1568"/>
                        </a:cubicBezTo>
                        <a:cubicBezTo>
                          <a:pt x="120" y="1451"/>
                          <a:pt x="207" y="1360"/>
                          <a:pt x="321" y="1308"/>
                        </a:cubicBezTo>
                        <a:lnTo>
                          <a:pt x="3106" y="71"/>
                        </a:lnTo>
                        <a:cubicBezTo>
                          <a:pt x="3167" y="44"/>
                          <a:pt x="3231" y="31"/>
                          <a:pt x="3294" y="31"/>
                        </a:cubicBezTo>
                        <a:close/>
                        <a:moveTo>
                          <a:pt x="3293" y="1"/>
                        </a:moveTo>
                        <a:cubicBezTo>
                          <a:pt x="3227" y="1"/>
                          <a:pt x="3159" y="14"/>
                          <a:pt x="3094" y="43"/>
                        </a:cubicBezTo>
                        <a:lnTo>
                          <a:pt x="310" y="1282"/>
                        </a:lnTo>
                        <a:cubicBezTo>
                          <a:pt x="189" y="1336"/>
                          <a:pt x="96" y="1435"/>
                          <a:pt x="49" y="1558"/>
                        </a:cubicBezTo>
                        <a:cubicBezTo>
                          <a:pt x="0" y="1682"/>
                          <a:pt x="4" y="1816"/>
                          <a:pt x="59" y="1937"/>
                        </a:cubicBezTo>
                        <a:lnTo>
                          <a:pt x="408" y="2726"/>
                        </a:lnTo>
                        <a:cubicBezTo>
                          <a:pt x="442" y="2801"/>
                          <a:pt x="518" y="2849"/>
                          <a:pt x="599" y="2849"/>
                        </a:cubicBezTo>
                        <a:cubicBezTo>
                          <a:pt x="609" y="2849"/>
                          <a:pt x="619" y="2848"/>
                          <a:pt x="630" y="2847"/>
                        </a:cubicBezTo>
                        <a:lnTo>
                          <a:pt x="1780" y="5434"/>
                        </a:lnTo>
                        <a:cubicBezTo>
                          <a:pt x="1856" y="5605"/>
                          <a:pt x="2025" y="5707"/>
                          <a:pt x="2200" y="5707"/>
                        </a:cubicBezTo>
                        <a:cubicBezTo>
                          <a:pt x="2264" y="5707"/>
                          <a:pt x="2326" y="5695"/>
                          <a:pt x="2387" y="5665"/>
                        </a:cubicBezTo>
                        <a:lnTo>
                          <a:pt x="4963" y="4520"/>
                        </a:lnTo>
                        <a:cubicBezTo>
                          <a:pt x="4981" y="4512"/>
                          <a:pt x="4998" y="4503"/>
                          <a:pt x="5012" y="4495"/>
                        </a:cubicBezTo>
                        <a:cubicBezTo>
                          <a:pt x="5212" y="4375"/>
                          <a:pt x="5290" y="4127"/>
                          <a:pt x="5197" y="3913"/>
                        </a:cubicBezTo>
                        <a:lnTo>
                          <a:pt x="4064" y="1364"/>
                        </a:lnTo>
                        <a:cubicBezTo>
                          <a:pt x="4131" y="1303"/>
                          <a:pt x="4153" y="1206"/>
                          <a:pt x="4116" y="1123"/>
                        </a:cubicBezTo>
                        <a:lnTo>
                          <a:pt x="3748" y="295"/>
                        </a:lnTo>
                        <a:cubicBezTo>
                          <a:pt x="3665" y="111"/>
                          <a:pt x="3483" y="1"/>
                          <a:pt x="329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738" name="Google Shape;1635;p40">
              <a:extLst>
                <a:ext uri="{FF2B5EF4-FFF2-40B4-BE49-F238E27FC236}">
                  <a16:creationId xmlns:a16="http://schemas.microsoft.com/office/drawing/2014/main" id="{6390EF0D-8E91-2EDC-D1C8-F1FEF7000108}"/>
                </a:ext>
              </a:extLst>
            </p:cNvPr>
            <p:cNvSpPr/>
            <p:nvPr/>
          </p:nvSpPr>
          <p:spPr>
            <a:xfrm rot="20737756" flipH="1">
              <a:off x="5478526" y="3978090"/>
              <a:ext cx="282451" cy="391848"/>
            </a:xfrm>
            <a:custGeom>
              <a:avLst/>
              <a:gdLst/>
              <a:ahLst/>
              <a:cxnLst/>
              <a:rect l="l" t="t" r="r" b="b"/>
              <a:pathLst>
                <a:path w="7174" h="9941" extrusionOk="0">
                  <a:moveTo>
                    <a:pt x="4614" y="0"/>
                  </a:moveTo>
                  <a:cubicBezTo>
                    <a:pt x="3507" y="0"/>
                    <a:pt x="2113" y="942"/>
                    <a:pt x="1336" y="1619"/>
                  </a:cubicBezTo>
                  <a:cubicBezTo>
                    <a:pt x="1343" y="1936"/>
                    <a:pt x="1446" y="2913"/>
                    <a:pt x="1429" y="3247"/>
                  </a:cubicBezTo>
                  <a:cubicBezTo>
                    <a:pt x="1429" y="3247"/>
                    <a:pt x="365" y="3861"/>
                    <a:pt x="60" y="3977"/>
                  </a:cubicBezTo>
                  <a:cubicBezTo>
                    <a:pt x="60" y="3977"/>
                    <a:pt x="0" y="4956"/>
                    <a:pt x="247" y="6144"/>
                  </a:cubicBezTo>
                  <a:cubicBezTo>
                    <a:pt x="385" y="6805"/>
                    <a:pt x="619" y="7532"/>
                    <a:pt x="1008" y="8192"/>
                  </a:cubicBezTo>
                  <a:cubicBezTo>
                    <a:pt x="1060" y="8280"/>
                    <a:pt x="1134" y="8349"/>
                    <a:pt x="1225" y="8395"/>
                  </a:cubicBezTo>
                  <a:cubicBezTo>
                    <a:pt x="2086" y="8840"/>
                    <a:pt x="3016" y="9253"/>
                    <a:pt x="3762" y="9540"/>
                  </a:cubicBezTo>
                  <a:cubicBezTo>
                    <a:pt x="4194" y="9707"/>
                    <a:pt x="4564" y="9831"/>
                    <a:pt x="4820" y="9892"/>
                  </a:cubicBezTo>
                  <a:cubicBezTo>
                    <a:pt x="4950" y="9924"/>
                    <a:pt x="5081" y="9940"/>
                    <a:pt x="5213" y="9940"/>
                  </a:cubicBezTo>
                  <a:cubicBezTo>
                    <a:pt x="5356" y="9940"/>
                    <a:pt x="5499" y="9921"/>
                    <a:pt x="5639" y="9884"/>
                  </a:cubicBezTo>
                  <a:cubicBezTo>
                    <a:pt x="5768" y="9848"/>
                    <a:pt x="5946" y="9804"/>
                    <a:pt x="6193" y="9747"/>
                  </a:cubicBezTo>
                  <a:cubicBezTo>
                    <a:pt x="6282" y="9726"/>
                    <a:pt x="6353" y="9659"/>
                    <a:pt x="6384" y="9571"/>
                  </a:cubicBezTo>
                  <a:cubicBezTo>
                    <a:pt x="7083" y="7530"/>
                    <a:pt x="7174" y="6676"/>
                    <a:pt x="7083" y="5877"/>
                  </a:cubicBezTo>
                  <a:cubicBezTo>
                    <a:pt x="7040" y="5487"/>
                    <a:pt x="6874" y="5153"/>
                    <a:pt x="6769" y="4871"/>
                  </a:cubicBezTo>
                  <a:cubicBezTo>
                    <a:pt x="6606" y="4439"/>
                    <a:pt x="6528" y="3977"/>
                    <a:pt x="6546" y="3512"/>
                  </a:cubicBezTo>
                  <a:cubicBezTo>
                    <a:pt x="6592" y="2270"/>
                    <a:pt x="6300" y="1533"/>
                    <a:pt x="5979" y="1101"/>
                  </a:cubicBezTo>
                  <a:cubicBezTo>
                    <a:pt x="5626" y="625"/>
                    <a:pt x="5240" y="521"/>
                    <a:pt x="5234" y="518"/>
                  </a:cubicBezTo>
                  <a:cubicBezTo>
                    <a:pt x="5230" y="533"/>
                    <a:pt x="5228" y="549"/>
                    <a:pt x="5224" y="565"/>
                  </a:cubicBezTo>
                  <a:cubicBezTo>
                    <a:pt x="5205" y="665"/>
                    <a:pt x="5178" y="765"/>
                    <a:pt x="5138" y="856"/>
                  </a:cubicBezTo>
                  <a:cubicBezTo>
                    <a:pt x="5138" y="856"/>
                    <a:pt x="5086" y="40"/>
                    <a:pt x="4804" y="10"/>
                  </a:cubicBezTo>
                  <a:cubicBezTo>
                    <a:pt x="4742" y="3"/>
                    <a:pt x="4678" y="0"/>
                    <a:pt x="4614" y="0"/>
                  </a:cubicBezTo>
                  <a:close/>
                </a:path>
              </a:pathLst>
            </a:custGeom>
            <a:solidFill>
              <a:srgbClr val="FEB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637;p40">
              <a:extLst>
                <a:ext uri="{FF2B5EF4-FFF2-40B4-BE49-F238E27FC236}">
                  <a16:creationId xmlns:a16="http://schemas.microsoft.com/office/drawing/2014/main" id="{378286B2-7663-994B-70A0-39484B034DEB}"/>
                </a:ext>
              </a:extLst>
            </p:cNvPr>
            <p:cNvSpPr/>
            <p:nvPr/>
          </p:nvSpPr>
          <p:spPr>
            <a:xfrm rot="20737756" flipH="1">
              <a:off x="5639251" y="3895882"/>
              <a:ext cx="174337" cy="283293"/>
            </a:xfrm>
            <a:custGeom>
              <a:avLst/>
              <a:gdLst/>
              <a:ahLst/>
              <a:cxnLst/>
              <a:rect l="l" t="t" r="r" b="b"/>
              <a:pathLst>
                <a:path w="4428" h="7187" extrusionOk="0">
                  <a:moveTo>
                    <a:pt x="4428" y="1"/>
                  </a:moveTo>
                  <a:lnTo>
                    <a:pt x="4428" y="1"/>
                  </a:lnTo>
                  <a:cubicBezTo>
                    <a:pt x="3805" y="68"/>
                    <a:pt x="2192" y="296"/>
                    <a:pt x="1141" y="904"/>
                  </a:cubicBezTo>
                  <a:cubicBezTo>
                    <a:pt x="469" y="1766"/>
                    <a:pt x="383" y="2551"/>
                    <a:pt x="207" y="3474"/>
                  </a:cubicBezTo>
                  <a:cubicBezTo>
                    <a:pt x="234" y="3677"/>
                    <a:pt x="258" y="3833"/>
                    <a:pt x="277" y="3951"/>
                  </a:cubicBezTo>
                  <a:cubicBezTo>
                    <a:pt x="313" y="4177"/>
                    <a:pt x="263" y="4409"/>
                    <a:pt x="139" y="4597"/>
                  </a:cubicBezTo>
                  <a:cubicBezTo>
                    <a:pt x="32" y="4756"/>
                    <a:pt x="1" y="4959"/>
                    <a:pt x="53" y="5146"/>
                  </a:cubicBezTo>
                  <a:cubicBezTo>
                    <a:pt x="286" y="5967"/>
                    <a:pt x="725" y="6765"/>
                    <a:pt x="725" y="6765"/>
                  </a:cubicBezTo>
                  <a:cubicBezTo>
                    <a:pt x="867" y="7074"/>
                    <a:pt x="1135" y="7187"/>
                    <a:pt x="1475" y="7187"/>
                  </a:cubicBezTo>
                  <a:cubicBezTo>
                    <a:pt x="1922" y="7187"/>
                    <a:pt x="2491" y="6993"/>
                    <a:pt x="3062" y="6793"/>
                  </a:cubicBezTo>
                  <a:cubicBezTo>
                    <a:pt x="3063" y="6793"/>
                    <a:pt x="3524" y="6509"/>
                    <a:pt x="3483" y="6232"/>
                  </a:cubicBezTo>
                  <a:cubicBezTo>
                    <a:pt x="3403" y="5698"/>
                    <a:pt x="3314" y="5339"/>
                    <a:pt x="3236" y="5101"/>
                  </a:cubicBezTo>
                  <a:cubicBezTo>
                    <a:pt x="3155" y="4857"/>
                    <a:pt x="3238" y="4585"/>
                    <a:pt x="3442" y="4436"/>
                  </a:cubicBezTo>
                  <a:cubicBezTo>
                    <a:pt x="3577" y="4337"/>
                    <a:pt x="3657" y="4254"/>
                    <a:pt x="3657" y="4254"/>
                  </a:cubicBezTo>
                  <a:cubicBezTo>
                    <a:pt x="3677" y="3847"/>
                    <a:pt x="3662" y="2943"/>
                    <a:pt x="3654" y="2556"/>
                  </a:cubicBezTo>
                  <a:cubicBezTo>
                    <a:pt x="3621" y="2479"/>
                    <a:pt x="3588" y="2395"/>
                    <a:pt x="3557" y="2308"/>
                  </a:cubicBezTo>
                  <a:cubicBezTo>
                    <a:pt x="3460" y="2024"/>
                    <a:pt x="3380" y="1690"/>
                    <a:pt x="3335" y="1322"/>
                  </a:cubicBezTo>
                  <a:cubicBezTo>
                    <a:pt x="3682" y="785"/>
                    <a:pt x="4065" y="337"/>
                    <a:pt x="4428" y="1"/>
                  </a:cubicBezTo>
                  <a:close/>
                </a:path>
              </a:pathLst>
            </a:custGeom>
            <a:solidFill>
              <a:srgbClr val="66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638;p40">
              <a:extLst>
                <a:ext uri="{FF2B5EF4-FFF2-40B4-BE49-F238E27FC236}">
                  <a16:creationId xmlns:a16="http://schemas.microsoft.com/office/drawing/2014/main" id="{00A6161A-1193-17BE-F522-ED169F9E5D37}"/>
                </a:ext>
              </a:extLst>
            </p:cNvPr>
            <p:cNvSpPr/>
            <p:nvPr/>
          </p:nvSpPr>
          <p:spPr>
            <a:xfrm rot="20737756" flipH="1">
              <a:off x="5573024" y="4309222"/>
              <a:ext cx="44450" cy="6465"/>
            </a:xfrm>
            <a:custGeom>
              <a:avLst/>
              <a:gdLst/>
              <a:ahLst/>
              <a:cxnLst/>
              <a:rect l="l" t="t" r="r" b="b"/>
              <a:pathLst>
                <a:path w="1129" h="164" extrusionOk="0">
                  <a:moveTo>
                    <a:pt x="39" y="0"/>
                  </a:moveTo>
                  <a:cubicBezTo>
                    <a:pt x="23" y="0"/>
                    <a:pt x="7" y="13"/>
                    <a:pt x="3" y="31"/>
                  </a:cubicBezTo>
                  <a:cubicBezTo>
                    <a:pt x="0" y="51"/>
                    <a:pt x="13" y="72"/>
                    <a:pt x="32" y="77"/>
                  </a:cubicBezTo>
                  <a:cubicBezTo>
                    <a:pt x="362" y="148"/>
                    <a:pt x="654" y="164"/>
                    <a:pt x="848" y="164"/>
                  </a:cubicBezTo>
                  <a:cubicBezTo>
                    <a:pt x="868" y="164"/>
                    <a:pt x="888" y="163"/>
                    <a:pt x="906" y="163"/>
                  </a:cubicBezTo>
                  <a:cubicBezTo>
                    <a:pt x="1023" y="160"/>
                    <a:pt x="1092" y="153"/>
                    <a:pt x="1093" y="153"/>
                  </a:cubicBezTo>
                  <a:cubicBezTo>
                    <a:pt x="1114" y="150"/>
                    <a:pt x="1128" y="130"/>
                    <a:pt x="1125" y="110"/>
                  </a:cubicBezTo>
                  <a:cubicBezTo>
                    <a:pt x="1123" y="90"/>
                    <a:pt x="1108" y="77"/>
                    <a:pt x="1090" y="77"/>
                  </a:cubicBezTo>
                  <a:cubicBezTo>
                    <a:pt x="1088" y="77"/>
                    <a:pt x="1086" y="77"/>
                    <a:pt x="1084" y="77"/>
                  </a:cubicBezTo>
                  <a:cubicBezTo>
                    <a:pt x="1082" y="77"/>
                    <a:pt x="989" y="88"/>
                    <a:pt x="836" y="88"/>
                  </a:cubicBezTo>
                  <a:cubicBezTo>
                    <a:pt x="647" y="88"/>
                    <a:pt x="366" y="72"/>
                    <a:pt x="47" y="1"/>
                  </a:cubicBezTo>
                  <a:cubicBezTo>
                    <a:pt x="45" y="0"/>
                    <a:pt x="42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639;p40">
              <a:extLst>
                <a:ext uri="{FF2B5EF4-FFF2-40B4-BE49-F238E27FC236}">
                  <a16:creationId xmlns:a16="http://schemas.microsoft.com/office/drawing/2014/main" id="{52557D4A-512C-2CBB-F739-F8487CA24394}"/>
                </a:ext>
              </a:extLst>
            </p:cNvPr>
            <p:cNvSpPr/>
            <p:nvPr/>
          </p:nvSpPr>
          <p:spPr>
            <a:xfrm rot="20737756" flipH="1">
              <a:off x="5510973" y="3908392"/>
              <a:ext cx="210086" cy="180729"/>
            </a:xfrm>
            <a:custGeom>
              <a:avLst/>
              <a:gdLst/>
              <a:ahLst/>
              <a:cxnLst/>
              <a:rect l="l" t="t" r="r" b="b"/>
              <a:pathLst>
                <a:path w="5336" h="4585" extrusionOk="0">
                  <a:moveTo>
                    <a:pt x="3896" y="0"/>
                  </a:moveTo>
                  <a:cubicBezTo>
                    <a:pt x="3344" y="5"/>
                    <a:pt x="2978" y="373"/>
                    <a:pt x="2978" y="373"/>
                  </a:cubicBezTo>
                  <a:cubicBezTo>
                    <a:pt x="2978" y="373"/>
                    <a:pt x="2706" y="57"/>
                    <a:pt x="2430" y="57"/>
                  </a:cubicBezTo>
                  <a:cubicBezTo>
                    <a:pt x="2428" y="57"/>
                    <a:pt x="2426" y="58"/>
                    <a:pt x="2424" y="58"/>
                  </a:cubicBezTo>
                  <a:cubicBezTo>
                    <a:pt x="2129" y="82"/>
                    <a:pt x="1662" y="351"/>
                    <a:pt x="1159" y="820"/>
                  </a:cubicBezTo>
                  <a:cubicBezTo>
                    <a:pt x="775" y="1175"/>
                    <a:pt x="369" y="1650"/>
                    <a:pt x="1" y="2219"/>
                  </a:cubicBezTo>
                  <a:cubicBezTo>
                    <a:pt x="49" y="2610"/>
                    <a:pt x="133" y="2964"/>
                    <a:pt x="237" y="3265"/>
                  </a:cubicBezTo>
                  <a:cubicBezTo>
                    <a:pt x="269" y="3359"/>
                    <a:pt x="303" y="3447"/>
                    <a:pt x="338" y="3529"/>
                  </a:cubicBezTo>
                  <a:cubicBezTo>
                    <a:pt x="473" y="3845"/>
                    <a:pt x="628" y="4078"/>
                    <a:pt x="770" y="4200"/>
                  </a:cubicBezTo>
                  <a:cubicBezTo>
                    <a:pt x="666" y="3402"/>
                    <a:pt x="837" y="3211"/>
                    <a:pt x="837" y="3211"/>
                  </a:cubicBezTo>
                  <a:cubicBezTo>
                    <a:pt x="837" y="3211"/>
                    <a:pt x="1194" y="4214"/>
                    <a:pt x="1772" y="4584"/>
                  </a:cubicBezTo>
                  <a:cubicBezTo>
                    <a:pt x="1641" y="3420"/>
                    <a:pt x="1614" y="2975"/>
                    <a:pt x="2087" y="2708"/>
                  </a:cubicBezTo>
                  <a:cubicBezTo>
                    <a:pt x="2147" y="3315"/>
                    <a:pt x="2327" y="3436"/>
                    <a:pt x="2630" y="3778"/>
                  </a:cubicBezTo>
                  <a:cubicBezTo>
                    <a:pt x="2960" y="2960"/>
                    <a:pt x="3295" y="2368"/>
                    <a:pt x="3604" y="1954"/>
                  </a:cubicBezTo>
                  <a:cubicBezTo>
                    <a:pt x="4042" y="1362"/>
                    <a:pt x="4425" y="1134"/>
                    <a:pt x="4655" y="1134"/>
                  </a:cubicBezTo>
                  <a:cubicBezTo>
                    <a:pt x="4675" y="1134"/>
                    <a:pt x="4694" y="1136"/>
                    <a:pt x="4711" y="1139"/>
                  </a:cubicBezTo>
                  <a:cubicBezTo>
                    <a:pt x="5072" y="1209"/>
                    <a:pt x="5144" y="2236"/>
                    <a:pt x="5144" y="2236"/>
                  </a:cubicBezTo>
                  <a:cubicBezTo>
                    <a:pt x="5195" y="2118"/>
                    <a:pt x="5231" y="1990"/>
                    <a:pt x="5256" y="1860"/>
                  </a:cubicBezTo>
                  <a:cubicBezTo>
                    <a:pt x="5260" y="1840"/>
                    <a:pt x="5264" y="1819"/>
                    <a:pt x="5266" y="1797"/>
                  </a:cubicBezTo>
                  <a:cubicBezTo>
                    <a:pt x="5336" y="1375"/>
                    <a:pt x="5292" y="971"/>
                    <a:pt x="5292" y="971"/>
                  </a:cubicBezTo>
                  <a:cubicBezTo>
                    <a:pt x="5292" y="971"/>
                    <a:pt x="4163" y="6"/>
                    <a:pt x="3896" y="0"/>
                  </a:cubicBezTo>
                  <a:close/>
                </a:path>
              </a:pathLst>
            </a:custGeom>
            <a:solidFill>
              <a:srgbClr val="7A4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640;p40">
              <a:extLst>
                <a:ext uri="{FF2B5EF4-FFF2-40B4-BE49-F238E27FC236}">
                  <a16:creationId xmlns:a16="http://schemas.microsoft.com/office/drawing/2014/main" id="{868D86C1-5807-EE46-4718-DE0BFA0BB029}"/>
                </a:ext>
              </a:extLst>
            </p:cNvPr>
            <p:cNvSpPr/>
            <p:nvPr/>
          </p:nvSpPr>
          <p:spPr>
            <a:xfrm rot="20737756" flipH="1">
              <a:off x="5418570" y="3974280"/>
              <a:ext cx="102838" cy="109580"/>
            </a:xfrm>
            <a:custGeom>
              <a:avLst/>
              <a:gdLst/>
              <a:ahLst/>
              <a:cxnLst/>
              <a:rect l="l" t="t" r="r" b="b"/>
              <a:pathLst>
                <a:path w="2612" h="2780" extrusionOk="0">
                  <a:moveTo>
                    <a:pt x="1049" y="0"/>
                  </a:moveTo>
                  <a:cubicBezTo>
                    <a:pt x="555" y="0"/>
                    <a:pt x="148" y="242"/>
                    <a:pt x="148" y="242"/>
                  </a:cubicBezTo>
                  <a:cubicBezTo>
                    <a:pt x="148" y="242"/>
                    <a:pt x="191" y="646"/>
                    <a:pt x="122" y="1068"/>
                  </a:cubicBezTo>
                  <a:cubicBezTo>
                    <a:pt x="120" y="1088"/>
                    <a:pt x="116" y="1109"/>
                    <a:pt x="112" y="1130"/>
                  </a:cubicBezTo>
                  <a:cubicBezTo>
                    <a:pt x="87" y="1259"/>
                    <a:pt x="51" y="1389"/>
                    <a:pt x="0" y="1506"/>
                  </a:cubicBezTo>
                  <a:cubicBezTo>
                    <a:pt x="46" y="1498"/>
                    <a:pt x="92" y="1495"/>
                    <a:pt x="137" y="1495"/>
                  </a:cubicBezTo>
                  <a:cubicBezTo>
                    <a:pt x="425" y="1495"/>
                    <a:pt x="674" y="1632"/>
                    <a:pt x="849" y="1718"/>
                  </a:cubicBezTo>
                  <a:cubicBezTo>
                    <a:pt x="1085" y="1832"/>
                    <a:pt x="1232" y="1915"/>
                    <a:pt x="1386" y="2018"/>
                  </a:cubicBezTo>
                  <a:cubicBezTo>
                    <a:pt x="1655" y="2200"/>
                    <a:pt x="1948" y="2446"/>
                    <a:pt x="2242" y="2780"/>
                  </a:cubicBezTo>
                  <a:cubicBezTo>
                    <a:pt x="2286" y="1423"/>
                    <a:pt x="1915" y="1069"/>
                    <a:pt x="1401" y="723"/>
                  </a:cubicBezTo>
                  <a:cubicBezTo>
                    <a:pt x="1434" y="720"/>
                    <a:pt x="1467" y="718"/>
                    <a:pt x="1500" y="718"/>
                  </a:cubicBezTo>
                  <a:cubicBezTo>
                    <a:pt x="2099" y="718"/>
                    <a:pt x="2611" y="1293"/>
                    <a:pt x="2611" y="1293"/>
                  </a:cubicBezTo>
                  <a:cubicBezTo>
                    <a:pt x="2611" y="1293"/>
                    <a:pt x="2391" y="545"/>
                    <a:pt x="1674" y="154"/>
                  </a:cubicBezTo>
                  <a:cubicBezTo>
                    <a:pt x="1466" y="41"/>
                    <a:pt x="1250" y="0"/>
                    <a:pt x="1049" y="0"/>
                  </a:cubicBezTo>
                  <a:close/>
                </a:path>
              </a:pathLst>
            </a:custGeom>
            <a:solidFill>
              <a:srgbClr val="7A4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641;p40">
              <a:extLst>
                <a:ext uri="{FF2B5EF4-FFF2-40B4-BE49-F238E27FC236}">
                  <a16:creationId xmlns:a16="http://schemas.microsoft.com/office/drawing/2014/main" id="{038D65BB-AFB1-9C54-03F1-847C99CB0AB5}"/>
                </a:ext>
              </a:extLst>
            </p:cNvPr>
            <p:cNvSpPr/>
            <p:nvPr/>
          </p:nvSpPr>
          <p:spPr>
            <a:xfrm rot="20737756" flipH="1">
              <a:off x="5514512" y="3970456"/>
              <a:ext cx="60789" cy="43398"/>
            </a:xfrm>
            <a:custGeom>
              <a:avLst/>
              <a:gdLst/>
              <a:ahLst/>
              <a:cxnLst/>
              <a:rect l="l" t="t" r="r" b="b"/>
              <a:pathLst>
                <a:path w="1544" h="1101" extrusionOk="0">
                  <a:moveTo>
                    <a:pt x="1055" y="1"/>
                  </a:moveTo>
                  <a:cubicBezTo>
                    <a:pt x="824" y="1"/>
                    <a:pt x="441" y="227"/>
                    <a:pt x="1" y="821"/>
                  </a:cubicBezTo>
                  <a:cubicBezTo>
                    <a:pt x="231" y="749"/>
                    <a:pt x="433" y="720"/>
                    <a:pt x="609" y="720"/>
                  </a:cubicBezTo>
                  <a:cubicBezTo>
                    <a:pt x="1253" y="720"/>
                    <a:pt x="1543" y="1101"/>
                    <a:pt x="1543" y="1101"/>
                  </a:cubicBezTo>
                  <a:cubicBezTo>
                    <a:pt x="1543" y="1101"/>
                    <a:pt x="1470" y="74"/>
                    <a:pt x="1109" y="5"/>
                  </a:cubicBezTo>
                  <a:cubicBezTo>
                    <a:pt x="1092" y="2"/>
                    <a:pt x="1074" y="1"/>
                    <a:pt x="1055" y="1"/>
                  </a:cubicBezTo>
                  <a:close/>
                </a:path>
              </a:pathLst>
            </a:custGeom>
            <a:solidFill>
              <a:srgbClr val="3A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642;p40">
              <a:extLst>
                <a:ext uri="{FF2B5EF4-FFF2-40B4-BE49-F238E27FC236}">
                  <a16:creationId xmlns:a16="http://schemas.microsoft.com/office/drawing/2014/main" id="{47E9CD82-5649-DBFB-CA54-9957524FDAFB}"/>
                </a:ext>
              </a:extLst>
            </p:cNvPr>
            <p:cNvSpPr/>
            <p:nvPr/>
          </p:nvSpPr>
          <p:spPr>
            <a:xfrm rot="20737756" flipH="1">
              <a:off x="5505921" y="4142963"/>
              <a:ext cx="17993" cy="34885"/>
            </a:xfrm>
            <a:custGeom>
              <a:avLst/>
              <a:gdLst/>
              <a:ahLst/>
              <a:cxnLst/>
              <a:rect l="l" t="t" r="r" b="b"/>
              <a:pathLst>
                <a:path w="457" h="885" extrusionOk="0">
                  <a:moveTo>
                    <a:pt x="220" y="0"/>
                  </a:moveTo>
                  <a:cubicBezTo>
                    <a:pt x="220" y="0"/>
                    <a:pt x="219" y="0"/>
                    <a:pt x="218" y="0"/>
                  </a:cubicBezTo>
                  <a:cubicBezTo>
                    <a:pt x="95" y="3"/>
                    <a:pt x="1" y="203"/>
                    <a:pt x="6" y="446"/>
                  </a:cubicBezTo>
                  <a:cubicBezTo>
                    <a:pt x="11" y="689"/>
                    <a:pt x="114" y="884"/>
                    <a:pt x="236" y="884"/>
                  </a:cubicBezTo>
                  <a:cubicBezTo>
                    <a:pt x="237" y="884"/>
                    <a:pt x="237" y="884"/>
                    <a:pt x="238" y="884"/>
                  </a:cubicBezTo>
                  <a:cubicBezTo>
                    <a:pt x="361" y="881"/>
                    <a:pt x="456" y="681"/>
                    <a:pt x="451" y="438"/>
                  </a:cubicBezTo>
                  <a:cubicBezTo>
                    <a:pt x="446" y="195"/>
                    <a:pt x="343" y="0"/>
                    <a:pt x="220" y="0"/>
                  </a:cubicBezTo>
                  <a:close/>
                </a:path>
              </a:pathLst>
            </a:custGeom>
            <a:solidFill>
              <a:srgbClr val="3A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643;p40">
              <a:extLst>
                <a:ext uri="{FF2B5EF4-FFF2-40B4-BE49-F238E27FC236}">
                  <a16:creationId xmlns:a16="http://schemas.microsoft.com/office/drawing/2014/main" id="{A92C552D-9186-6BEA-73F5-DC50EB69725E}"/>
                </a:ext>
              </a:extLst>
            </p:cNvPr>
            <p:cNvSpPr/>
            <p:nvPr/>
          </p:nvSpPr>
          <p:spPr>
            <a:xfrm rot="20737756" flipH="1">
              <a:off x="5580674" y="4128409"/>
              <a:ext cx="17993" cy="34885"/>
            </a:xfrm>
            <a:custGeom>
              <a:avLst/>
              <a:gdLst/>
              <a:ahLst/>
              <a:cxnLst/>
              <a:rect l="l" t="t" r="r" b="b"/>
              <a:pathLst>
                <a:path w="457" h="885" extrusionOk="0">
                  <a:moveTo>
                    <a:pt x="221" y="0"/>
                  </a:moveTo>
                  <a:cubicBezTo>
                    <a:pt x="221" y="0"/>
                    <a:pt x="220" y="0"/>
                    <a:pt x="219" y="0"/>
                  </a:cubicBezTo>
                  <a:cubicBezTo>
                    <a:pt x="96" y="3"/>
                    <a:pt x="1" y="203"/>
                    <a:pt x="6" y="446"/>
                  </a:cubicBezTo>
                  <a:cubicBezTo>
                    <a:pt x="11" y="689"/>
                    <a:pt x="115" y="884"/>
                    <a:pt x="237" y="884"/>
                  </a:cubicBezTo>
                  <a:cubicBezTo>
                    <a:pt x="238" y="884"/>
                    <a:pt x="238" y="884"/>
                    <a:pt x="239" y="884"/>
                  </a:cubicBezTo>
                  <a:cubicBezTo>
                    <a:pt x="362" y="881"/>
                    <a:pt x="456" y="681"/>
                    <a:pt x="451" y="438"/>
                  </a:cubicBezTo>
                  <a:cubicBezTo>
                    <a:pt x="446" y="195"/>
                    <a:pt x="343" y="0"/>
                    <a:pt x="221" y="0"/>
                  </a:cubicBezTo>
                  <a:close/>
                </a:path>
              </a:pathLst>
            </a:custGeom>
            <a:solidFill>
              <a:srgbClr val="3A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644;p40">
              <a:extLst>
                <a:ext uri="{FF2B5EF4-FFF2-40B4-BE49-F238E27FC236}">
                  <a16:creationId xmlns:a16="http://schemas.microsoft.com/office/drawing/2014/main" id="{6B66AE47-52AB-E08C-7528-6C007AE548C6}"/>
                </a:ext>
              </a:extLst>
            </p:cNvPr>
            <p:cNvSpPr/>
            <p:nvPr/>
          </p:nvSpPr>
          <p:spPr>
            <a:xfrm rot="20737756" flipH="1">
              <a:off x="5548213" y="4085534"/>
              <a:ext cx="95358" cy="41191"/>
            </a:xfrm>
            <a:custGeom>
              <a:avLst/>
              <a:gdLst/>
              <a:ahLst/>
              <a:cxnLst/>
              <a:rect l="l" t="t" r="r" b="b"/>
              <a:pathLst>
                <a:path w="2422" h="1045" extrusionOk="0">
                  <a:moveTo>
                    <a:pt x="2132" y="1"/>
                  </a:moveTo>
                  <a:cubicBezTo>
                    <a:pt x="2107" y="1"/>
                    <a:pt x="2081" y="1"/>
                    <a:pt x="2056" y="2"/>
                  </a:cubicBezTo>
                  <a:cubicBezTo>
                    <a:pt x="2004" y="4"/>
                    <a:pt x="1954" y="6"/>
                    <a:pt x="1904" y="10"/>
                  </a:cubicBezTo>
                  <a:cubicBezTo>
                    <a:pt x="1804" y="17"/>
                    <a:pt x="1704" y="30"/>
                    <a:pt x="1605" y="47"/>
                  </a:cubicBezTo>
                  <a:cubicBezTo>
                    <a:pt x="1407" y="81"/>
                    <a:pt x="1215" y="132"/>
                    <a:pt x="1026" y="204"/>
                  </a:cubicBezTo>
                  <a:cubicBezTo>
                    <a:pt x="838" y="276"/>
                    <a:pt x="658" y="366"/>
                    <a:pt x="492" y="481"/>
                  </a:cubicBezTo>
                  <a:lnTo>
                    <a:pt x="459" y="501"/>
                  </a:lnTo>
                  <a:lnTo>
                    <a:pt x="428" y="524"/>
                  </a:lnTo>
                  <a:lnTo>
                    <a:pt x="366" y="569"/>
                  </a:lnTo>
                  <a:cubicBezTo>
                    <a:pt x="328" y="601"/>
                    <a:pt x="287" y="632"/>
                    <a:pt x="251" y="666"/>
                  </a:cubicBezTo>
                  <a:cubicBezTo>
                    <a:pt x="174" y="732"/>
                    <a:pt x="104" y="806"/>
                    <a:pt x="36" y="882"/>
                  </a:cubicBezTo>
                  <a:cubicBezTo>
                    <a:pt x="0" y="920"/>
                    <a:pt x="2" y="981"/>
                    <a:pt x="40" y="1019"/>
                  </a:cubicBezTo>
                  <a:cubicBezTo>
                    <a:pt x="58" y="1036"/>
                    <a:pt x="81" y="1045"/>
                    <a:pt x="104" y="1045"/>
                  </a:cubicBezTo>
                  <a:cubicBezTo>
                    <a:pt x="126" y="1045"/>
                    <a:pt x="148" y="1037"/>
                    <a:pt x="165" y="1021"/>
                  </a:cubicBezTo>
                  <a:lnTo>
                    <a:pt x="170" y="1019"/>
                  </a:lnTo>
                  <a:cubicBezTo>
                    <a:pt x="237" y="956"/>
                    <a:pt x="306" y="894"/>
                    <a:pt x="381" y="842"/>
                  </a:cubicBezTo>
                  <a:cubicBezTo>
                    <a:pt x="417" y="814"/>
                    <a:pt x="457" y="789"/>
                    <a:pt x="494" y="764"/>
                  </a:cubicBezTo>
                  <a:lnTo>
                    <a:pt x="552" y="728"/>
                  </a:lnTo>
                  <a:lnTo>
                    <a:pt x="582" y="709"/>
                  </a:lnTo>
                  <a:lnTo>
                    <a:pt x="612" y="693"/>
                  </a:lnTo>
                  <a:cubicBezTo>
                    <a:pt x="770" y="605"/>
                    <a:pt x="940" y="538"/>
                    <a:pt x="1114" y="489"/>
                  </a:cubicBezTo>
                  <a:cubicBezTo>
                    <a:pt x="1288" y="441"/>
                    <a:pt x="1467" y="411"/>
                    <a:pt x="1646" y="397"/>
                  </a:cubicBezTo>
                  <a:cubicBezTo>
                    <a:pt x="1721" y="392"/>
                    <a:pt x="1797" y="389"/>
                    <a:pt x="1872" y="389"/>
                  </a:cubicBezTo>
                  <a:cubicBezTo>
                    <a:pt x="1886" y="389"/>
                    <a:pt x="1901" y="389"/>
                    <a:pt x="1915" y="390"/>
                  </a:cubicBezTo>
                  <a:cubicBezTo>
                    <a:pt x="1960" y="391"/>
                    <a:pt x="2005" y="392"/>
                    <a:pt x="2048" y="395"/>
                  </a:cubicBezTo>
                  <a:cubicBezTo>
                    <a:pt x="2070" y="396"/>
                    <a:pt x="2092" y="399"/>
                    <a:pt x="2114" y="400"/>
                  </a:cubicBezTo>
                  <a:lnTo>
                    <a:pt x="2146" y="404"/>
                  </a:lnTo>
                  <a:cubicBezTo>
                    <a:pt x="2156" y="405"/>
                    <a:pt x="2167" y="406"/>
                    <a:pt x="2174" y="407"/>
                  </a:cubicBezTo>
                  <a:cubicBezTo>
                    <a:pt x="2186" y="409"/>
                    <a:pt x="2198" y="410"/>
                    <a:pt x="2210" y="410"/>
                  </a:cubicBezTo>
                  <a:cubicBezTo>
                    <a:pt x="2302" y="410"/>
                    <a:pt x="2385" y="342"/>
                    <a:pt x="2402" y="244"/>
                  </a:cubicBezTo>
                  <a:cubicBezTo>
                    <a:pt x="2422" y="134"/>
                    <a:pt x="2352" y="27"/>
                    <a:pt x="2246" y="6"/>
                  </a:cubicBezTo>
                  <a:cubicBezTo>
                    <a:pt x="2238" y="5"/>
                    <a:pt x="2231" y="3"/>
                    <a:pt x="2224" y="3"/>
                  </a:cubicBezTo>
                  <a:lnTo>
                    <a:pt x="2216" y="5"/>
                  </a:lnTo>
                  <a:cubicBezTo>
                    <a:pt x="2197" y="4"/>
                    <a:pt x="2186" y="4"/>
                    <a:pt x="2171" y="2"/>
                  </a:cubicBezTo>
                  <a:lnTo>
                    <a:pt x="2132" y="1"/>
                  </a:lnTo>
                  <a:close/>
                </a:path>
              </a:pathLst>
            </a:custGeom>
            <a:solidFill>
              <a:srgbClr val="66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645;p40">
              <a:extLst>
                <a:ext uri="{FF2B5EF4-FFF2-40B4-BE49-F238E27FC236}">
                  <a16:creationId xmlns:a16="http://schemas.microsoft.com/office/drawing/2014/main" id="{391D3DAE-04D4-A7B0-7023-5FBB879ED2A9}"/>
                </a:ext>
              </a:extLst>
            </p:cNvPr>
            <p:cNvSpPr/>
            <p:nvPr/>
          </p:nvSpPr>
          <p:spPr>
            <a:xfrm rot="20737756" flipH="1">
              <a:off x="5481186" y="4109400"/>
              <a:ext cx="46773" cy="24912"/>
            </a:xfrm>
            <a:custGeom>
              <a:avLst/>
              <a:gdLst/>
              <a:ahLst/>
              <a:cxnLst/>
              <a:rect l="l" t="t" r="r" b="b"/>
              <a:pathLst>
                <a:path w="1188" h="632" extrusionOk="0">
                  <a:moveTo>
                    <a:pt x="205" y="0"/>
                  </a:moveTo>
                  <a:cubicBezTo>
                    <a:pt x="106" y="0"/>
                    <a:pt x="22" y="78"/>
                    <a:pt x="11" y="183"/>
                  </a:cubicBezTo>
                  <a:cubicBezTo>
                    <a:pt x="0" y="296"/>
                    <a:pt x="78" y="396"/>
                    <a:pt x="187" y="407"/>
                  </a:cubicBezTo>
                  <a:cubicBezTo>
                    <a:pt x="192" y="408"/>
                    <a:pt x="198" y="408"/>
                    <a:pt x="204" y="408"/>
                  </a:cubicBezTo>
                  <a:cubicBezTo>
                    <a:pt x="210" y="408"/>
                    <a:pt x="216" y="408"/>
                    <a:pt x="222" y="407"/>
                  </a:cubicBezTo>
                  <a:lnTo>
                    <a:pt x="231" y="406"/>
                  </a:lnTo>
                  <a:lnTo>
                    <a:pt x="334" y="397"/>
                  </a:lnTo>
                  <a:lnTo>
                    <a:pt x="437" y="396"/>
                  </a:lnTo>
                  <a:cubicBezTo>
                    <a:pt x="505" y="398"/>
                    <a:pt x="572" y="402"/>
                    <a:pt x="637" y="417"/>
                  </a:cubicBezTo>
                  <a:cubicBezTo>
                    <a:pt x="703" y="429"/>
                    <a:pt x="765" y="447"/>
                    <a:pt x="823" y="475"/>
                  </a:cubicBezTo>
                  <a:cubicBezTo>
                    <a:pt x="837" y="483"/>
                    <a:pt x="851" y="489"/>
                    <a:pt x="865" y="497"/>
                  </a:cubicBezTo>
                  <a:cubicBezTo>
                    <a:pt x="878" y="506"/>
                    <a:pt x="892" y="512"/>
                    <a:pt x="904" y="522"/>
                  </a:cubicBezTo>
                  <a:cubicBezTo>
                    <a:pt x="916" y="532"/>
                    <a:pt x="928" y="541"/>
                    <a:pt x="939" y="550"/>
                  </a:cubicBezTo>
                  <a:cubicBezTo>
                    <a:pt x="944" y="555"/>
                    <a:pt x="949" y="560"/>
                    <a:pt x="954" y="563"/>
                  </a:cubicBezTo>
                  <a:lnTo>
                    <a:pt x="960" y="570"/>
                  </a:lnTo>
                  <a:lnTo>
                    <a:pt x="962" y="573"/>
                  </a:lnTo>
                  <a:lnTo>
                    <a:pt x="964" y="574"/>
                  </a:lnTo>
                  <a:lnTo>
                    <a:pt x="964" y="573"/>
                  </a:lnTo>
                  <a:cubicBezTo>
                    <a:pt x="985" y="611"/>
                    <a:pt x="1023" y="632"/>
                    <a:pt x="1061" y="632"/>
                  </a:cubicBezTo>
                  <a:cubicBezTo>
                    <a:pt x="1080" y="632"/>
                    <a:pt x="1099" y="627"/>
                    <a:pt x="1116" y="617"/>
                  </a:cubicBezTo>
                  <a:cubicBezTo>
                    <a:pt x="1170" y="586"/>
                    <a:pt x="1188" y="514"/>
                    <a:pt x="1159" y="459"/>
                  </a:cubicBezTo>
                  <a:lnTo>
                    <a:pt x="1151" y="445"/>
                  </a:lnTo>
                  <a:lnTo>
                    <a:pt x="1146" y="435"/>
                  </a:lnTo>
                  <a:lnTo>
                    <a:pt x="1134" y="419"/>
                  </a:lnTo>
                  <a:cubicBezTo>
                    <a:pt x="1126" y="407"/>
                    <a:pt x="1120" y="398"/>
                    <a:pt x="1113" y="388"/>
                  </a:cubicBezTo>
                  <a:cubicBezTo>
                    <a:pt x="1097" y="368"/>
                    <a:pt x="1082" y="350"/>
                    <a:pt x="1065" y="333"/>
                  </a:cubicBezTo>
                  <a:cubicBezTo>
                    <a:pt x="1048" y="315"/>
                    <a:pt x="1032" y="300"/>
                    <a:pt x="1013" y="284"/>
                  </a:cubicBezTo>
                  <a:cubicBezTo>
                    <a:pt x="996" y="269"/>
                    <a:pt x="977" y="255"/>
                    <a:pt x="960" y="240"/>
                  </a:cubicBezTo>
                  <a:cubicBezTo>
                    <a:pt x="886" y="186"/>
                    <a:pt x="806" y="146"/>
                    <a:pt x="725" y="112"/>
                  </a:cubicBezTo>
                  <a:cubicBezTo>
                    <a:pt x="644" y="78"/>
                    <a:pt x="561" y="58"/>
                    <a:pt x="478" y="37"/>
                  </a:cubicBezTo>
                  <a:cubicBezTo>
                    <a:pt x="437" y="29"/>
                    <a:pt x="395" y="22"/>
                    <a:pt x="352" y="15"/>
                  </a:cubicBezTo>
                  <a:lnTo>
                    <a:pt x="227" y="1"/>
                  </a:lnTo>
                  <a:cubicBezTo>
                    <a:pt x="220" y="0"/>
                    <a:pt x="212" y="0"/>
                    <a:pt x="205" y="0"/>
                  </a:cubicBezTo>
                  <a:close/>
                </a:path>
              </a:pathLst>
            </a:custGeom>
            <a:solidFill>
              <a:srgbClr val="66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646;p40">
              <a:extLst>
                <a:ext uri="{FF2B5EF4-FFF2-40B4-BE49-F238E27FC236}">
                  <a16:creationId xmlns:a16="http://schemas.microsoft.com/office/drawing/2014/main" id="{EFC6B08F-A80E-DC78-6B4E-EFC93B07D6A0}"/>
                </a:ext>
              </a:extLst>
            </p:cNvPr>
            <p:cNvSpPr/>
            <p:nvPr/>
          </p:nvSpPr>
          <p:spPr>
            <a:xfrm rot="20737756" flipH="1">
              <a:off x="5721292" y="4101359"/>
              <a:ext cx="74333" cy="95469"/>
            </a:xfrm>
            <a:custGeom>
              <a:avLst/>
              <a:gdLst/>
              <a:ahLst/>
              <a:cxnLst/>
              <a:rect l="l" t="t" r="r" b="b"/>
              <a:pathLst>
                <a:path w="1888" h="2422" extrusionOk="0">
                  <a:moveTo>
                    <a:pt x="749" y="1"/>
                  </a:moveTo>
                  <a:cubicBezTo>
                    <a:pt x="696" y="1"/>
                    <a:pt x="644" y="9"/>
                    <a:pt x="593" y="25"/>
                  </a:cubicBezTo>
                  <a:cubicBezTo>
                    <a:pt x="177" y="157"/>
                    <a:pt x="0" y="794"/>
                    <a:pt x="192" y="1450"/>
                  </a:cubicBezTo>
                  <a:cubicBezTo>
                    <a:pt x="328" y="1911"/>
                    <a:pt x="613" y="2259"/>
                    <a:pt x="915" y="2377"/>
                  </a:cubicBezTo>
                  <a:cubicBezTo>
                    <a:pt x="988" y="2406"/>
                    <a:pt x="1062" y="2421"/>
                    <a:pt x="1135" y="2421"/>
                  </a:cubicBezTo>
                  <a:cubicBezTo>
                    <a:pt x="1171" y="2421"/>
                    <a:pt x="1207" y="2417"/>
                    <a:pt x="1242" y="2410"/>
                  </a:cubicBezTo>
                  <a:cubicBezTo>
                    <a:pt x="1259" y="2407"/>
                    <a:pt x="1275" y="2402"/>
                    <a:pt x="1292" y="2397"/>
                  </a:cubicBezTo>
                  <a:cubicBezTo>
                    <a:pt x="1708" y="2265"/>
                    <a:pt x="1887" y="1628"/>
                    <a:pt x="1692" y="973"/>
                  </a:cubicBezTo>
                  <a:cubicBezTo>
                    <a:pt x="1523" y="398"/>
                    <a:pt x="1124" y="1"/>
                    <a:pt x="749" y="1"/>
                  </a:cubicBezTo>
                  <a:close/>
                </a:path>
              </a:pathLst>
            </a:custGeom>
            <a:solidFill>
              <a:srgbClr val="FEB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647;p40">
              <a:extLst>
                <a:ext uri="{FF2B5EF4-FFF2-40B4-BE49-F238E27FC236}">
                  <a16:creationId xmlns:a16="http://schemas.microsoft.com/office/drawing/2014/main" id="{3B166761-DD84-79B6-CA79-7ABDC77BBA3D}"/>
                </a:ext>
              </a:extLst>
            </p:cNvPr>
            <p:cNvSpPr/>
            <p:nvPr/>
          </p:nvSpPr>
          <p:spPr>
            <a:xfrm rot="20737756" flipH="1">
              <a:off x="5725910" y="4113427"/>
              <a:ext cx="52522" cy="77770"/>
            </a:xfrm>
            <a:custGeom>
              <a:avLst/>
              <a:gdLst/>
              <a:ahLst/>
              <a:cxnLst/>
              <a:rect l="l" t="t" r="r" b="b"/>
              <a:pathLst>
                <a:path w="1334" h="1973" extrusionOk="0">
                  <a:moveTo>
                    <a:pt x="404" y="1"/>
                  </a:moveTo>
                  <a:cubicBezTo>
                    <a:pt x="359" y="1"/>
                    <a:pt x="315" y="8"/>
                    <a:pt x="272" y="22"/>
                  </a:cubicBezTo>
                  <a:cubicBezTo>
                    <a:pt x="166" y="54"/>
                    <a:pt x="74" y="130"/>
                    <a:pt x="6" y="238"/>
                  </a:cubicBezTo>
                  <a:cubicBezTo>
                    <a:pt x="0" y="249"/>
                    <a:pt x="2" y="264"/>
                    <a:pt x="15" y="272"/>
                  </a:cubicBezTo>
                  <a:cubicBezTo>
                    <a:pt x="18" y="274"/>
                    <a:pt x="23" y="275"/>
                    <a:pt x="27" y="275"/>
                  </a:cubicBezTo>
                  <a:cubicBezTo>
                    <a:pt x="35" y="275"/>
                    <a:pt x="43" y="271"/>
                    <a:pt x="47" y="264"/>
                  </a:cubicBezTo>
                  <a:cubicBezTo>
                    <a:pt x="109" y="165"/>
                    <a:pt x="192" y="97"/>
                    <a:pt x="287" y="68"/>
                  </a:cubicBezTo>
                  <a:cubicBezTo>
                    <a:pt x="325" y="56"/>
                    <a:pt x="364" y="49"/>
                    <a:pt x="404" y="49"/>
                  </a:cubicBezTo>
                  <a:cubicBezTo>
                    <a:pt x="478" y="49"/>
                    <a:pt x="555" y="70"/>
                    <a:pt x="632" y="111"/>
                  </a:cubicBezTo>
                  <a:cubicBezTo>
                    <a:pt x="852" y="227"/>
                    <a:pt x="1038" y="487"/>
                    <a:pt x="1133" y="805"/>
                  </a:cubicBezTo>
                  <a:cubicBezTo>
                    <a:pt x="1282" y="1313"/>
                    <a:pt x="1146" y="1807"/>
                    <a:pt x="830" y="1908"/>
                  </a:cubicBezTo>
                  <a:cubicBezTo>
                    <a:pt x="793" y="1919"/>
                    <a:pt x="755" y="1925"/>
                    <a:pt x="715" y="1925"/>
                  </a:cubicBezTo>
                  <a:cubicBezTo>
                    <a:pt x="685" y="1925"/>
                    <a:pt x="654" y="1921"/>
                    <a:pt x="623" y="1915"/>
                  </a:cubicBezTo>
                  <a:cubicBezTo>
                    <a:pt x="621" y="1914"/>
                    <a:pt x="619" y="1914"/>
                    <a:pt x="617" y="1914"/>
                  </a:cubicBezTo>
                  <a:cubicBezTo>
                    <a:pt x="606" y="1914"/>
                    <a:pt x="597" y="1922"/>
                    <a:pt x="595" y="1933"/>
                  </a:cubicBezTo>
                  <a:cubicBezTo>
                    <a:pt x="591" y="1946"/>
                    <a:pt x="600" y="1959"/>
                    <a:pt x="613" y="1961"/>
                  </a:cubicBezTo>
                  <a:cubicBezTo>
                    <a:pt x="646" y="1969"/>
                    <a:pt x="679" y="1972"/>
                    <a:pt x="713" y="1972"/>
                  </a:cubicBezTo>
                  <a:cubicBezTo>
                    <a:pt x="758" y="1972"/>
                    <a:pt x="801" y="1966"/>
                    <a:pt x="842" y="1955"/>
                  </a:cubicBezTo>
                  <a:cubicBezTo>
                    <a:pt x="1184" y="1846"/>
                    <a:pt x="1334" y="1324"/>
                    <a:pt x="1177" y="792"/>
                  </a:cubicBezTo>
                  <a:cubicBezTo>
                    <a:pt x="1079" y="462"/>
                    <a:pt x="884" y="191"/>
                    <a:pt x="654" y="69"/>
                  </a:cubicBezTo>
                  <a:cubicBezTo>
                    <a:pt x="570" y="24"/>
                    <a:pt x="485" y="1"/>
                    <a:pt x="404" y="1"/>
                  </a:cubicBezTo>
                  <a:close/>
                </a:path>
              </a:pathLst>
            </a:custGeom>
            <a:solidFill>
              <a:srgbClr val="FC9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648;p40">
              <a:extLst>
                <a:ext uri="{FF2B5EF4-FFF2-40B4-BE49-F238E27FC236}">
                  <a16:creationId xmlns:a16="http://schemas.microsoft.com/office/drawing/2014/main" id="{C946D112-9DB2-0398-02CB-1A0B3AC4D343}"/>
                </a:ext>
              </a:extLst>
            </p:cNvPr>
            <p:cNvSpPr/>
            <p:nvPr/>
          </p:nvSpPr>
          <p:spPr>
            <a:xfrm rot="20737756" flipH="1">
              <a:off x="5516911" y="4126792"/>
              <a:ext cx="32875" cy="149865"/>
            </a:xfrm>
            <a:custGeom>
              <a:avLst/>
              <a:gdLst/>
              <a:ahLst/>
              <a:cxnLst/>
              <a:rect l="l" t="t" r="r" b="b"/>
              <a:pathLst>
                <a:path w="835" h="3802" extrusionOk="0">
                  <a:moveTo>
                    <a:pt x="47" y="0"/>
                  </a:moveTo>
                  <a:cubicBezTo>
                    <a:pt x="59" y="296"/>
                    <a:pt x="88" y="589"/>
                    <a:pt x="122" y="882"/>
                  </a:cubicBezTo>
                  <a:cubicBezTo>
                    <a:pt x="132" y="956"/>
                    <a:pt x="142" y="1029"/>
                    <a:pt x="152" y="1102"/>
                  </a:cubicBezTo>
                  <a:cubicBezTo>
                    <a:pt x="162" y="1175"/>
                    <a:pt x="172" y="1248"/>
                    <a:pt x="184" y="1321"/>
                  </a:cubicBezTo>
                  <a:cubicBezTo>
                    <a:pt x="195" y="1393"/>
                    <a:pt x="208" y="1466"/>
                    <a:pt x="220" y="1539"/>
                  </a:cubicBezTo>
                  <a:lnTo>
                    <a:pt x="260" y="1757"/>
                  </a:lnTo>
                  <a:cubicBezTo>
                    <a:pt x="274" y="1829"/>
                    <a:pt x="289" y="1902"/>
                    <a:pt x="305" y="1973"/>
                  </a:cubicBezTo>
                  <a:cubicBezTo>
                    <a:pt x="312" y="2009"/>
                    <a:pt x="318" y="2045"/>
                    <a:pt x="328" y="2081"/>
                  </a:cubicBezTo>
                  <a:lnTo>
                    <a:pt x="353" y="2189"/>
                  </a:lnTo>
                  <a:lnTo>
                    <a:pt x="379" y="2296"/>
                  </a:lnTo>
                  <a:cubicBezTo>
                    <a:pt x="388" y="2332"/>
                    <a:pt x="397" y="2368"/>
                    <a:pt x="408" y="2404"/>
                  </a:cubicBezTo>
                  <a:lnTo>
                    <a:pt x="466" y="2618"/>
                  </a:lnTo>
                  <a:cubicBezTo>
                    <a:pt x="547" y="2895"/>
                    <a:pt x="641" y="3168"/>
                    <a:pt x="759" y="3431"/>
                  </a:cubicBezTo>
                  <a:cubicBezTo>
                    <a:pt x="721" y="3485"/>
                    <a:pt x="675" y="3533"/>
                    <a:pt x="622" y="3574"/>
                  </a:cubicBezTo>
                  <a:cubicBezTo>
                    <a:pt x="563" y="3618"/>
                    <a:pt x="498" y="3655"/>
                    <a:pt x="431" y="3686"/>
                  </a:cubicBezTo>
                  <a:cubicBezTo>
                    <a:pt x="363" y="3716"/>
                    <a:pt x="293" y="3740"/>
                    <a:pt x="221" y="3760"/>
                  </a:cubicBezTo>
                  <a:cubicBezTo>
                    <a:pt x="149" y="3778"/>
                    <a:pt x="76" y="3794"/>
                    <a:pt x="0" y="3802"/>
                  </a:cubicBezTo>
                  <a:cubicBezTo>
                    <a:pt x="75" y="3802"/>
                    <a:pt x="151" y="3794"/>
                    <a:pt x="225" y="3781"/>
                  </a:cubicBezTo>
                  <a:cubicBezTo>
                    <a:pt x="300" y="3768"/>
                    <a:pt x="374" y="3749"/>
                    <a:pt x="446" y="3723"/>
                  </a:cubicBezTo>
                  <a:cubicBezTo>
                    <a:pt x="517" y="3696"/>
                    <a:pt x="587" y="3663"/>
                    <a:pt x="652" y="3619"/>
                  </a:cubicBezTo>
                  <a:cubicBezTo>
                    <a:pt x="716" y="3574"/>
                    <a:pt x="775" y="3520"/>
                    <a:pt x="824" y="3454"/>
                  </a:cubicBezTo>
                  <a:lnTo>
                    <a:pt x="834" y="3440"/>
                  </a:lnTo>
                  <a:lnTo>
                    <a:pt x="826" y="3420"/>
                  </a:lnTo>
                  <a:cubicBezTo>
                    <a:pt x="718" y="3152"/>
                    <a:pt x="630" y="2872"/>
                    <a:pt x="551" y="2592"/>
                  </a:cubicBezTo>
                  <a:lnTo>
                    <a:pt x="495" y="2379"/>
                  </a:lnTo>
                  <a:cubicBezTo>
                    <a:pt x="474" y="2310"/>
                    <a:pt x="460" y="2238"/>
                    <a:pt x="441" y="2167"/>
                  </a:cubicBezTo>
                  <a:lnTo>
                    <a:pt x="416" y="2061"/>
                  </a:lnTo>
                  <a:cubicBezTo>
                    <a:pt x="408" y="2025"/>
                    <a:pt x="399" y="1989"/>
                    <a:pt x="392" y="1953"/>
                  </a:cubicBezTo>
                  <a:lnTo>
                    <a:pt x="346" y="1737"/>
                  </a:lnTo>
                  <a:lnTo>
                    <a:pt x="302" y="1522"/>
                  </a:lnTo>
                  <a:cubicBezTo>
                    <a:pt x="288" y="1450"/>
                    <a:pt x="275" y="1378"/>
                    <a:pt x="261" y="1306"/>
                  </a:cubicBezTo>
                  <a:cubicBezTo>
                    <a:pt x="247" y="1234"/>
                    <a:pt x="234" y="1161"/>
                    <a:pt x="221" y="1089"/>
                  </a:cubicBezTo>
                  <a:cubicBezTo>
                    <a:pt x="209" y="1018"/>
                    <a:pt x="195" y="946"/>
                    <a:pt x="184" y="872"/>
                  </a:cubicBezTo>
                  <a:cubicBezTo>
                    <a:pt x="134" y="583"/>
                    <a:pt x="90" y="292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760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0154 L -0.075 0.08581 L -0.19618 -0.03549 L -0.29323 0.01914 " pathEditMode="relative" ptsTypes="AAAA">
                                      <p:cBhvr>
                                        <p:cTn id="6" dur="10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59D6E822-08CB-7FBF-6DEB-3A38228C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9">
            <a:extLst>
              <a:ext uri="{FF2B5EF4-FFF2-40B4-BE49-F238E27FC236}">
                <a16:creationId xmlns:a16="http://schemas.microsoft.com/office/drawing/2014/main" id="{CC6D8035-B180-D4F9-91B9-656BCAAE2ED8}"/>
              </a:ext>
            </a:extLst>
          </p:cNvPr>
          <p:cNvSpPr/>
          <p:nvPr/>
        </p:nvSpPr>
        <p:spPr>
          <a:xfrm>
            <a:off x="156276" y="3711012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8" name="Google Shape;613;p33">
            <a:extLst>
              <a:ext uri="{FF2B5EF4-FFF2-40B4-BE49-F238E27FC236}">
                <a16:creationId xmlns:a16="http://schemas.microsoft.com/office/drawing/2014/main" id="{BFFAA21C-9AC5-9A8E-5C86-68CCBC65B08F}"/>
              </a:ext>
            </a:extLst>
          </p:cNvPr>
          <p:cNvSpPr txBox="1">
            <a:spLocks/>
          </p:cNvSpPr>
          <p:nvPr/>
        </p:nvSpPr>
        <p:spPr>
          <a:xfrm>
            <a:off x="1223764" y="1124745"/>
            <a:ext cx="374790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Costes fijos/variables</a:t>
            </a:r>
          </a:p>
        </p:txBody>
      </p:sp>
      <p:sp>
        <p:nvSpPr>
          <p:cNvPr id="10" name="Google Shape;429;p28">
            <a:extLst>
              <a:ext uri="{FF2B5EF4-FFF2-40B4-BE49-F238E27FC236}">
                <a16:creationId xmlns:a16="http://schemas.microsoft.com/office/drawing/2014/main" id="{06243DE2-BB45-99D7-9723-C2974FD691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07</a:t>
            </a:r>
            <a:r>
              <a:rPr lang="es-ES" sz="3500" noProof="0" dirty="0"/>
              <a:t> Plan de producción</a:t>
            </a:r>
          </a:p>
        </p:txBody>
      </p:sp>
      <p:pic>
        <p:nvPicPr>
          <p:cNvPr id="621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9CB77C99-469C-BE0C-E07B-F60ED1C6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622" name="Google Shape;870;p39">
            <a:extLst>
              <a:ext uri="{FF2B5EF4-FFF2-40B4-BE49-F238E27FC236}">
                <a16:creationId xmlns:a16="http://schemas.microsoft.com/office/drawing/2014/main" id="{27F3BE4B-A794-8BE2-0A0E-ABB2E16AB78D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  <p:graphicFrame>
        <p:nvGraphicFramePr>
          <p:cNvPr id="4" name="Google Shape;952;p41">
            <a:extLst>
              <a:ext uri="{FF2B5EF4-FFF2-40B4-BE49-F238E27FC236}">
                <a16:creationId xmlns:a16="http://schemas.microsoft.com/office/drawing/2014/main" id="{FE22A8CF-E57F-DE33-6208-E21842F4F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808703"/>
              </p:ext>
            </p:extLst>
          </p:nvPr>
        </p:nvGraphicFramePr>
        <p:xfrm>
          <a:off x="715100" y="1518700"/>
          <a:ext cx="7704000" cy="2957730"/>
        </p:xfrm>
        <a:graphic>
          <a:graphicData uri="http://schemas.openxmlformats.org/drawingml/2006/table">
            <a:tbl>
              <a:tblPr>
                <a:noFill/>
                <a:tableStyleId>{D1388671-F600-4A09-A914-C09C9167764A}</a:tableStyleId>
              </a:tblPr>
              <a:tblGrid>
                <a:gridCol w="291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2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342">
                  <a:extLst>
                    <a:ext uri="{9D8B030D-6E8A-4147-A177-3AD203B41FA5}">
                      <a16:colId xmlns:a16="http://schemas.microsoft.com/office/drawing/2014/main" val="33682717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noProof="0" dirty="0">
                          <a:solidFill>
                            <a:schemeClr val="tx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Costes fijos mensuales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noProof="0" dirty="0">
                          <a:solidFill>
                            <a:schemeClr val="tx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Cuantía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noProof="0" dirty="0">
                          <a:solidFill>
                            <a:schemeClr val="tx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Costes variables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noProof="0" dirty="0">
                          <a:solidFill>
                            <a:schemeClr val="tx1"/>
                          </a:solidFill>
                          <a:latin typeface="Magra"/>
                          <a:ea typeface="Magra"/>
                          <a:cs typeface="Magra"/>
                          <a:sym typeface="Magra"/>
                        </a:rPr>
                        <a:t>Cuantía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Alquiler de oficina/taller</a:t>
                      </a: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1.500 €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Drones </a:t>
                      </a:r>
                      <a:r>
                        <a:rPr lang="es-ES" sz="800" noProof="0" dirty="0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AerokeeperXXXX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Magra"/>
                        <a:cs typeface="Lato" panose="020F0502020204030203" pitchFamily="34" charset="0"/>
                        <a:sym typeface="Magra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~50% del precio de venta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Sueldos</a:t>
                      </a: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12.500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Antena de radio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250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Servicios básicos (agua, luz, internet, alarma, limpieza)</a:t>
                      </a: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600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Terminal de control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350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Seguro de responsabilidad civil</a:t>
                      </a: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300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Mano de obra por instalación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200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Mantenimiento de equipos/Renting</a:t>
                      </a: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1.100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Materiales de instalación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100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44951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Software y licencias</a:t>
                      </a: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200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Revisión anual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200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26852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Gastos administrativos</a:t>
                      </a: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300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Servicio de suscripción por cliente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/>
                          <a:cs typeface="Lato" panose="020F0502020204030203" pitchFamily="34" charset="0"/>
                          <a:sym typeface="Lato"/>
                        </a:rPr>
                        <a:t>25 </a:t>
                      </a:r>
                      <a:r>
                        <a:rPr lang="es-ES" sz="8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36757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b="1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Magra"/>
                          <a:cs typeface="Lato" panose="020F0502020204030203" pitchFamily="34" charset="0"/>
                          <a:sym typeface="Magra"/>
                        </a:rPr>
                        <a:t>TOTAL</a:t>
                      </a: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b="1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Lato"/>
                        </a:rPr>
                        <a:t>16.500 </a:t>
                      </a:r>
                      <a:r>
                        <a:rPr lang="es-ES" sz="80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€</a:t>
                      </a:r>
                      <a:endParaRPr lang="es-ES" sz="800" b="1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8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Lato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831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F075178B-9E74-8F7E-03D7-904021267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9">
            <a:extLst>
              <a:ext uri="{FF2B5EF4-FFF2-40B4-BE49-F238E27FC236}">
                <a16:creationId xmlns:a16="http://schemas.microsoft.com/office/drawing/2014/main" id="{B372EED6-482D-ADE0-969E-B60FC205C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>
                <a:latin typeface="Magra" panose="020B0604020202020204" charset="0"/>
              </a:rPr>
              <a:t>Índice</a:t>
            </a:r>
            <a:endParaRPr lang="es-ES" b="1" noProof="0" dirty="0">
              <a:latin typeface="Magra" panose="020B0604020202020204" charset="0"/>
            </a:endParaRPr>
          </a:p>
        </p:txBody>
      </p:sp>
      <p:sp>
        <p:nvSpPr>
          <p:cNvPr id="866" name="Google Shape;866;p39">
            <a:extLst>
              <a:ext uri="{FF2B5EF4-FFF2-40B4-BE49-F238E27FC236}">
                <a16:creationId xmlns:a16="http://schemas.microsoft.com/office/drawing/2014/main" id="{4A1F78E6-0467-B256-56E7-D797229750D2}"/>
              </a:ext>
            </a:extLst>
          </p:cNvPr>
          <p:cNvSpPr/>
          <p:nvPr/>
        </p:nvSpPr>
        <p:spPr>
          <a:xfrm>
            <a:off x="1139057" y="2567087"/>
            <a:ext cx="875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noProof="0" dirty="0">
              <a:solidFill>
                <a:schemeClr val="dk2"/>
              </a:solidFill>
              <a:latin typeface="Magra"/>
              <a:ea typeface="Magra"/>
              <a:cs typeface="Magra"/>
              <a:sym typeface="Magra"/>
            </a:endParaRPr>
          </a:p>
        </p:txBody>
      </p:sp>
      <p:sp>
        <p:nvSpPr>
          <p:cNvPr id="870" name="Google Shape;870;p39">
            <a:hlinkClick r:id="rId3" action="ppaction://hlinksldjump"/>
            <a:extLst>
              <a:ext uri="{FF2B5EF4-FFF2-40B4-BE49-F238E27FC236}">
                <a16:creationId xmlns:a16="http://schemas.microsoft.com/office/drawing/2014/main" id="{3E2F5BDE-AA37-E2C0-574A-86B892DB3D14}"/>
              </a:ext>
            </a:extLst>
          </p:cNvPr>
          <p:cNvSpPr txBox="1"/>
          <p:nvPr/>
        </p:nvSpPr>
        <p:spPr>
          <a:xfrm>
            <a:off x="238534" y="2129131"/>
            <a:ext cx="1757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1. Presentación</a:t>
            </a:r>
          </a:p>
        </p:txBody>
      </p:sp>
      <p:grpSp>
        <p:nvGrpSpPr>
          <p:cNvPr id="878" name="Google Shape;878;p39">
            <a:extLst>
              <a:ext uri="{FF2B5EF4-FFF2-40B4-BE49-F238E27FC236}">
                <a16:creationId xmlns:a16="http://schemas.microsoft.com/office/drawing/2014/main" id="{5A6E7453-D8F7-4250-9A76-327237036EB1}"/>
              </a:ext>
            </a:extLst>
          </p:cNvPr>
          <p:cNvGrpSpPr/>
          <p:nvPr/>
        </p:nvGrpSpPr>
        <p:grpSpPr>
          <a:xfrm>
            <a:off x="998150" y="1574643"/>
            <a:ext cx="278779" cy="542233"/>
            <a:chOff x="5453400" y="2040559"/>
            <a:chExt cx="278779" cy="542233"/>
          </a:xfrm>
        </p:grpSpPr>
        <p:sp>
          <p:nvSpPr>
            <p:cNvPr id="879" name="Google Shape;879;p39">
              <a:extLst>
                <a:ext uri="{FF2B5EF4-FFF2-40B4-BE49-F238E27FC236}">
                  <a16:creationId xmlns:a16="http://schemas.microsoft.com/office/drawing/2014/main" id="{6AA270A0-3CB6-21F3-9015-9C2629575009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880" name="Google Shape;880;p39">
              <a:extLst>
                <a:ext uri="{FF2B5EF4-FFF2-40B4-BE49-F238E27FC236}">
                  <a16:creationId xmlns:a16="http://schemas.microsoft.com/office/drawing/2014/main" id="{F406AFAD-5AC4-CD3F-C069-D5ECB6CA9B79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881" name="Google Shape;881;p39">
                <a:extLst>
                  <a:ext uri="{FF2B5EF4-FFF2-40B4-BE49-F238E27FC236}">
                    <a16:creationId xmlns:a16="http://schemas.microsoft.com/office/drawing/2014/main" id="{195DC346-76AE-6273-F3AF-D652942B0ADA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82" name="Google Shape;882;p39">
                <a:extLst>
                  <a:ext uri="{FF2B5EF4-FFF2-40B4-BE49-F238E27FC236}">
                    <a16:creationId xmlns:a16="http://schemas.microsoft.com/office/drawing/2014/main" id="{1547256A-A30D-BC3C-5D13-D88CAC86BF6D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83" name="Google Shape;883;p39">
                <a:extLst>
                  <a:ext uri="{FF2B5EF4-FFF2-40B4-BE49-F238E27FC236}">
                    <a16:creationId xmlns:a16="http://schemas.microsoft.com/office/drawing/2014/main" id="{71798A87-E738-CE1A-BC08-E2B0D249C176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grpSp>
        <p:nvGrpSpPr>
          <p:cNvPr id="884" name="Google Shape;884;p39">
            <a:extLst>
              <a:ext uri="{FF2B5EF4-FFF2-40B4-BE49-F238E27FC236}">
                <a16:creationId xmlns:a16="http://schemas.microsoft.com/office/drawing/2014/main" id="{1933E5EB-402B-FD7A-44BF-CDF693E5E6DE}"/>
              </a:ext>
            </a:extLst>
          </p:cNvPr>
          <p:cNvGrpSpPr/>
          <p:nvPr/>
        </p:nvGrpSpPr>
        <p:grpSpPr>
          <a:xfrm>
            <a:off x="2987938" y="1041243"/>
            <a:ext cx="278779" cy="542233"/>
            <a:chOff x="5453400" y="2040559"/>
            <a:chExt cx="278779" cy="542233"/>
          </a:xfrm>
        </p:grpSpPr>
        <p:sp>
          <p:nvSpPr>
            <p:cNvPr id="885" name="Google Shape;885;p39">
              <a:extLst>
                <a:ext uri="{FF2B5EF4-FFF2-40B4-BE49-F238E27FC236}">
                  <a16:creationId xmlns:a16="http://schemas.microsoft.com/office/drawing/2014/main" id="{AF82ACBE-1C74-6672-9947-AB6B543F46E1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886" name="Google Shape;886;p39">
              <a:extLst>
                <a:ext uri="{FF2B5EF4-FFF2-40B4-BE49-F238E27FC236}">
                  <a16:creationId xmlns:a16="http://schemas.microsoft.com/office/drawing/2014/main" id="{4DC171FF-EBC1-027D-3627-FDF60CE82312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887" name="Google Shape;887;p39">
                <a:extLst>
                  <a:ext uri="{FF2B5EF4-FFF2-40B4-BE49-F238E27FC236}">
                    <a16:creationId xmlns:a16="http://schemas.microsoft.com/office/drawing/2014/main" id="{6C52D74F-C681-4E99-AAE1-7FA09FC759E6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88" name="Google Shape;888;p39">
                <a:extLst>
                  <a:ext uri="{FF2B5EF4-FFF2-40B4-BE49-F238E27FC236}">
                    <a16:creationId xmlns:a16="http://schemas.microsoft.com/office/drawing/2014/main" id="{35F4E622-BCC6-9110-492B-1B13EEBAD13F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89" name="Google Shape;889;p39">
                <a:extLst>
                  <a:ext uri="{FF2B5EF4-FFF2-40B4-BE49-F238E27FC236}">
                    <a16:creationId xmlns:a16="http://schemas.microsoft.com/office/drawing/2014/main" id="{8F10905E-9CC3-3B75-9040-5E4348209B40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grpSp>
        <p:nvGrpSpPr>
          <p:cNvPr id="890" name="Google Shape;890;p39">
            <a:extLst>
              <a:ext uri="{FF2B5EF4-FFF2-40B4-BE49-F238E27FC236}">
                <a16:creationId xmlns:a16="http://schemas.microsoft.com/office/drawing/2014/main" id="{84BC056A-7434-AA3D-59C8-8F646815EF87}"/>
              </a:ext>
            </a:extLst>
          </p:cNvPr>
          <p:cNvGrpSpPr/>
          <p:nvPr/>
        </p:nvGrpSpPr>
        <p:grpSpPr>
          <a:xfrm>
            <a:off x="4977725" y="1574643"/>
            <a:ext cx="278779" cy="542233"/>
            <a:chOff x="5453400" y="2040559"/>
            <a:chExt cx="278779" cy="542233"/>
          </a:xfrm>
        </p:grpSpPr>
        <p:sp>
          <p:nvSpPr>
            <p:cNvPr id="891" name="Google Shape;891;p39">
              <a:extLst>
                <a:ext uri="{FF2B5EF4-FFF2-40B4-BE49-F238E27FC236}">
                  <a16:creationId xmlns:a16="http://schemas.microsoft.com/office/drawing/2014/main" id="{AC8622EB-5A06-C010-CE79-ECE0DCA51ED9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892" name="Google Shape;892;p39">
              <a:extLst>
                <a:ext uri="{FF2B5EF4-FFF2-40B4-BE49-F238E27FC236}">
                  <a16:creationId xmlns:a16="http://schemas.microsoft.com/office/drawing/2014/main" id="{50910D32-9409-6317-9037-BBDB72C00B66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893" name="Google Shape;893;p39">
                <a:extLst>
                  <a:ext uri="{FF2B5EF4-FFF2-40B4-BE49-F238E27FC236}">
                    <a16:creationId xmlns:a16="http://schemas.microsoft.com/office/drawing/2014/main" id="{E78C4C0D-270B-D6CB-56BA-11F714C33650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94" name="Google Shape;894;p39">
                <a:extLst>
                  <a:ext uri="{FF2B5EF4-FFF2-40B4-BE49-F238E27FC236}">
                    <a16:creationId xmlns:a16="http://schemas.microsoft.com/office/drawing/2014/main" id="{1742343B-CC61-B9E9-F5FB-77B337CE2BB7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895" name="Google Shape;895;p39">
                <a:extLst>
                  <a:ext uri="{FF2B5EF4-FFF2-40B4-BE49-F238E27FC236}">
                    <a16:creationId xmlns:a16="http://schemas.microsoft.com/office/drawing/2014/main" id="{E8A1BF1A-2BA9-C266-95D4-FF04276B48E7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grpSp>
        <p:nvGrpSpPr>
          <p:cNvPr id="896" name="Google Shape;896;p39">
            <a:extLst>
              <a:ext uri="{FF2B5EF4-FFF2-40B4-BE49-F238E27FC236}">
                <a16:creationId xmlns:a16="http://schemas.microsoft.com/office/drawing/2014/main" id="{37DDD861-A1B4-9E51-CD6F-184B7A060E31}"/>
              </a:ext>
            </a:extLst>
          </p:cNvPr>
          <p:cNvGrpSpPr/>
          <p:nvPr/>
        </p:nvGrpSpPr>
        <p:grpSpPr>
          <a:xfrm>
            <a:off x="6967513" y="1041243"/>
            <a:ext cx="278779" cy="542233"/>
            <a:chOff x="5453400" y="2040559"/>
            <a:chExt cx="278779" cy="542233"/>
          </a:xfrm>
        </p:grpSpPr>
        <p:sp>
          <p:nvSpPr>
            <p:cNvPr id="897" name="Google Shape;897;p39">
              <a:extLst>
                <a:ext uri="{FF2B5EF4-FFF2-40B4-BE49-F238E27FC236}">
                  <a16:creationId xmlns:a16="http://schemas.microsoft.com/office/drawing/2014/main" id="{A0BD3ECD-CC6D-18AA-EEBF-04711F6E999A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898" name="Google Shape;898;p39">
              <a:extLst>
                <a:ext uri="{FF2B5EF4-FFF2-40B4-BE49-F238E27FC236}">
                  <a16:creationId xmlns:a16="http://schemas.microsoft.com/office/drawing/2014/main" id="{7F610B42-5DBB-C265-23E5-43DAEDCB0DC9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899" name="Google Shape;899;p39">
                <a:extLst>
                  <a:ext uri="{FF2B5EF4-FFF2-40B4-BE49-F238E27FC236}">
                    <a16:creationId xmlns:a16="http://schemas.microsoft.com/office/drawing/2014/main" id="{73BB527B-4B75-B05F-F4BD-89613BDFFB14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900" name="Google Shape;900;p39">
                <a:extLst>
                  <a:ext uri="{FF2B5EF4-FFF2-40B4-BE49-F238E27FC236}">
                    <a16:creationId xmlns:a16="http://schemas.microsoft.com/office/drawing/2014/main" id="{8C80690E-2713-CBF8-8A9C-EDC484DA761F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901" name="Google Shape;901;p39">
                <a:extLst>
                  <a:ext uri="{FF2B5EF4-FFF2-40B4-BE49-F238E27FC236}">
                    <a16:creationId xmlns:a16="http://schemas.microsoft.com/office/drawing/2014/main" id="{6EB13214-52EA-04BF-D21A-360E8A60E4B9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cxnSp>
        <p:nvCxnSpPr>
          <p:cNvPr id="902" name="Google Shape;902;p39">
            <a:extLst>
              <a:ext uri="{FF2B5EF4-FFF2-40B4-BE49-F238E27FC236}">
                <a16:creationId xmlns:a16="http://schemas.microsoft.com/office/drawing/2014/main" id="{BDC28E4D-3714-61FF-F7A9-A3B9D47B291A}"/>
              </a:ext>
            </a:extLst>
          </p:cNvPr>
          <p:cNvCxnSpPr>
            <a:stCxn id="879" idx="6"/>
            <a:endCxn id="885" idx="2"/>
          </p:cNvCxnSpPr>
          <p:nvPr/>
        </p:nvCxnSpPr>
        <p:spPr>
          <a:xfrm rot="10800000" flipH="1">
            <a:off x="1162850" y="1544776"/>
            <a:ext cx="1825200" cy="5334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39">
            <a:extLst>
              <a:ext uri="{FF2B5EF4-FFF2-40B4-BE49-F238E27FC236}">
                <a16:creationId xmlns:a16="http://schemas.microsoft.com/office/drawing/2014/main" id="{AC3DF37B-4A6C-BBC7-B80F-3DAC60E51182}"/>
              </a:ext>
            </a:extLst>
          </p:cNvPr>
          <p:cNvCxnSpPr>
            <a:stCxn id="885" idx="6"/>
            <a:endCxn id="891" idx="2"/>
          </p:cNvCxnSpPr>
          <p:nvPr/>
        </p:nvCxnSpPr>
        <p:spPr>
          <a:xfrm>
            <a:off x="3152638" y="1544776"/>
            <a:ext cx="1825200" cy="5334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39">
            <a:extLst>
              <a:ext uri="{FF2B5EF4-FFF2-40B4-BE49-F238E27FC236}">
                <a16:creationId xmlns:a16="http://schemas.microsoft.com/office/drawing/2014/main" id="{78F80A6A-9782-DD80-8796-07895F00E06A}"/>
              </a:ext>
            </a:extLst>
          </p:cNvPr>
          <p:cNvCxnSpPr>
            <a:stCxn id="891" idx="6"/>
            <a:endCxn id="897" idx="2"/>
          </p:cNvCxnSpPr>
          <p:nvPr/>
        </p:nvCxnSpPr>
        <p:spPr>
          <a:xfrm rot="10800000" flipH="1">
            <a:off x="5142425" y="1544776"/>
            <a:ext cx="1825200" cy="5334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70;p39">
            <a:hlinkClick r:id="rId4" action="ppaction://hlinksldjump"/>
            <a:extLst>
              <a:ext uri="{FF2B5EF4-FFF2-40B4-BE49-F238E27FC236}">
                <a16:creationId xmlns:a16="http://schemas.microsoft.com/office/drawing/2014/main" id="{55545293-4E34-894F-20F3-E6609EAB236C}"/>
              </a:ext>
            </a:extLst>
          </p:cNvPr>
          <p:cNvSpPr txBox="1"/>
          <p:nvPr/>
        </p:nvSpPr>
        <p:spPr>
          <a:xfrm>
            <a:off x="2154955" y="1624325"/>
            <a:ext cx="1757400" cy="69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rgbClr val="424727"/>
                </a:solidFill>
                <a:latin typeface="Magra"/>
                <a:ea typeface="Magra"/>
                <a:cs typeface="Magra"/>
                <a:sym typeface="Magra"/>
              </a:rPr>
              <a:t>2. La idea de negocio</a:t>
            </a:r>
          </a:p>
        </p:txBody>
      </p:sp>
      <p:sp>
        <p:nvSpPr>
          <p:cNvPr id="3" name="Google Shape;870;p39">
            <a:hlinkClick r:id="rId5" action="ppaction://hlinksldjump"/>
            <a:extLst>
              <a:ext uri="{FF2B5EF4-FFF2-40B4-BE49-F238E27FC236}">
                <a16:creationId xmlns:a16="http://schemas.microsoft.com/office/drawing/2014/main" id="{AABDB855-B471-1893-F4B8-3E91F3E15D8C}"/>
              </a:ext>
            </a:extLst>
          </p:cNvPr>
          <p:cNvSpPr txBox="1"/>
          <p:nvPr/>
        </p:nvSpPr>
        <p:spPr>
          <a:xfrm>
            <a:off x="4218109" y="2129131"/>
            <a:ext cx="1757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3. El mercado</a:t>
            </a:r>
          </a:p>
        </p:txBody>
      </p:sp>
      <p:sp>
        <p:nvSpPr>
          <p:cNvPr id="4" name="Google Shape;870;p39">
            <a:hlinkClick r:id="rId6" action="ppaction://hlinksldjump"/>
            <a:extLst>
              <a:ext uri="{FF2B5EF4-FFF2-40B4-BE49-F238E27FC236}">
                <a16:creationId xmlns:a16="http://schemas.microsoft.com/office/drawing/2014/main" id="{8A84D6DD-5280-E6A6-CF70-B0FD35EBBAA0}"/>
              </a:ext>
            </a:extLst>
          </p:cNvPr>
          <p:cNvSpPr txBox="1"/>
          <p:nvPr/>
        </p:nvSpPr>
        <p:spPr>
          <a:xfrm>
            <a:off x="6189833" y="1631890"/>
            <a:ext cx="1757400" cy="69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4. Estrategias de marketing</a:t>
            </a:r>
          </a:p>
        </p:txBody>
      </p:sp>
      <p:sp>
        <p:nvSpPr>
          <p:cNvPr id="5" name="Google Shape;870;p39">
            <a:hlinkClick r:id="rId7" action="ppaction://hlinksldjump"/>
            <a:extLst>
              <a:ext uri="{FF2B5EF4-FFF2-40B4-BE49-F238E27FC236}">
                <a16:creationId xmlns:a16="http://schemas.microsoft.com/office/drawing/2014/main" id="{E02F83C7-EBE8-D8EC-B6A3-D7E4D9E17DE4}"/>
              </a:ext>
            </a:extLst>
          </p:cNvPr>
          <p:cNvSpPr txBox="1"/>
          <p:nvPr/>
        </p:nvSpPr>
        <p:spPr>
          <a:xfrm>
            <a:off x="1056624" y="3100488"/>
            <a:ext cx="1757400" cy="68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8. Inversión y financiación</a:t>
            </a:r>
          </a:p>
        </p:txBody>
      </p:sp>
      <p:grpSp>
        <p:nvGrpSpPr>
          <p:cNvPr id="6" name="Google Shape;878;p39">
            <a:extLst>
              <a:ext uri="{FF2B5EF4-FFF2-40B4-BE49-F238E27FC236}">
                <a16:creationId xmlns:a16="http://schemas.microsoft.com/office/drawing/2014/main" id="{899E1CAC-B93B-F2B2-17C3-966699ADEA11}"/>
              </a:ext>
            </a:extLst>
          </p:cNvPr>
          <p:cNvGrpSpPr/>
          <p:nvPr/>
        </p:nvGrpSpPr>
        <p:grpSpPr>
          <a:xfrm>
            <a:off x="1770625" y="2576521"/>
            <a:ext cx="278779" cy="542233"/>
            <a:chOff x="5453400" y="2040559"/>
            <a:chExt cx="278779" cy="542233"/>
          </a:xfrm>
        </p:grpSpPr>
        <p:sp>
          <p:nvSpPr>
            <p:cNvPr id="7" name="Google Shape;879;p39">
              <a:extLst>
                <a:ext uri="{FF2B5EF4-FFF2-40B4-BE49-F238E27FC236}">
                  <a16:creationId xmlns:a16="http://schemas.microsoft.com/office/drawing/2014/main" id="{C647FF1C-5C4B-B5D0-C822-05430912080C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8" name="Google Shape;880;p39">
              <a:extLst>
                <a:ext uri="{FF2B5EF4-FFF2-40B4-BE49-F238E27FC236}">
                  <a16:creationId xmlns:a16="http://schemas.microsoft.com/office/drawing/2014/main" id="{00363C26-7311-C0DC-8C83-8B9B7DF6F8D9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9" name="Google Shape;881;p39">
                <a:extLst>
                  <a:ext uri="{FF2B5EF4-FFF2-40B4-BE49-F238E27FC236}">
                    <a16:creationId xmlns:a16="http://schemas.microsoft.com/office/drawing/2014/main" id="{E6DB033B-53B8-6E70-85C0-2FEF59CCE9BF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0" name="Google Shape;882;p39">
                <a:extLst>
                  <a:ext uri="{FF2B5EF4-FFF2-40B4-BE49-F238E27FC236}">
                    <a16:creationId xmlns:a16="http://schemas.microsoft.com/office/drawing/2014/main" id="{1C22FF6D-FD9A-78E8-6D30-1B1E5C1640DA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1" name="Google Shape;883;p39">
                <a:extLst>
                  <a:ext uri="{FF2B5EF4-FFF2-40B4-BE49-F238E27FC236}">
                    <a16:creationId xmlns:a16="http://schemas.microsoft.com/office/drawing/2014/main" id="{6FCD819C-FA5C-6110-88BB-E514FAF38360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grpSp>
        <p:nvGrpSpPr>
          <p:cNvPr id="12" name="Google Shape;884;p39">
            <a:extLst>
              <a:ext uri="{FF2B5EF4-FFF2-40B4-BE49-F238E27FC236}">
                <a16:creationId xmlns:a16="http://schemas.microsoft.com/office/drawing/2014/main" id="{E29C7505-32F2-EBFE-5A5F-1AD64BC2EF0F}"/>
              </a:ext>
            </a:extLst>
          </p:cNvPr>
          <p:cNvGrpSpPr/>
          <p:nvPr/>
        </p:nvGrpSpPr>
        <p:grpSpPr>
          <a:xfrm>
            <a:off x="3760413" y="2043121"/>
            <a:ext cx="278779" cy="542233"/>
            <a:chOff x="5453400" y="2040559"/>
            <a:chExt cx="278779" cy="542233"/>
          </a:xfrm>
        </p:grpSpPr>
        <p:sp>
          <p:nvSpPr>
            <p:cNvPr id="13" name="Google Shape;885;p39">
              <a:extLst>
                <a:ext uri="{FF2B5EF4-FFF2-40B4-BE49-F238E27FC236}">
                  <a16:creationId xmlns:a16="http://schemas.microsoft.com/office/drawing/2014/main" id="{F3358330-EDBA-3273-EE1A-CA4640E7C809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14" name="Google Shape;886;p39">
              <a:extLst>
                <a:ext uri="{FF2B5EF4-FFF2-40B4-BE49-F238E27FC236}">
                  <a16:creationId xmlns:a16="http://schemas.microsoft.com/office/drawing/2014/main" id="{FCF9714A-8876-2ADE-6F8F-139D192217A6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15" name="Google Shape;887;p39">
                <a:extLst>
                  <a:ext uri="{FF2B5EF4-FFF2-40B4-BE49-F238E27FC236}">
                    <a16:creationId xmlns:a16="http://schemas.microsoft.com/office/drawing/2014/main" id="{D293E88A-583C-2A29-0C46-3C641BAEB1E9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6" name="Google Shape;888;p39">
                <a:extLst>
                  <a:ext uri="{FF2B5EF4-FFF2-40B4-BE49-F238E27FC236}">
                    <a16:creationId xmlns:a16="http://schemas.microsoft.com/office/drawing/2014/main" id="{C7684D3D-0FE2-81CD-0675-003F93DDEACA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7" name="Google Shape;889;p39">
                <a:extLst>
                  <a:ext uri="{FF2B5EF4-FFF2-40B4-BE49-F238E27FC236}">
                    <a16:creationId xmlns:a16="http://schemas.microsoft.com/office/drawing/2014/main" id="{0307E574-AC6F-2CC4-717F-9BF0BED7825B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grpSp>
        <p:nvGrpSpPr>
          <p:cNvPr id="18" name="Google Shape;890;p39">
            <a:extLst>
              <a:ext uri="{FF2B5EF4-FFF2-40B4-BE49-F238E27FC236}">
                <a16:creationId xmlns:a16="http://schemas.microsoft.com/office/drawing/2014/main" id="{28BC468A-D46E-6C55-7303-4DAAD8747FAB}"/>
              </a:ext>
            </a:extLst>
          </p:cNvPr>
          <p:cNvGrpSpPr/>
          <p:nvPr/>
        </p:nvGrpSpPr>
        <p:grpSpPr>
          <a:xfrm>
            <a:off x="5750200" y="2576521"/>
            <a:ext cx="278779" cy="542233"/>
            <a:chOff x="5453400" y="2040559"/>
            <a:chExt cx="278779" cy="542233"/>
          </a:xfrm>
        </p:grpSpPr>
        <p:sp>
          <p:nvSpPr>
            <p:cNvPr id="19" name="Google Shape;891;p39">
              <a:extLst>
                <a:ext uri="{FF2B5EF4-FFF2-40B4-BE49-F238E27FC236}">
                  <a16:creationId xmlns:a16="http://schemas.microsoft.com/office/drawing/2014/main" id="{E45C4C8F-1B5C-399D-4B4E-6688AA27D516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20" name="Google Shape;892;p39">
              <a:extLst>
                <a:ext uri="{FF2B5EF4-FFF2-40B4-BE49-F238E27FC236}">
                  <a16:creationId xmlns:a16="http://schemas.microsoft.com/office/drawing/2014/main" id="{652710FE-B30C-6350-7277-D6CF7F871080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21" name="Google Shape;893;p39">
                <a:extLst>
                  <a:ext uri="{FF2B5EF4-FFF2-40B4-BE49-F238E27FC236}">
                    <a16:creationId xmlns:a16="http://schemas.microsoft.com/office/drawing/2014/main" id="{E9E0D1E5-A01E-051E-F5E0-7AA4CCA1EABA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2" name="Google Shape;894;p39">
                <a:extLst>
                  <a:ext uri="{FF2B5EF4-FFF2-40B4-BE49-F238E27FC236}">
                    <a16:creationId xmlns:a16="http://schemas.microsoft.com/office/drawing/2014/main" id="{CFFE73E0-EB60-B2C2-28FE-AAEE6A80EBEA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3" name="Google Shape;895;p39">
                <a:extLst>
                  <a:ext uri="{FF2B5EF4-FFF2-40B4-BE49-F238E27FC236}">
                    <a16:creationId xmlns:a16="http://schemas.microsoft.com/office/drawing/2014/main" id="{1954978E-BBD4-76E1-9DA1-038CAE73DACD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grpSp>
        <p:nvGrpSpPr>
          <p:cNvPr id="24" name="Google Shape;896;p39">
            <a:extLst>
              <a:ext uri="{FF2B5EF4-FFF2-40B4-BE49-F238E27FC236}">
                <a16:creationId xmlns:a16="http://schemas.microsoft.com/office/drawing/2014/main" id="{D5CEA1C8-174D-CBBB-D865-981E49B7E297}"/>
              </a:ext>
            </a:extLst>
          </p:cNvPr>
          <p:cNvGrpSpPr/>
          <p:nvPr/>
        </p:nvGrpSpPr>
        <p:grpSpPr>
          <a:xfrm>
            <a:off x="7739988" y="2043121"/>
            <a:ext cx="278779" cy="542233"/>
            <a:chOff x="5453400" y="2040559"/>
            <a:chExt cx="278779" cy="542233"/>
          </a:xfrm>
        </p:grpSpPr>
        <p:sp>
          <p:nvSpPr>
            <p:cNvPr id="25" name="Google Shape;897;p39">
              <a:extLst>
                <a:ext uri="{FF2B5EF4-FFF2-40B4-BE49-F238E27FC236}">
                  <a16:creationId xmlns:a16="http://schemas.microsoft.com/office/drawing/2014/main" id="{BACF06AD-6EC4-CE8E-8852-D6CE0D7ECE61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26" name="Google Shape;898;p39">
              <a:extLst>
                <a:ext uri="{FF2B5EF4-FFF2-40B4-BE49-F238E27FC236}">
                  <a16:creationId xmlns:a16="http://schemas.microsoft.com/office/drawing/2014/main" id="{FDF6E726-74CF-C95C-D5F3-3E8D2F18B256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27" name="Google Shape;899;p39">
                <a:extLst>
                  <a:ext uri="{FF2B5EF4-FFF2-40B4-BE49-F238E27FC236}">
                    <a16:creationId xmlns:a16="http://schemas.microsoft.com/office/drawing/2014/main" id="{9AA94C62-8B84-05A8-1367-A2B358516CC8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8" name="Google Shape;900;p39">
                <a:extLst>
                  <a:ext uri="{FF2B5EF4-FFF2-40B4-BE49-F238E27FC236}">
                    <a16:creationId xmlns:a16="http://schemas.microsoft.com/office/drawing/2014/main" id="{99282092-6387-FA38-3215-1592718B57BB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9" name="Google Shape;901;p39">
                <a:extLst>
                  <a:ext uri="{FF2B5EF4-FFF2-40B4-BE49-F238E27FC236}">
                    <a16:creationId xmlns:a16="http://schemas.microsoft.com/office/drawing/2014/main" id="{7F778C8D-70C2-F0AB-46D8-D26B52ADA79F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cxnSp>
        <p:nvCxnSpPr>
          <p:cNvPr id="30" name="Google Shape;902;p39">
            <a:extLst>
              <a:ext uri="{FF2B5EF4-FFF2-40B4-BE49-F238E27FC236}">
                <a16:creationId xmlns:a16="http://schemas.microsoft.com/office/drawing/2014/main" id="{D1F87E93-205D-7ABF-5DF6-A0A66B0E470E}"/>
              </a:ext>
            </a:extLst>
          </p:cNvPr>
          <p:cNvCxnSpPr>
            <a:stCxn id="7" idx="6"/>
            <a:endCxn id="13" idx="2"/>
          </p:cNvCxnSpPr>
          <p:nvPr/>
        </p:nvCxnSpPr>
        <p:spPr>
          <a:xfrm rot="10800000" flipH="1">
            <a:off x="1935325" y="2546654"/>
            <a:ext cx="1825200" cy="5334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903;p39">
            <a:extLst>
              <a:ext uri="{FF2B5EF4-FFF2-40B4-BE49-F238E27FC236}">
                <a16:creationId xmlns:a16="http://schemas.microsoft.com/office/drawing/2014/main" id="{51544A1C-5838-3DED-666F-DD1F91F20603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>
            <a:off x="3925113" y="2546654"/>
            <a:ext cx="1825200" cy="5334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904;p39">
            <a:extLst>
              <a:ext uri="{FF2B5EF4-FFF2-40B4-BE49-F238E27FC236}">
                <a16:creationId xmlns:a16="http://schemas.microsoft.com/office/drawing/2014/main" id="{22761A64-0523-25D1-1EE1-3EC99F3BAF5C}"/>
              </a:ext>
            </a:extLst>
          </p:cNvPr>
          <p:cNvCxnSpPr>
            <a:stCxn id="19" idx="6"/>
            <a:endCxn id="25" idx="2"/>
          </p:cNvCxnSpPr>
          <p:nvPr/>
        </p:nvCxnSpPr>
        <p:spPr>
          <a:xfrm rot="10800000" flipH="1">
            <a:off x="5914900" y="2546654"/>
            <a:ext cx="1825200" cy="5334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870;p39">
            <a:hlinkClick r:id="rId8" action="ppaction://hlinksldjump"/>
            <a:extLst>
              <a:ext uri="{FF2B5EF4-FFF2-40B4-BE49-F238E27FC236}">
                <a16:creationId xmlns:a16="http://schemas.microsoft.com/office/drawing/2014/main" id="{CA2BB1AF-DA12-FAAB-A729-FF47AE856B63}"/>
              </a:ext>
            </a:extLst>
          </p:cNvPr>
          <p:cNvSpPr txBox="1"/>
          <p:nvPr/>
        </p:nvSpPr>
        <p:spPr>
          <a:xfrm>
            <a:off x="3031806" y="2667027"/>
            <a:ext cx="1757400" cy="66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7. Plan de producción</a:t>
            </a:r>
          </a:p>
        </p:txBody>
      </p:sp>
      <p:sp>
        <p:nvSpPr>
          <p:cNvPr id="34" name="Google Shape;870;p39">
            <a:hlinkClick r:id="rId9" action="ppaction://hlinksldjump"/>
            <a:extLst>
              <a:ext uri="{FF2B5EF4-FFF2-40B4-BE49-F238E27FC236}">
                <a16:creationId xmlns:a16="http://schemas.microsoft.com/office/drawing/2014/main" id="{D8D15156-5761-F754-A7CE-B0E796352E46}"/>
              </a:ext>
            </a:extLst>
          </p:cNvPr>
          <p:cNvSpPr txBox="1"/>
          <p:nvPr/>
        </p:nvSpPr>
        <p:spPr>
          <a:xfrm>
            <a:off x="4957258" y="3131086"/>
            <a:ext cx="18252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6. Forma jurídica</a:t>
            </a:r>
          </a:p>
        </p:txBody>
      </p:sp>
      <p:sp>
        <p:nvSpPr>
          <p:cNvPr id="35" name="Google Shape;870;p39">
            <a:hlinkClick r:id="rId10" action="ppaction://hlinksldjump"/>
            <a:extLst>
              <a:ext uri="{FF2B5EF4-FFF2-40B4-BE49-F238E27FC236}">
                <a16:creationId xmlns:a16="http://schemas.microsoft.com/office/drawing/2014/main" id="{AF693F56-C185-0E02-EE9C-83487BB4CEBC}"/>
              </a:ext>
            </a:extLst>
          </p:cNvPr>
          <p:cNvSpPr txBox="1"/>
          <p:nvPr/>
        </p:nvSpPr>
        <p:spPr>
          <a:xfrm>
            <a:off x="6962308" y="2633768"/>
            <a:ext cx="1757400" cy="69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5. Recursos humanos</a:t>
            </a:r>
          </a:p>
        </p:txBody>
      </p:sp>
      <p:cxnSp>
        <p:nvCxnSpPr>
          <p:cNvPr id="36" name="Google Shape;904;p39">
            <a:extLst>
              <a:ext uri="{FF2B5EF4-FFF2-40B4-BE49-F238E27FC236}">
                <a16:creationId xmlns:a16="http://schemas.microsoft.com/office/drawing/2014/main" id="{92793803-2987-B37D-4670-CC67891774B5}"/>
              </a:ext>
            </a:extLst>
          </p:cNvPr>
          <p:cNvCxnSpPr>
            <a:cxnSpLocks/>
            <a:stCxn id="897" idx="6"/>
            <a:endCxn id="25" idx="6"/>
          </p:cNvCxnSpPr>
          <p:nvPr/>
        </p:nvCxnSpPr>
        <p:spPr>
          <a:xfrm>
            <a:off x="7132213" y="1544776"/>
            <a:ext cx="772475" cy="1001878"/>
          </a:xfrm>
          <a:prstGeom prst="curvedConnector3">
            <a:avLst>
              <a:gd name="adj1" fmla="val 1653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4" name="Google Shape;866;p39">
            <a:extLst>
              <a:ext uri="{FF2B5EF4-FFF2-40B4-BE49-F238E27FC236}">
                <a16:creationId xmlns:a16="http://schemas.microsoft.com/office/drawing/2014/main" id="{28D4B46B-C4E8-647A-2178-ED982C821ED8}"/>
              </a:ext>
            </a:extLst>
          </p:cNvPr>
          <p:cNvSpPr/>
          <p:nvPr/>
        </p:nvSpPr>
        <p:spPr>
          <a:xfrm>
            <a:off x="2239693" y="3426572"/>
            <a:ext cx="875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noProof="0" dirty="0">
              <a:solidFill>
                <a:schemeClr val="dk2"/>
              </a:solidFill>
              <a:latin typeface="Magra"/>
              <a:ea typeface="Magra"/>
              <a:cs typeface="Magra"/>
              <a:sym typeface="Magra"/>
            </a:endParaRPr>
          </a:p>
        </p:txBody>
      </p:sp>
      <p:sp>
        <p:nvSpPr>
          <p:cNvPr id="915" name="Google Shape;870;p39">
            <a:hlinkClick r:id="rId11" action="ppaction://hlinksldjump"/>
            <a:extLst>
              <a:ext uri="{FF2B5EF4-FFF2-40B4-BE49-F238E27FC236}">
                <a16:creationId xmlns:a16="http://schemas.microsoft.com/office/drawing/2014/main" id="{F463980E-E50A-4630-7975-BA5005013B4B}"/>
              </a:ext>
            </a:extLst>
          </p:cNvPr>
          <p:cNvSpPr txBox="1"/>
          <p:nvPr/>
        </p:nvSpPr>
        <p:spPr>
          <a:xfrm>
            <a:off x="1290553" y="4371083"/>
            <a:ext cx="2176006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9. Análisis contable</a:t>
            </a:r>
          </a:p>
        </p:txBody>
      </p:sp>
      <p:grpSp>
        <p:nvGrpSpPr>
          <p:cNvPr id="916" name="Google Shape;878;p39">
            <a:extLst>
              <a:ext uri="{FF2B5EF4-FFF2-40B4-BE49-F238E27FC236}">
                <a16:creationId xmlns:a16="http://schemas.microsoft.com/office/drawing/2014/main" id="{524D7DDA-2F51-20BC-F1D0-D786C5008067}"/>
              </a:ext>
            </a:extLst>
          </p:cNvPr>
          <p:cNvGrpSpPr/>
          <p:nvPr/>
        </p:nvGrpSpPr>
        <p:grpSpPr>
          <a:xfrm>
            <a:off x="2277536" y="3771141"/>
            <a:ext cx="278779" cy="542233"/>
            <a:chOff x="5453400" y="2040559"/>
            <a:chExt cx="278779" cy="542233"/>
          </a:xfrm>
        </p:grpSpPr>
        <p:sp>
          <p:nvSpPr>
            <p:cNvPr id="917" name="Google Shape;879;p39">
              <a:extLst>
                <a:ext uri="{FF2B5EF4-FFF2-40B4-BE49-F238E27FC236}">
                  <a16:creationId xmlns:a16="http://schemas.microsoft.com/office/drawing/2014/main" id="{3A3D2ACA-08DA-A636-187E-0A95CC442791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918" name="Google Shape;880;p39">
              <a:extLst>
                <a:ext uri="{FF2B5EF4-FFF2-40B4-BE49-F238E27FC236}">
                  <a16:creationId xmlns:a16="http://schemas.microsoft.com/office/drawing/2014/main" id="{A6E8CDBA-E071-CFD4-EB9B-71B0709CF944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919" name="Google Shape;881;p39">
                <a:extLst>
                  <a:ext uri="{FF2B5EF4-FFF2-40B4-BE49-F238E27FC236}">
                    <a16:creationId xmlns:a16="http://schemas.microsoft.com/office/drawing/2014/main" id="{E49A8D5B-44DB-FDF7-C1B1-EB07F729F0B4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920" name="Google Shape;882;p39">
                <a:extLst>
                  <a:ext uri="{FF2B5EF4-FFF2-40B4-BE49-F238E27FC236}">
                    <a16:creationId xmlns:a16="http://schemas.microsoft.com/office/drawing/2014/main" id="{296081F8-2336-CFD6-3E54-D31BC7218EE0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921" name="Google Shape;883;p39">
                <a:extLst>
                  <a:ext uri="{FF2B5EF4-FFF2-40B4-BE49-F238E27FC236}">
                    <a16:creationId xmlns:a16="http://schemas.microsoft.com/office/drawing/2014/main" id="{C9651DDA-8E6E-BB87-A4EC-3A952337D46B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cxnSp>
        <p:nvCxnSpPr>
          <p:cNvPr id="922" name="Google Shape;902;p39">
            <a:extLst>
              <a:ext uri="{FF2B5EF4-FFF2-40B4-BE49-F238E27FC236}">
                <a16:creationId xmlns:a16="http://schemas.microsoft.com/office/drawing/2014/main" id="{C053CCF7-B2E8-EE1F-3643-3F3BB294AD14}"/>
              </a:ext>
            </a:extLst>
          </p:cNvPr>
          <p:cNvCxnSpPr>
            <a:cxnSpLocks/>
            <a:stCxn id="7" idx="2"/>
            <a:endCxn id="917" idx="2"/>
          </p:cNvCxnSpPr>
          <p:nvPr/>
        </p:nvCxnSpPr>
        <p:spPr>
          <a:xfrm rot="10800000" flipH="1" flipV="1">
            <a:off x="1770624" y="3080054"/>
            <a:ext cx="506911" cy="1194620"/>
          </a:xfrm>
          <a:prstGeom prst="curvedConnector3">
            <a:avLst>
              <a:gd name="adj1" fmla="val -23174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8" name="Google Shape;1688;p41">
            <a:extLst>
              <a:ext uri="{FF2B5EF4-FFF2-40B4-BE49-F238E27FC236}">
                <a16:creationId xmlns:a16="http://schemas.microsoft.com/office/drawing/2014/main" id="{6FA2A5E4-49F3-55E8-B4EB-28E4989CA2D0}"/>
              </a:ext>
            </a:extLst>
          </p:cNvPr>
          <p:cNvGrpSpPr/>
          <p:nvPr/>
        </p:nvGrpSpPr>
        <p:grpSpPr>
          <a:xfrm>
            <a:off x="-1405760" y="1632792"/>
            <a:ext cx="857487" cy="350180"/>
            <a:chOff x="3183903" y="395477"/>
            <a:chExt cx="1096805" cy="447933"/>
          </a:xfrm>
        </p:grpSpPr>
        <p:sp>
          <p:nvSpPr>
            <p:cNvPr id="929" name="Google Shape;1689;p41">
              <a:extLst>
                <a:ext uri="{FF2B5EF4-FFF2-40B4-BE49-F238E27FC236}">
                  <a16:creationId xmlns:a16="http://schemas.microsoft.com/office/drawing/2014/main" id="{95732586-4C28-F561-A76A-DB4CD5CC06F7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0" name="Google Shape;1690;p41">
              <a:extLst>
                <a:ext uri="{FF2B5EF4-FFF2-40B4-BE49-F238E27FC236}">
                  <a16:creationId xmlns:a16="http://schemas.microsoft.com/office/drawing/2014/main" id="{35895CDE-2EFF-9AE5-B2A9-8CC99AC8C220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1" name="Google Shape;1691;p41">
              <a:extLst>
                <a:ext uri="{FF2B5EF4-FFF2-40B4-BE49-F238E27FC236}">
                  <a16:creationId xmlns:a16="http://schemas.microsoft.com/office/drawing/2014/main" id="{5ADE2879-DE54-1CF3-833E-B44ADD61A0E4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2" name="Google Shape;1692;p41">
              <a:extLst>
                <a:ext uri="{FF2B5EF4-FFF2-40B4-BE49-F238E27FC236}">
                  <a16:creationId xmlns:a16="http://schemas.microsoft.com/office/drawing/2014/main" id="{9F2C5CF7-2B4C-E988-11AC-8DDB47F899ED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3" name="Google Shape;1693;p41">
              <a:extLst>
                <a:ext uri="{FF2B5EF4-FFF2-40B4-BE49-F238E27FC236}">
                  <a16:creationId xmlns:a16="http://schemas.microsoft.com/office/drawing/2014/main" id="{3985F495-4DAE-74EC-E7BD-3B3BF553C965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4" name="Google Shape;1694;p41">
              <a:extLst>
                <a:ext uri="{FF2B5EF4-FFF2-40B4-BE49-F238E27FC236}">
                  <a16:creationId xmlns:a16="http://schemas.microsoft.com/office/drawing/2014/main" id="{9186EBB3-BE93-5C57-22C0-B1D12BB4854F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5" name="Google Shape;1695;p41">
              <a:extLst>
                <a:ext uri="{FF2B5EF4-FFF2-40B4-BE49-F238E27FC236}">
                  <a16:creationId xmlns:a16="http://schemas.microsoft.com/office/drawing/2014/main" id="{FFDAE858-C337-2256-148D-FCF4003C2E21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6" name="Google Shape;1696;p41">
              <a:extLst>
                <a:ext uri="{FF2B5EF4-FFF2-40B4-BE49-F238E27FC236}">
                  <a16:creationId xmlns:a16="http://schemas.microsoft.com/office/drawing/2014/main" id="{B1ECE7D3-D643-2897-8F14-28F53C0963D9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7" name="Google Shape;1697;p41">
              <a:extLst>
                <a:ext uri="{FF2B5EF4-FFF2-40B4-BE49-F238E27FC236}">
                  <a16:creationId xmlns:a16="http://schemas.microsoft.com/office/drawing/2014/main" id="{895A0194-5E2D-3408-AB44-19ED17D4CAFA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8" name="Google Shape;1698;p41">
              <a:extLst>
                <a:ext uri="{FF2B5EF4-FFF2-40B4-BE49-F238E27FC236}">
                  <a16:creationId xmlns:a16="http://schemas.microsoft.com/office/drawing/2014/main" id="{6CB3B271-F99F-8427-9023-F52751AAEA8F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39" name="Google Shape;1699;p41">
              <a:extLst>
                <a:ext uri="{FF2B5EF4-FFF2-40B4-BE49-F238E27FC236}">
                  <a16:creationId xmlns:a16="http://schemas.microsoft.com/office/drawing/2014/main" id="{A86C3B49-BF19-69D0-6B5C-E958C64A4A52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0" name="Google Shape;1700;p41">
              <a:extLst>
                <a:ext uri="{FF2B5EF4-FFF2-40B4-BE49-F238E27FC236}">
                  <a16:creationId xmlns:a16="http://schemas.microsoft.com/office/drawing/2014/main" id="{DBC01AC4-CBD6-032B-0C72-6000754331A6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1" name="Google Shape;1701;p41">
              <a:extLst>
                <a:ext uri="{FF2B5EF4-FFF2-40B4-BE49-F238E27FC236}">
                  <a16:creationId xmlns:a16="http://schemas.microsoft.com/office/drawing/2014/main" id="{4716ADA4-14D3-C08A-560A-7F811EE89D27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2" name="Google Shape;1702;p41">
              <a:extLst>
                <a:ext uri="{FF2B5EF4-FFF2-40B4-BE49-F238E27FC236}">
                  <a16:creationId xmlns:a16="http://schemas.microsoft.com/office/drawing/2014/main" id="{63F9BE07-B6DA-1F6E-88A7-5E18083B0C19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3" name="Google Shape;1703;p41">
              <a:extLst>
                <a:ext uri="{FF2B5EF4-FFF2-40B4-BE49-F238E27FC236}">
                  <a16:creationId xmlns:a16="http://schemas.microsoft.com/office/drawing/2014/main" id="{F3954EAB-8FF5-B90B-E22E-E7F5067EDB38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4" name="Google Shape;1704;p41">
              <a:extLst>
                <a:ext uri="{FF2B5EF4-FFF2-40B4-BE49-F238E27FC236}">
                  <a16:creationId xmlns:a16="http://schemas.microsoft.com/office/drawing/2014/main" id="{2138E3E7-2F42-38A3-2B34-79385F28B30F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5" name="Google Shape;1705;p41">
              <a:extLst>
                <a:ext uri="{FF2B5EF4-FFF2-40B4-BE49-F238E27FC236}">
                  <a16:creationId xmlns:a16="http://schemas.microsoft.com/office/drawing/2014/main" id="{88AA0D93-20BB-10A9-D269-0F504F08F1C8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6" name="Google Shape;1706;p41">
              <a:extLst>
                <a:ext uri="{FF2B5EF4-FFF2-40B4-BE49-F238E27FC236}">
                  <a16:creationId xmlns:a16="http://schemas.microsoft.com/office/drawing/2014/main" id="{DD8859FC-BF9B-D2CE-2B66-19F1C87CA32F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7" name="Google Shape;1707;p41">
              <a:extLst>
                <a:ext uri="{FF2B5EF4-FFF2-40B4-BE49-F238E27FC236}">
                  <a16:creationId xmlns:a16="http://schemas.microsoft.com/office/drawing/2014/main" id="{86589253-400B-6EB3-D882-CB372D8657CB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8" name="Google Shape;1708;p41">
              <a:extLst>
                <a:ext uri="{FF2B5EF4-FFF2-40B4-BE49-F238E27FC236}">
                  <a16:creationId xmlns:a16="http://schemas.microsoft.com/office/drawing/2014/main" id="{CAC4A6C1-C53B-1059-DFB0-B03CF8C21098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49" name="Google Shape;1709;p41">
              <a:extLst>
                <a:ext uri="{FF2B5EF4-FFF2-40B4-BE49-F238E27FC236}">
                  <a16:creationId xmlns:a16="http://schemas.microsoft.com/office/drawing/2014/main" id="{EE280F61-D54B-A49A-24F9-5716572B5BB5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50" name="Google Shape;1710;p41">
              <a:extLst>
                <a:ext uri="{FF2B5EF4-FFF2-40B4-BE49-F238E27FC236}">
                  <a16:creationId xmlns:a16="http://schemas.microsoft.com/office/drawing/2014/main" id="{6799BF5F-02CC-C428-5A76-D09102670AC6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51" name="Google Shape;1711;p41">
              <a:extLst>
                <a:ext uri="{FF2B5EF4-FFF2-40B4-BE49-F238E27FC236}">
                  <a16:creationId xmlns:a16="http://schemas.microsoft.com/office/drawing/2014/main" id="{97C55226-5D9A-FAD8-C255-EA5DFE95E0C8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52" name="Google Shape;1712;p41">
              <a:extLst>
                <a:ext uri="{FF2B5EF4-FFF2-40B4-BE49-F238E27FC236}">
                  <a16:creationId xmlns:a16="http://schemas.microsoft.com/office/drawing/2014/main" id="{2861B84C-3724-F591-D5A6-DA70D6347A9F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53" name="Google Shape;1713;p41">
              <a:extLst>
                <a:ext uri="{FF2B5EF4-FFF2-40B4-BE49-F238E27FC236}">
                  <a16:creationId xmlns:a16="http://schemas.microsoft.com/office/drawing/2014/main" id="{9386DFA7-83BC-7782-DE3C-ADF0DA2717A9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54" name="Google Shape;1714;p41">
              <a:extLst>
                <a:ext uri="{FF2B5EF4-FFF2-40B4-BE49-F238E27FC236}">
                  <a16:creationId xmlns:a16="http://schemas.microsoft.com/office/drawing/2014/main" id="{6A20EBA4-428F-0BAB-E421-7842F88DE278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55" name="Google Shape;1715;p41">
              <a:extLst>
                <a:ext uri="{FF2B5EF4-FFF2-40B4-BE49-F238E27FC236}">
                  <a16:creationId xmlns:a16="http://schemas.microsoft.com/office/drawing/2014/main" id="{CB6BE8AD-CD54-12EC-C5F9-0B6EDF7183AB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956" name="Google Shape;1716;p41">
              <a:extLst>
                <a:ext uri="{FF2B5EF4-FFF2-40B4-BE49-F238E27FC236}">
                  <a16:creationId xmlns:a16="http://schemas.microsoft.com/office/drawing/2014/main" id="{80901569-03A6-D4C9-143B-AB2E119E8ED2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997" name="Google Shape;1717;p41">
                <a:extLst>
                  <a:ext uri="{FF2B5EF4-FFF2-40B4-BE49-F238E27FC236}">
                    <a16:creationId xmlns:a16="http://schemas.microsoft.com/office/drawing/2014/main" id="{5A6320E1-CEC8-3BF7-4340-EA74283B0047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998" name="Google Shape;1718;p41">
                <a:extLst>
                  <a:ext uri="{FF2B5EF4-FFF2-40B4-BE49-F238E27FC236}">
                    <a16:creationId xmlns:a16="http://schemas.microsoft.com/office/drawing/2014/main" id="{3F6DAEDD-824E-CDFB-4907-6E010D0659F2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957" name="Google Shape;1719;p41">
              <a:extLst>
                <a:ext uri="{FF2B5EF4-FFF2-40B4-BE49-F238E27FC236}">
                  <a16:creationId xmlns:a16="http://schemas.microsoft.com/office/drawing/2014/main" id="{E8DEDA5A-D4D9-C07C-EAF1-539576DD260C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58" name="Google Shape;1720;p41">
              <a:extLst>
                <a:ext uri="{FF2B5EF4-FFF2-40B4-BE49-F238E27FC236}">
                  <a16:creationId xmlns:a16="http://schemas.microsoft.com/office/drawing/2014/main" id="{91FF665F-12D7-64FD-9F30-839506DC68CF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59" name="Google Shape;1721;p41">
              <a:extLst>
                <a:ext uri="{FF2B5EF4-FFF2-40B4-BE49-F238E27FC236}">
                  <a16:creationId xmlns:a16="http://schemas.microsoft.com/office/drawing/2014/main" id="{4E48FDB2-1E9B-8AF9-4E41-D094343243A4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2" name="Google Shape;1722;p41">
              <a:extLst>
                <a:ext uri="{FF2B5EF4-FFF2-40B4-BE49-F238E27FC236}">
                  <a16:creationId xmlns:a16="http://schemas.microsoft.com/office/drawing/2014/main" id="{037F1642-5671-4732-54B1-848D41017F64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3" name="Google Shape;1723;p41">
              <a:extLst>
                <a:ext uri="{FF2B5EF4-FFF2-40B4-BE49-F238E27FC236}">
                  <a16:creationId xmlns:a16="http://schemas.microsoft.com/office/drawing/2014/main" id="{661CDDA7-ACB1-3967-2257-62023D352C4C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4" name="Google Shape;1724;p41">
              <a:extLst>
                <a:ext uri="{FF2B5EF4-FFF2-40B4-BE49-F238E27FC236}">
                  <a16:creationId xmlns:a16="http://schemas.microsoft.com/office/drawing/2014/main" id="{0A249975-A169-2D11-85C2-BD93945BFEC6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5" name="Google Shape;1725;p41">
              <a:extLst>
                <a:ext uri="{FF2B5EF4-FFF2-40B4-BE49-F238E27FC236}">
                  <a16:creationId xmlns:a16="http://schemas.microsoft.com/office/drawing/2014/main" id="{1D90F822-009E-38BA-08CC-C42571EE4DBC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6" name="Google Shape;1726;p41">
              <a:extLst>
                <a:ext uri="{FF2B5EF4-FFF2-40B4-BE49-F238E27FC236}">
                  <a16:creationId xmlns:a16="http://schemas.microsoft.com/office/drawing/2014/main" id="{62AA7563-5688-D627-037A-A6E65D234349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7" name="Google Shape;1727;p41">
              <a:extLst>
                <a:ext uri="{FF2B5EF4-FFF2-40B4-BE49-F238E27FC236}">
                  <a16:creationId xmlns:a16="http://schemas.microsoft.com/office/drawing/2014/main" id="{9F0896BB-A1CF-3B9B-BCC7-0448F8C8025E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8" name="Google Shape;1728;p41">
              <a:extLst>
                <a:ext uri="{FF2B5EF4-FFF2-40B4-BE49-F238E27FC236}">
                  <a16:creationId xmlns:a16="http://schemas.microsoft.com/office/drawing/2014/main" id="{FFC6F7E1-5C5C-CE24-F0F5-D35EB549A68E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9" name="Google Shape;1729;p41">
              <a:extLst>
                <a:ext uri="{FF2B5EF4-FFF2-40B4-BE49-F238E27FC236}">
                  <a16:creationId xmlns:a16="http://schemas.microsoft.com/office/drawing/2014/main" id="{53A5643A-B212-54CE-902E-D3BC5F94BCA4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0" name="Google Shape;1730;p41">
              <a:extLst>
                <a:ext uri="{FF2B5EF4-FFF2-40B4-BE49-F238E27FC236}">
                  <a16:creationId xmlns:a16="http://schemas.microsoft.com/office/drawing/2014/main" id="{F73B53EA-67F4-499C-FCA1-B1BC2B929368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1" name="Google Shape;1731;p41">
              <a:extLst>
                <a:ext uri="{FF2B5EF4-FFF2-40B4-BE49-F238E27FC236}">
                  <a16:creationId xmlns:a16="http://schemas.microsoft.com/office/drawing/2014/main" id="{CC0571C3-277D-076F-8024-218FE45F50B2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2" name="Google Shape;1732;p41">
              <a:extLst>
                <a:ext uri="{FF2B5EF4-FFF2-40B4-BE49-F238E27FC236}">
                  <a16:creationId xmlns:a16="http://schemas.microsoft.com/office/drawing/2014/main" id="{ACB730ED-A27B-E2BD-6AD4-34999A08C884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3" name="Google Shape;1733;p41">
              <a:extLst>
                <a:ext uri="{FF2B5EF4-FFF2-40B4-BE49-F238E27FC236}">
                  <a16:creationId xmlns:a16="http://schemas.microsoft.com/office/drawing/2014/main" id="{3BF6272E-4D6E-C6AC-3C99-9A3E6AE55613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4" name="Google Shape;1734;p41">
              <a:extLst>
                <a:ext uri="{FF2B5EF4-FFF2-40B4-BE49-F238E27FC236}">
                  <a16:creationId xmlns:a16="http://schemas.microsoft.com/office/drawing/2014/main" id="{12201D6D-1DE4-0E59-6B0F-C913515F5AD7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5" name="Google Shape;1735;p41">
              <a:extLst>
                <a:ext uri="{FF2B5EF4-FFF2-40B4-BE49-F238E27FC236}">
                  <a16:creationId xmlns:a16="http://schemas.microsoft.com/office/drawing/2014/main" id="{B148A7D4-5E7B-E465-BFA5-7FCFC0EF7D1E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6" name="Google Shape;1736;p41">
              <a:extLst>
                <a:ext uri="{FF2B5EF4-FFF2-40B4-BE49-F238E27FC236}">
                  <a16:creationId xmlns:a16="http://schemas.microsoft.com/office/drawing/2014/main" id="{AB25C454-0207-DAA1-110B-B60C2931DE5C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7" name="Google Shape;1737;p41">
              <a:extLst>
                <a:ext uri="{FF2B5EF4-FFF2-40B4-BE49-F238E27FC236}">
                  <a16:creationId xmlns:a16="http://schemas.microsoft.com/office/drawing/2014/main" id="{C926C0B9-64DD-2215-2955-C40B1C214A5C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8" name="Google Shape;1738;p41">
              <a:extLst>
                <a:ext uri="{FF2B5EF4-FFF2-40B4-BE49-F238E27FC236}">
                  <a16:creationId xmlns:a16="http://schemas.microsoft.com/office/drawing/2014/main" id="{30780C31-E2EC-40EE-5448-D2A4B14A4686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49" name="Google Shape;1739;p41">
              <a:extLst>
                <a:ext uri="{FF2B5EF4-FFF2-40B4-BE49-F238E27FC236}">
                  <a16:creationId xmlns:a16="http://schemas.microsoft.com/office/drawing/2014/main" id="{4DB07EF9-4B46-D8B5-649E-D73C88BAF312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0" name="Google Shape;1740;p41">
              <a:extLst>
                <a:ext uri="{FF2B5EF4-FFF2-40B4-BE49-F238E27FC236}">
                  <a16:creationId xmlns:a16="http://schemas.microsoft.com/office/drawing/2014/main" id="{CA82ABA9-72E9-D3E0-655A-D2644B7B7212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1" name="Google Shape;1741;p41">
              <a:extLst>
                <a:ext uri="{FF2B5EF4-FFF2-40B4-BE49-F238E27FC236}">
                  <a16:creationId xmlns:a16="http://schemas.microsoft.com/office/drawing/2014/main" id="{78221991-131C-5129-DCCD-EADC5C00981E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2" name="Google Shape;1742;p41">
              <a:extLst>
                <a:ext uri="{FF2B5EF4-FFF2-40B4-BE49-F238E27FC236}">
                  <a16:creationId xmlns:a16="http://schemas.microsoft.com/office/drawing/2014/main" id="{A56FF3ED-807C-AF78-CD39-6279AB0B259D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3" name="Google Shape;1743;p41">
              <a:extLst>
                <a:ext uri="{FF2B5EF4-FFF2-40B4-BE49-F238E27FC236}">
                  <a16:creationId xmlns:a16="http://schemas.microsoft.com/office/drawing/2014/main" id="{C6CEE374-F622-BBA0-0715-ABAA310D0F83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4" name="Google Shape;1744;p41">
              <a:extLst>
                <a:ext uri="{FF2B5EF4-FFF2-40B4-BE49-F238E27FC236}">
                  <a16:creationId xmlns:a16="http://schemas.microsoft.com/office/drawing/2014/main" id="{CCF14DC5-F64C-D280-F7A1-B9BE4EF3B320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5" name="Google Shape;1745;p41">
              <a:extLst>
                <a:ext uri="{FF2B5EF4-FFF2-40B4-BE49-F238E27FC236}">
                  <a16:creationId xmlns:a16="http://schemas.microsoft.com/office/drawing/2014/main" id="{EFCFD9F4-D06D-2A39-2031-100991C1C0F5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6" name="Google Shape;1746;p41">
              <a:extLst>
                <a:ext uri="{FF2B5EF4-FFF2-40B4-BE49-F238E27FC236}">
                  <a16:creationId xmlns:a16="http://schemas.microsoft.com/office/drawing/2014/main" id="{82C6DA8C-ED7D-EE10-C100-CC046609A607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7" name="Google Shape;1747;p41">
              <a:extLst>
                <a:ext uri="{FF2B5EF4-FFF2-40B4-BE49-F238E27FC236}">
                  <a16:creationId xmlns:a16="http://schemas.microsoft.com/office/drawing/2014/main" id="{728CC0CF-C23C-01E8-9351-765A444D39F6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8" name="Google Shape;1748;p41">
              <a:extLst>
                <a:ext uri="{FF2B5EF4-FFF2-40B4-BE49-F238E27FC236}">
                  <a16:creationId xmlns:a16="http://schemas.microsoft.com/office/drawing/2014/main" id="{8A95A19F-27C8-9D5E-41AD-296D5A60DBF3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59" name="Google Shape;1749;p41">
              <a:extLst>
                <a:ext uri="{FF2B5EF4-FFF2-40B4-BE49-F238E27FC236}">
                  <a16:creationId xmlns:a16="http://schemas.microsoft.com/office/drawing/2014/main" id="{008556A5-88A6-50F7-A0FC-53CD4AAF2D67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60" name="Google Shape;1750;p41">
              <a:extLst>
                <a:ext uri="{FF2B5EF4-FFF2-40B4-BE49-F238E27FC236}">
                  <a16:creationId xmlns:a16="http://schemas.microsoft.com/office/drawing/2014/main" id="{9F398183-3F61-59CF-F8D0-3ADF1A202AB8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61" name="Google Shape;1751;p41">
              <a:extLst>
                <a:ext uri="{FF2B5EF4-FFF2-40B4-BE49-F238E27FC236}">
                  <a16:creationId xmlns:a16="http://schemas.microsoft.com/office/drawing/2014/main" id="{48F3BF41-FAA6-783A-49E2-0050AC77FBE7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62" name="Google Shape;1752;p41">
              <a:extLst>
                <a:ext uri="{FF2B5EF4-FFF2-40B4-BE49-F238E27FC236}">
                  <a16:creationId xmlns:a16="http://schemas.microsoft.com/office/drawing/2014/main" id="{8371C906-61C2-DEBC-99A7-DB8094A66B6C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63" name="Google Shape;1753;p41">
              <a:extLst>
                <a:ext uri="{FF2B5EF4-FFF2-40B4-BE49-F238E27FC236}">
                  <a16:creationId xmlns:a16="http://schemas.microsoft.com/office/drawing/2014/main" id="{2B90FA5A-849B-DE7D-D764-8D9375DA9C19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64" name="Google Shape;1754;p41">
              <a:extLst>
                <a:ext uri="{FF2B5EF4-FFF2-40B4-BE49-F238E27FC236}">
                  <a16:creationId xmlns:a16="http://schemas.microsoft.com/office/drawing/2014/main" id="{914822C7-2290-5BBF-4E28-20A5D33C4AAA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0" name="Google Shape;1755;p41">
              <a:extLst>
                <a:ext uri="{FF2B5EF4-FFF2-40B4-BE49-F238E27FC236}">
                  <a16:creationId xmlns:a16="http://schemas.microsoft.com/office/drawing/2014/main" id="{E92031CF-4B2F-6BBB-3925-0C2C58256190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1" name="Google Shape;1756;p41">
              <a:extLst>
                <a:ext uri="{FF2B5EF4-FFF2-40B4-BE49-F238E27FC236}">
                  <a16:creationId xmlns:a16="http://schemas.microsoft.com/office/drawing/2014/main" id="{A38F4DD1-E04B-C136-7363-4163A945BE4D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2" name="Google Shape;1757;p41">
              <a:extLst>
                <a:ext uri="{FF2B5EF4-FFF2-40B4-BE49-F238E27FC236}">
                  <a16:creationId xmlns:a16="http://schemas.microsoft.com/office/drawing/2014/main" id="{AA6E6A7C-43BD-6FEB-BA83-7C3865EBB95F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3" name="Google Shape;1758;p41">
              <a:extLst>
                <a:ext uri="{FF2B5EF4-FFF2-40B4-BE49-F238E27FC236}">
                  <a16:creationId xmlns:a16="http://schemas.microsoft.com/office/drawing/2014/main" id="{9116DA2E-2E37-48E0-F085-1C1953700C0C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4" name="Google Shape;1759;p41">
              <a:extLst>
                <a:ext uri="{FF2B5EF4-FFF2-40B4-BE49-F238E27FC236}">
                  <a16:creationId xmlns:a16="http://schemas.microsoft.com/office/drawing/2014/main" id="{37158B8C-610A-18A5-57F4-B28A92771BF0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5" name="Google Shape;1760;p41">
              <a:extLst>
                <a:ext uri="{FF2B5EF4-FFF2-40B4-BE49-F238E27FC236}">
                  <a16:creationId xmlns:a16="http://schemas.microsoft.com/office/drawing/2014/main" id="{F543C8D6-49C1-CAA7-4AA1-0FA21AB4005D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6" name="Google Shape;1761;p41">
              <a:extLst>
                <a:ext uri="{FF2B5EF4-FFF2-40B4-BE49-F238E27FC236}">
                  <a16:creationId xmlns:a16="http://schemas.microsoft.com/office/drawing/2014/main" id="{D2432587-7EB1-C8F4-A848-E4A3C27302CB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7" name="Google Shape;1762;p41">
              <a:extLst>
                <a:ext uri="{FF2B5EF4-FFF2-40B4-BE49-F238E27FC236}">
                  <a16:creationId xmlns:a16="http://schemas.microsoft.com/office/drawing/2014/main" id="{741EB959-1EFA-606F-4CF9-CFE9C244F367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8" name="Google Shape;1763;p41">
              <a:extLst>
                <a:ext uri="{FF2B5EF4-FFF2-40B4-BE49-F238E27FC236}">
                  <a16:creationId xmlns:a16="http://schemas.microsoft.com/office/drawing/2014/main" id="{DFBBCD5D-3BAF-9F17-C7BB-7E270E7A1224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69" name="Google Shape;1764;p41">
              <a:extLst>
                <a:ext uri="{FF2B5EF4-FFF2-40B4-BE49-F238E27FC236}">
                  <a16:creationId xmlns:a16="http://schemas.microsoft.com/office/drawing/2014/main" id="{3AC35A2C-E310-54E6-E5EE-6699B440761A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0" name="Google Shape;1765;p41">
              <a:extLst>
                <a:ext uri="{FF2B5EF4-FFF2-40B4-BE49-F238E27FC236}">
                  <a16:creationId xmlns:a16="http://schemas.microsoft.com/office/drawing/2014/main" id="{5DCB11F6-5B30-3643-C4E6-BC5C5A93B740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1" name="Google Shape;1766;p41">
              <a:extLst>
                <a:ext uri="{FF2B5EF4-FFF2-40B4-BE49-F238E27FC236}">
                  <a16:creationId xmlns:a16="http://schemas.microsoft.com/office/drawing/2014/main" id="{09F39D03-229F-3F0B-9205-AF644485EA05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2" name="Google Shape;1767;p41">
              <a:extLst>
                <a:ext uri="{FF2B5EF4-FFF2-40B4-BE49-F238E27FC236}">
                  <a16:creationId xmlns:a16="http://schemas.microsoft.com/office/drawing/2014/main" id="{96E0B543-E23C-3148-C41B-AC5861F49339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3" name="Google Shape;1768;p41">
              <a:extLst>
                <a:ext uri="{FF2B5EF4-FFF2-40B4-BE49-F238E27FC236}">
                  <a16:creationId xmlns:a16="http://schemas.microsoft.com/office/drawing/2014/main" id="{4ED179E5-C869-4720-2C47-9BF61ED893BB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4" name="Google Shape;1769;p41">
              <a:extLst>
                <a:ext uri="{FF2B5EF4-FFF2-40B4-BE49-F238E27FC236}">
                  <a16:creationId xmlns:a16="http://schemas.microsoft.com/office/drawing/2014/main" id="{844A5B1E-1000-4C90-2AE8-3407093CD978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5" name="Google Shape;1770;p41">
              <a:extLst>
                <a:ext uri="{FF2B5EF4-FFF2-40B4-BE49-F238E27FC236}">
                  <a16:creationId xmlns:a16="http://schemas.microsoft.com/office/drawing/2014/main" id="{1F7CC463-5CB7-0DDC-B132-070DCCE46C83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6" name="Google Shape;1771;p41">
              <a:extLst>
                <a:ext uri="{FF2B5EF4-FFF2-40B4-BE49-F238E27FC236}">
                  <a16:creationId xmlns:a16="http://schemas.microsoft.com/office/drawing/2014/main" id="{589633C7-AB15-7497-67B2-6C7AA4D98A0E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7" name="Google Shape;1772;p41">
              <a:extLst>
                <a:ext uri="{FF2B5EF4-FFF2-40B4-BE49-F238E27FC236}">
                  <a16:creationId xmlns:a16="http://schemas.microsoft.com/office/drawing/2014/main" id="{EEB0BF7A-0554-6FF9-A83D-D2E183CEB1E8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8" name="Google Shape;1773;p41">
              <a:extLst>
                <a:ext uri="{FF2B5EF4-FFF2-40B4-BE49-F238E27FC236}">
                  <a16:creationId xmlns:a16="http://schemas.microsoft.com/office/drawing/2014/main" id="{79A908CC-D056-DE12-DF22-EC45BE1BDD01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79" name="Google Shape;1774;p41">
              <a:extLst>
                <a:ext uri="{FF2B5EF4-FFF2-40B4-BE49-F238E27FC236}">
                  <a16:creationId xmlns:a16="http://schemas.microsoft.com/office/drawing/2014/main" id="{06FD7B19-90CF-A65C-ACF2-0A5C51F7EC33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0" name="Google Shape;1775;p41">
              <a:extLst>
                <a:ext uri="{FF2B5EF4-FFF2-40B4-BE49-F238E27FC236}">
                  <a16:creationId xmlns:a16="http://schemas.microsoft.com/office/drawing/2014/main" id="{440D6670-1726-F193-EB8A-9D1C3FAFB540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1" name="Google Shape;1776;p41">
              <a:extLst>
                <a:ext uri="{FF2B5EF4-FFF2-40B4-BE49-F238E27FC236}">
                  <a16:creationId xmlns:a16="http://schemas.microsoft.com/office/drawing/2014/main" id="{63B3266B-A979-4CB4-C877-47A1F19421AB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2" name="Google Shape;1777;p41">
              <a:extLst>
                <a:ext uri="{FF2B5EF4-FFF2-40B4-BE49-F238E27FC236}">
                  <a16:creationId xmlns:a16="http://schemas.microsoft.com/office/drawing/2014/main" id="{C6CC7420-8292-E9A1-BB41-47E0ABB101B1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3" name="Google Shape;1778;p41">
              <a:extLst>
                <a:ext uri="{FF2B5EF4-FFF2-40B4-BE49-F238E27FC236}">
                  <a16:creationId xmlns:a16="http://schemas.microsoft.com/office/drawing/2014/main" id="{75F5B48B-664E-81F0-CB42-2A87FB7E60A2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4" name="Google Shape;1779;p41">
              <a:extLst>
                <a:ext uri="{FF2B5EF4-FFF2-40B4-BE49-F238E27FC236}">
                  <a16:creationId xmlns:a16="http://schemas.microsoft.com/office/drawing/2014/main" id="{6DCC799E-7555-5C53-A6DF-01A6FB342A32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5" name="Google Shape;1780;p41">
              <a:extLst>
                <a:ext uri="{FF2B5EF4-FFF2-40B4-BE49-F238E27FC236}">
                  <a16:creationId xmlns:a16="http://schemas.microsoft.com/office/drawing/2014/main" id="{0369D67B-251A-A3DF-0313-5637754FF1D7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6" name="Google Shape;1781;p41">
              <a:extLst>
                <a:ext uri="{FF2B5EF4-FFF2-40B4-BE49-F238E27FC236}">
                  <a16:creationId xmlns:a16="http://schemas.microsoft.com/office/drawing/2014/main" id="{0A362ED2-34C0-0382-588F-CCAE0B8EB7DD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7" name="Google Shape;1782;p41">
              <a:extLst>
                <a:ext uri="{FF2B5EF4-FFF2-40B4-BE49-F238E27FC236}">
                  <a16:creationId xmlns:a16="http://schemas.microsoft.com/office/drawing/2014/main" id="{6C13F042-A415-ADFF-A52B-0A66D21F2487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8" name="Google Shape;1783;p41">
              <a:extLst>
                <a:ext uri="{FF2B5EF4-FFF2-40B4-BE49-F238E27FC236}">
                  <a16:creationId xmlns:a16="http://schemas.microsoft.com/office/drawing/2014/main" id="{6B4BB03A-0207-BEAF-2CDE-44EF780E65A4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89" name="Google Shape;1784;p41">
              <a:extLst>
                <a:ext uri="{FF2B5EF4-FFF2-40B4-BE49-F238E27FC236}">
                  <a16:creationId xmlns:a16="http://schemas.microsoft.com/office/drawing/2014/main" id="{294C034C-EEF6-87C7-D241-AE9314829401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90" name="Google Shape;1785;p41">
              <a:extLst>
                <a:ext uri="{FF2B5EF4-FFF2-40B4-BE49-F238E27FC236}">
                  <a16:creationId xmlns:a16="http://schemas.microsoft.com/office/drawing/2014/main" id="{604B43C2-57F1-BD81-AD89-E635ED11F4CE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91" name="Google Shape;1786;p41">
              <a:extLst>
                <a:ext uri="{FF2B5EF4-FFF2-40B4-BE49-F238E27FC236}">
                  <a16:creationId xmlns:a16="http://schemas.microsoft.com/office/drawing/2014/main" id="{0386B857-EB23-9A0D-5F2C-F435F18B5A24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92" name="Google Shape;1787;p41">
              <a:extLst>
                <a:ext uri="{FF2B5EF4-FFF2-40B4-BE49-F238E27FC236}">
                  <a16:creationId xmlns:a16="http://schemas.microsoft.com/office/drawing/2014/main" id="{6AB806D3-8C66-BE16-E918-F84C2A6DE62A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93" name="Google Shape;1788;p41">
              <a:extLst>
                <a:ext uri="{FF2B5EF4-FFF2-40B4-BE49-F238E27FC236}">
                  <a16:creationId xmlns:a16="http://schemas.microsoft.com/office/drawing/2014/main" id="{25DA079A-2264-6AC9-1DB2-1EC2E0E24E6C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94" name="Google Shape;1789;p41">
              <a:extLst>
                <a:ext uri="{FF2B5EF4-FFF2-40B4-BE49-F238E27FC236}">
                  <a16:creationId xmlns:a16="http://schemas.microsoft.com/office/drawing/2014/main" id="{3CDF47D8-4C92-1815-E087-BC62C0FA5578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95" name="Google Shape;1790;p41">
              <a:extLst>
                <a:ext uri="{FF2B5EF4-FFF2-40B4-BE49-F238E27FC236}">
                  <a16:creationId xmlns:a16="http://schemas.microsoft.com/office/drawing/2014/main" id="{44466FDF-E076-FB65-255B-B17AB1E4C75D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96" name="Google Shape;1791;p41">
              <a:extLst>
                <a:ext uri="{FF2B5EF4-FFF2-40B4-BE49-F238E27FC236}">
                  <a16:creationId xmlns:a16="http://schemas.microsoft.com/office/drawing/2014/main" id="{37D79543-9830-A9AC-C9D6-46DA55035C19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sp>
        <p:nvSpPr>
          <p:cNvPr id="999" name="Google Shape;870;p39">
            <a:hlinkClick r:id="rId12" action="ppaction://hlinksldjump"/>
            <a:extLst>
              <a:ext uri="{FF2B5EF4-FFF2-40B4-BE49-F238E27FC236}">
                <a16:creationId xmlns:a16="http://schemas.microsoft.com/office/drawing/2014/main" id="{7C196002-81C5-9B1D-0E67-91A391B5F857}"/>
              </a:ext>
            </a:extLst>
          </p:cNvPr>
          <p:cNvSpPr txBox="1"/>
          <p:nvPr/>
        </p:nvSpPr>
        <p:spPr>
          <a:xfrm>
            <a:off x="3602486" y="3922482"/>
            <a:ext cx="2447485" cy="66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noProof="0" dirty="0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rPr>
              <a:t>10. Gestión contable, administrativa y fiscal</a:t>
            </a:r>
          </a:p>
        </p:txBody>
      </p:sp>
      <p:grpSp>
        <p:nvGrpSpPr>
          <p:cNvPr id="1000" name="Google Shape;878;p39">
            <a:extLst>
              <a:ext uri="{FF2B5EF4-FFF2-40B4-BE49-F238E27FC236}">
                <a16:creationId xmlns:a16="http://schemas.microsoft.com/office/drawing/2014/main" id="{43CA707A-B689-87D2-BC21-6FAA89117E06}"/>
              </a:ext>
            </a:extLst>
          </p:cNvPr>
          <p:cNvGrpSpPr/>
          <p:nvPr/>
        </p:nvGrpSpPr>
        <p:grpSpPr>
          <a:xfrm>
            <a:off x="4515007" y="3330630"/>
            <a:ext cx="278779" cy="542233"/>
            <a:chOff x="5453400" y="2040559"/>
            <a:chExt cx="278779" cy="542233"/>
          </a:xfrm>
        </p:grpSpPr>
        <p:sp>
          <p:nvSpPr>
            <p:cNvPr id="1001" name="Google Shape;879;p39">
              <a:extLst>
                <a:ext uri="{FF2B5EF4-FFF2-40B4-BE49-F238E27FC236}">
                  <a16:creationId xmlns:a16="http://schemas.microsoft.com/office/drawing/2014/main" id="{4F9FF421-3352-D96B-F593-4A043E0FB348}"/>
                </a:ext>
              </a:extLst>
            </p:cNvPr>
            <p:cNvSpPr/>
            <p:nvPr/>
          </p:nvSpPr>
          <p:spPr>
            <a:xfrm>
              <a:off x="5453400" y="2505392"/>
              <a:ext cx="164700" cy="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1002" name="Google Shape;880;p39">
              <a:extLst>
                <a:ext uri="{FF2B5EF4-FFF2-40B4-BE49-F238E27FC236}">
                  <a16:creationId xmlns:a16="http://schemas.microsoft.com/office/drawing/2014/main" id="{C2ABD0E9-53F1-6F65-CED6-81971BB894F4}"/>
                </a:ext>
              </a:extLst>
            </p:cNvPr>
            <p:cNvGrpSpPr/>
            <p:nvPr/>
          </p:nvGrpSpPr>
          <p:grpSpPr>
            <a:xfrm>
              <a:off x="5534828" y="2040559"/>
              <a:ext cx="197350" cy="528028"/>
              <a:chOff x="7695921" y="3444416"/>
              <a:chExt cx="407832" cy="1091193"/>
            </a:xfrm>
          </p:grpSpPr>
          <p:sp>
            <p:nvSpPr>
              <p:cNvPr id="1003" name="Google Shape;881;p39">
                <a:extLst>
                  <a:ext uri="{FF2B5EF4-FFF2-40B4-BE49-F238E27FC236}">
                    <a16:creationId xmlns:a16="http://schemas.microsoft.com/office/drawing/2014/main" id="{1EC8DB13-BBDF-7355-9607-04089A09BEA0}"/>
                  </a:ext>
                </a:extLst>
              </p:cNvPr>
              <p:cNvSpPr/>
              <p:nvPr/>
            </p:nvSpPr>
            <p:spPr>
              <a:xfrm flipH="1">
                <a:off x="7695921" y="4475323"/>
                <a:ext cx="116982" cy="6028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3191" extrusionOk="0">
                    <a:moveTo>
                      <a:pt x="3096" y="0"/>
                    </a:moveTo>
                    <a:cubicBezTo>
                      <a:pt x="1381" y="0"/>
                      <a:pt x="0" y="714"/>
                      <a:pt x="0" y="1595"/>
                    </a:cubicBezTo>
                    <a:cubicBezTo>
                      <a:pt x="0" y="2477"/>
                      <a:pt x="1381" y="3191"/>
                      <a:pt x="3096" y="3191"/>
                    </a:cubicBezTo>
                    <a:cubicBezTo>
                      <a:pt x="4799" y="3191"/>
                      <a:pt x="6192" y="2477"/>
                      <a:pt x="6192" y="1595"/>
                    </a:cubicBezTo>
                    <a:cubicBezTo>
                      <a:pt x="6192" y="714"/>
                      <a:pt x="4799" y="0"/>
                      <a:pt x="3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004" name="Google Shape;882;p39">
                <a:extLst>
                  <a:ext uri="{FF2B5EF4-FFF2-40B4-BE49-F238E27FC236}">
                    <a16:creationId xmlns:a16="http://schemas.microsoft.com/office/drawing/2014/main" id="{1C7CB6FD-D4CE-9ACE-D13C-E89F7CE4CE7C}"/>
                  </a:ext>
                </a:extLst>
              </p:cNvPr>
              <p:cNvSpPr/>
              <p:nvPr/>
            </p:nvSpPr>
            <p:spPr>
              <a:xfrm flipH="1">
                <a:off x="7773739" y="3444416"/>
                <a:ext cx="330014" cy="246547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005" name="Google Shape;883;p39">
                <a:extLst>
                  <a:ext uri="{FF2B5EF4-FFF2-40B4-BE49-F238E27FC236}">
                    <a16:creationId xmlns:a16="http://schemas.microsoft.com/office/drawing/2014/main" id="{60F24D8C-8F21-4473-8CA1-817A019376AB}"/>
                  </a:ext>
                </a:extLst>
              </p:cNvPr>
              <p:cNvSpPr/>
              <p:nvPr/>
            </p:nvSpPr>
            <p:spPr>
              <a:xfrm flipH="1">
                <a:off x="7736408" y="3444416"/>
                <a:ext cx="37350" cy="109119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cxnSp>
        <p:nvCxnSpPr>
          <p:cNvPr id="1006" name="Google Shape;902;p39">
            <a:extLst>
              <a:ext uri="{FF2B5EF4-FFF2-40B4-BE49-F238E27FC236}">
                <a16:creationId xmlns:a16="http://schemas.microsoft.com/office/drawing/2014/main" id="{DE2A8E95-33E8-DC4A-1026-892DCBD776DC}"/>
              </a:ext>
            </a:extLst>
          </p:cNvPr>
          <p:cNvCxnSpPr>
            <a:cxnSpLocks/>
            <a:stCxn id="917" idx="6"/>
            <a:endCxn id="1001" idx="2"/>
          </p:cNvCxnSpPr>
          <p:nvPr/>
        </p:nvCxnSpPr>
        <p:spPr>
          <a:xfrm flipV="1">
            <a:off x="2442236" y="3834163"/>
            <a:ext cx="2072771" cy="44051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5C63CC77-B6D4-72D2-CD1E-191CD96AB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38" name="Google Shape;870;p39">
            <a:extLst>
              <a:ext uri="{FF2B5EF4-FFF2-40B4-BE49-F238E27FC236}">
                <a16:creationId xmlns:a16="http://schemas.microsoft.com/office/drawing/2014/main" id="{11454DAC-59B7-48EE-2CFC-DDFEAC4366BD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286055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decel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61 L 0.09253 -0.0145 L 0.1691 -0.08302 L 0.20538 -0.07191 L 0.26996 -0.09753 L 0.33125 -0.08642 L 0.37778 -0.1324 L 0.44583 -0.11327 L 0.54288 -0.12469 L 0.59167 -0.05833 L 0.67326 -0.07531 L 0.76007 -0.06913 L 0.82812 -0.09135 L 0.87691 -0.14321 L 0.94687 -0.09135 L 1.03385 -0.04814 L 1.05833 0.00988 C 1.05503 0.03241 1.0526 0.05432 1.04983 0.07778 L 1.00104 0.11729 L 0.89583 0.11358 L 0.85139 0.16389 L 0.76927 0.17778 L 0.69826 0.15803 L 0.63021 0.19136 L 0.53507 0.08982 L 0.45538 0.1284 L 0.38542 0.18858 L 0.30625 0.16297 L 0.21649 0.21852 C 0.20868 0.22716 0.20087 0.23735 0.19288 0.2463 L 0.1691 0.30124 L 0.16146 0.36914 L 0.18021 0.45216 L 0.23437 0.4605 L 0.27292 0.4321 L 0.32691 0.45679 L 0.36562 0.41636 L 0.43507 0.44877 L 0.49201 0.37408 L 0.56597 0.32315 L 0.63125 0.33148 L 0.67222 0.39167 L 0.77014 0.40988 L 0.8533 0.37161 L 0.92951 0.37192 C 0.93246 0.37161 0.97778 0.34784 0.98073 0.34784 C 0.99479 0.35124 0.98403 0.40278 0.99809 0.4071 " pathEditMode="relative" rAng="0" ptsTypes="AAAAAAAAAAAAAAAAAAAAAAAAAAAAAAAAAAAAAAAAAAAAAAA">
                                      <p:cBhvr>
                                        <p:cTn id="6" dur="250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17" y="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E9F6B6BE-E9B8-421B-99D9-D234179C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75E157B2-C1CD-022F-5278-EF85FDE1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3" name="Google Shape;870;p39">
            <a:extLst>
              <a:ext uri="{FF2B5EF4-FFF2-40B4-BE49-F238E27FC236}">
                <a16:creationId xmlns:a16="http://schemas.microsoft.com/office/drawing/2014/main" id="{8D4230C7-2C89-8B95-A645-40892823B954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  <p:sp>
        <p:nvSpPr>
          <p:cNvPr id="5" name="Google Shape;570;p31">
            <a:extLst>
              <a:ext uri="{FF2B5EF4-FFF2-40B4-BE49-F238E27FC236}">
                <a16:creationId xmlns:a16="http://schemas.microsoft.com/office/drawing/2014/main" id="{1C5906EC-1286-5D6A-C344-9449AFB8B907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6690988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Necesitamos una inversión inicial de 33.600 </a:t>
            </a:r>
            <a:r>
              <a:rPr lang="es-E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€.</a:t>
            </a:r>
            <a:endParaRPr lang="es-ES" noProof="0" dirty="0"/>
          </a:p>
        </p:txBody>
      </p:sp>
      <p:sp>
        <p:nvSpPr>
          <p:cNvPr id="10" name="Google Shape;585;p32">
            <a:extLst>
              <a:ext uri="{FF2B5EF4-FFF2-40B4-BE49-F238E27FC236}">
                <a16:creationId xmlns:a16="http://schemas.microsoft.com/office/drawing/2014/main" id="{28A509B8-5D66-79CF-DB5C-D523C43D9D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972648" y="1599520"/>
            <a:ext cx="3163887" cy="425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noProof="0" dirty="0">
                <a:latin typeface="Magra" panose="020B0604020202020204" charset="0"/>
              </a:rPr>
              <a:t>Financiación ajena</a:t>
            </a:r>
          </a:p>
        </p:txBody>
      </p:sp>
      <p:sp>
        <p:nvSpPr>
          <p:cNvPr id="7" name="Google Shape;582;p32">
            <a:extLst>
              <a:ext uri="{FF2B5EF4-FFF2-40B4-BE49-F238E27FC236}">
                <a16:creationId xmlns:a16="http://schemas.microsoft.com/office/drawing/2014/main" id="{7E3306DD-7C29-3C65-7102-AE68C68ECEAE}"/>
              </a:ext>
            </a:extLst>
          </p:cNvPr>
          <p:cNvSpPr txBox="1">
            <a:spLocks/>
          </p:cNvSpPr>
          <p:nvPr/>
        </p:nvSpPr>
        <p:spPr>
          <a:xfrm>
            <a:off x="1001983" y="2007438"/>
            <a:ext cx="31635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41300" indent="-215900">
              <a:buFont typeface="Lato"/>
              <a:buChar char="●"/>
            </a:pPr>
            <a:r>
              <a:rPr lang="es-ES" dirty="0"/>
              <a:t>15.000 </a:t>
            </a:r>
            <a:r>
              <a:rPr lang="es-E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€ de capital inicial.</a:t>
            </a:r>
            <a:endParaRPr lang="es-ES" dirty="0"/>
          </a:p>
        </p:txBody>
      </p:sp>
      <p:sp>
        <p:nvSpPr>
          <p:cNvPr id="8" name="Google Shape;583;p32">
            <a:extLst>
              <a:ext uri="{FF2B5EF4-FFF2-40B4-BE49-F238E27FC236}">
                <a16:creationId xmlns:a16="http://schemas.microsoft.com/office/drawing/2014/main" id="{5CCEB0C7-A197-D084-FBD0-00539E381DE1}"/>
              </a:ext>
            </a:extLst>
          </p:cNvPr>
          <p:cNvSpPr txBox="1">
            <a:spLocks/>
          </p:cNvSpPr>
          <p:nvPr/>
        </p:nvSpPr>
        <p:spPr>
          <a:xfrm>
            <a:off x="4978517" y="2007438"/>
            <a:ext cx="31635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41300" indent="-215900" algn="l">
              <a:buFont typeface="Lato"/>
              <a:buChar char="●"/>
            </a:pPr>
            <a:r>
              <a:rPr lang="es-ES" dirty="0"/>
              <a:t>18.600 </a:t>
            </a:r>
            <a:r>
              <a:rPr lang="es-ES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€ de un préstamo bancario.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 ser posible, de Línea ICO Empresas y Emprendedores.</a:t>
            </a:r>
            <a:endParaRPr lang="es-ES" dirty="0"/>
          </a:p>
        </p:txBody>
      </p:sp>
      <p:sp>
        <p:nvSpPr>
          <p:cNvPr id="15" name="Google Shape;429;p28">
            <a:extLst>
              <a:ext uri="{FF2B5EF4-FFF2-40B4-BE49-F238E27FC236}">
                <a16:creationId xmlns:a16="http://schemas.microsoft.com/office/drawing/2014/main" id="{9785E617-B8DA-9FDD-0896-7554D3B1A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08</a:t>
            </a:r>
            <a:r>
              <a:rPr lang="es-ES" sz="3500" noProof="0" dirty="0"/>
              <a:t> </a:t>
            </a:r>
            <a:r>
              <a:rPr lang="es-ES" sz="3500" dirty="0"/>
              <a:t>Inversión y financiación</a:t>
            </a:r>
            <a:endParaRPr lang="es-ES" sz="3500" noProof="0" dirty="0"/>
          </a:p>
        </p:txBody>
      </p:sp>
      <p:sp>
        <p:nvSpPr>
          <p:cNvPr id="16" name="Google Shape;585;p32">
            <a:extLst>
              <a:ext uri="{FF2B5EF4-FFF2-40B4-BE49-F238E27FC236}">
                <a16:creationId xmlns:a16="http://schemas.microsoft.com/office/drawing/2014/main" id="{647734D7-D868-563B-A098-4D93D417A601}"/>
              </a:ext>
            </a:extLst>
          </p:cNvPr>
          <p:cNvSpPr txBox="1">
            <a:spLocks/>
          </p:cNvSpPr>
          <p:nvPr/>
        </p:nvSpPr>
        <p:spPr>
          <a:xfrm>
            <a:off x="1007465" y="1602113"/>
            <a:ext cx="3163887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s-ES" sz="2400" b="1" dirty="0">
                <a:latin typeface="Magra" panose="020B0604020202020204" charset="0"/>
              </a:rPr>
              <a:t>Financiación propia</a:t>
            </a:r>
          </a:p>
        </p:txBody>
      </p:sp>
      <p:grpSp>
        <p:nvGrpSpPr>
          <p:cNvPr id="17" name="Google Shape;575;p32">
            <a:extLst>
              <a:ext uri="{FF2B5EF4-FFF2-40B4-BE49-F238E27FC236}">
                <a16:creationId xmlns:a16="http://schemas.microsoft.com/office/drawing/2014/main" id="{EE8D0BBF-D828-5F8F-F0B2-F5DA6DC980C1}"/>
              </a:ext>
            </a:extLst>
          </p:cNvPr>
          <p:cNvGrpSpPr/>
          <p:nvPr/>
        </p:nvGrpSpPr>
        <p:grpSpPr>
          <a:xfrm>
            <a:off x="3884780" y="4202166"/>
            <a:ext cx="828461" cy="941333"/>
            <a:chOff x="3754125" y="3426823"/>
            <a:chExt cx="896641" cy="1018802"/>
          </a:xfrm>
        </p:grpSpPr>
        <p:sp>
          <p:nvSpPr>
            <p:cNvPr id="19" name="Google Shape;577;p32">
              <a:extLst>
                <a:ext uri="{FF2B5EF4-FFF2-40B4-BE49-F238E27FC236}">
                  <a16:creationId xmlns:a16="http://schemas.microsoft.com/office/drawing/2014/main" id="{B32E263B-AD7C-2A1B-80C6-CB4E003EDD93}"/>
                </a:ext>
              </a:extLst>
            </p:cNvPr>
            <p:cNvSpPr/>
            <p:nvPr/>
          </p:nvSpPr>
          <p:spPr>
            <a:xfrm>
              <a:off x="3754125" y="4154742"/>
              <a:ext cx="896641" cy="290883"/>
            </a:xfrm>
            <a:custGeom>
              <a:avLst/>
              <a:gdLst/>
              <a:ahLst/>
              <a:cxnLst/>
              <a:rect l="l" t="t" r="r" b="b"/>
              <a:pathLst>
                <a:path w="55127" h="17884" extrusionOk="0">
                  <a:moveTo>
                    <a:pt x="27563" y="0"/>
                  </a:moveTo>
                  <a:cubicBezTo>
                    <a:pt x="12335" y="0"/>
                    <a:pt x="0" y="4001"/>
                    <a:pt x="0" y="8942"/>
                  </a:cubicBezTo>
                  <a:cubicBezTo>
                    <a:pt x="0" y="13883"/>
                    <a:pt x="12335" y="17883"/>
                    <a:pt x="27563" y="17883"/>
                  </a:cubicBezTo>
                  <a:cubicBezTo>
                    <a:pt x="42779" y="17883"/>
                    <a:pt x="55126" y="13883"/>
                    <a:pt x="55126" y="8942"/>
                  </a:cubicBezTo>
                  <a:cubicBezTo>
                    <a:pt x="55126" y="4001"/>
                    <a:pt x="42779" y="0"/>
                    <a:pt x="27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0" name="Google Shape;578;p32">
              <a:extLst>
                <a:ext uri="{FF2B5EF4-FFF2-40B4-BE49-F238E27FC236}">
                  <a16:creationId xmlns:a16="http://schemas.microsoft.com/office/drawing/2014/main" id="{C4905B67-8B18-582A-A247-A75F59178F03}"/>
                </a:ext>
              </a:extLst>
            </p:cNvPr>
            <p:cNvSpPr/>
            <p:nvPr/>
          </p:nvSpPr>
          <p:spPr>
            <a:xfrm>
              <a:off x="4162909" y="4314309"/>
              <a:ext cx="100713" cy="51902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1" name="Google Shape;579;p32">
              <a:extLst>
                <a:ext uri="{FF2B5EF4-FFF2-40B4-BE49-F238E27FC236}">
                  <a16:creationId xmlns:a16="http://schemas.microsoft.com/office/drawing/2014/main" id="{D13DA323-B790-DB6D-824A-AFD2169025E3}"/>
                </a:ext>
              </a:extLst>
            </p:cNvPr>
            <p:cNvSpPr/>
            <p:nvPr/>
          </p:nvSpPr>
          <p:spPr>
            <a:xfrm>
              <a:off x="3912522" y="3426823"/>
              <a:ext cx="284117" cy="212258"/>
            </a:xfrm>
            <a:custGeom>
              <a:avLst/>
              <a:gdLst/>
              <a:ahLst/>
              <a:cxnLst/>
              <a:rect l="l" t="t" r="r" b="b"/>
              <a:pathLst>
                <a:path w="17468" h="13050" extrusionOk="0">
                  <a:moveTo>
                    <a:pt x="17467" y="1"/>
                  </a:moveTo>
                  <a:lnTo>
                    <a:pt x="1" y="5204"/>
                  </a:lnTo>
                  <a:lnTo>
                    <a:pt x="17467" y="13050"/>
                  </a:lnTo>
                  <a:lnTo>
                    <a:pt x="1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2" name="Google Shape;580;p32">
              <a:extLst>
                <a:ext uri="{FF2B5EF4-FFF2-40B4-BE49-F238E27FC236}">
                  <a16:creationId xmlns:a16="http://schemas.microsoft.com/office/drawing/2014/main" id="{A7C1D27C-F12F-8E6D-FB78-4401DC360373}"/>
                </a:ext>
              </a:extLst>
            </p:cNvPr>
            <p:cNvSpPr/>
            <p:nvPr/>
          </p:nvSpPr>
          <p:spPr>
            <a:xfrm>
              <a:off x="4196608" y="3426823"/>
              <a:ext cx="32156" cy="939434"/>
            </a:xfrm>
            <a:custGeom>
              <a:avLst/>
              <a:gdLst/>
              <a:ahLst/>
              <a:cxnLst/>
              <a:rect l="l" t="t" r="r" b="b"/>
              <a:pathLst>
                <a:path w="1977" h="57758" extrusionOk="0">
                  <a:moveTo>
                    <a:pt x="0" y="1"/>
                  </a:moveTo>
                  <a:lnTo>
                    <a:pt x="0" y="57758"/>
                  </a:lnTo>
                  <a:lnTo>
                    <a:pt x="1976" y="5775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grpSp>
        <p:nvGrpSpPr>
          <p:cNvPr id="23" name="Google Shape;587;p32">
            <a:extLst>
              <a:ext uri="{FF2B5EF4-FFF2-40B4-BE49-F238E27FC236}">
                <a16:creationId xmlns:a16="http://schemas.microsoft.com/office/drawing/2014/main" id="{9FF1D905-0D18-349F-8207-D643971609BC}"/>
              </a:ext>
            </a:extLst>
          </p:cNvPr>
          <p:cNvGrpSpPr/>
          <p:nvPr/>
        </p:nvGrpSpPr>
        <p:grpSpPr>
          <a:xfrm>
            <a:off x="1652736" y="3917719"/>
            <a:ext cx="458356" cy="1077943"/>
            <a:chOff x="1472525" y="1468850"/>
            <a:chExt cx="522375" cy="1228500"/>
          </a:xfrm>
        </p:grpSpPr>
        <p:sp>
          <p:nvSpPr>
            <p:cNvPr id="24" name="Google Shape;588;p32">
              <a:extLst>
                <a:ext uri="{FF2B5EF4-FFF2-40B4-BE49-F238E27FC236}">
                  <a16:creationId xmlns:a16="http://schemas.microsoft.com/office/drawing/2014/main" id="{8D94E80A-5AEA-CDC9-CEB8-F995A0CAB343}"/>
                </a:ext>
              </a:extLst>
            </p:cNvPr>
            <p:cNvSpPr/>
            <p:nvPr/>
          </p:nvSpPr>
          <p:spPr>
            <a:xfrm>
              <a:off x="1472525" y="1468850"/>
              <a:ext cx="522375" cy="1228500"/>
            </a:xfrm>
            <a:custGeom>
              <a:avLst/>
              <a:gdLst/>
              <a:ahLst/>
              <a:cxnLst/>
              <a:rect l="l" t="t" r="r" b="b"/>
              <a:pathLst>
                <a:path w="20895" h="49140" extrusionOk="0">
                  <a:moveTo>
                    <a:pt x="2284" y="0"/>
                  </a:moveTo>
                  <a:cubicBezTo>
                    <a:pt x="2078" y="0"/>
                    <a:pt x="1830" y="36"/>
                    <a:pt x="1592" y="67"/>
                  </a:cubicBezTo>
                  <a:cubicBezTo>
                    <a:pt x="1121" y="100"/>
                    <a:pt x="293" y="669"/>
                    <a:pt x="146" y="928"/>
                  </a:cubicBezTo>
                  <a:cubicBezTo>
                    <a:pt x="0" y="1205"/>
                    <a:pt x="228" y="2358"/>
                    <a:pt x="228" y="2358"/>
                  </a:cubicBezTo>
                  <a:lnTo>
                    <a:pt x="325" y="2943"/>
                  </a:lnTo>
                  <a:lnTo>
                    <a:pt x="1381" y="12919"/>
                  </a:lnTo>
                  <a:lnTo>
                    <a:pt x="1934" y="21693"/>
                  </a:lnTo>
                  <a:cubicBezTo>
                    <a:pt x="1917" y="21726"/>
                    <a:pt x="1885" y="21775"/>
                    <a:pt x="1804" y="21872"/>
                  </a:cubicBezTo>
                  <a:cubicBezTo>
                    <a:pt x="1625" y="22051"/>
                    <a:pt x="1706" y="22490"/>
                    <a:pt x="1885" y="22571"/>
                  </a:cubicBezTo>
                  <a:cubicBezTo>
                    <a:pt x="1852" y="22603"/>
                    <a:pt x="1804" y="22620"/>
                    <a:pt x="1787" y="22668"/>
                  </a:cubicBezTo>
                  <a:cubicBezTo>
                    <a:pt x="1641" y="22863"/>
                    <a:pt x="1755" y="23221"/>
                    <a:pt x="1787" y="23334"/>
                  </a:cubicBezTo>
                  <a:cubicBezTo>
                    <a:pt x="1836" y="23464"/>
                    <a:pt x="1706" y="23984"/>
                    <a:pt x="2194" y="24212"/>
                  </a:cubicBezTo>
                  <a:lnTo>
                    <a:pt x="2242" y="24845"/>
                  </a:lnTo>
                  <a:lnTo>
                    <a:pt x="2567" y="24813"/>
                  </a:lnTo>
                  <a:lnTo>
                    <a:pt x="2535" y="24293"/>
                  </a:lnTo>
                  <a:lnTo>
                    <a:pt x="2535" y="24293"/>
                  </a:lnTo>
                  <a:cubicBezTo>
                    <a:pt x="2632" y="24310"/>
                    <a:pt x="2728" y="24317"/>
                    <a:pt x="2820" y="24317"/>
                  </a:cubicBezTo>
                  <a:cubicBezTo>
                    <a:pt x="3249" y="24317"/>
                    <a:pt x="3591" y="24163"/>
                    <a:pt x="3591" y="24163"/>
                  </a:cubicBezTo>
                  <a:cubicBezTo>
                    <a:pt x="3591" y="24163"/>
                    <a:pt x="4468" y="24147"/>
                    <a:pt x="5524" y="24131"/>
                  </a:cubicBezTo>
                  <a:cubicBezTo>
                    <a:pt x="6012" y="24358"/>
                    <a:pt x="6516" y="24553"/>
                    <a:pt x="6970" y="24699"/>
                  </a:cubicBezTo>
                  <a:cubicBezTo>
                    <a:pt x="7962" y="25040"/>
                    <a:pt x="9586" y="25138"/>
                    <a:pt x="9586" y="25138"/>
                  </a:cubicBezTo>
                  <a:cubicBezTo>
                    <a:pt x="9846" y="25008"/>
                    <a:pt x="10090" y="24797"/>
                    <a:pt x="10301" y="24602"/>
                  </a:cubicBezTo>
                  <a:cubicBezTo>
                    <a:pt x="10318" y="24878"/>
                    <a:pt x="10366" y="25138"/>
                    <a:pt x="10366" y="25382"/>
                  </a:cubicBezTo>
                  <a:cubicBezTo>
                    <a:pt x="10415" y="26828"/>
                    <a:pt x="10366" y="28258"/>
                    <a:pt x="10691" y="29086"/>
                  </a:cubicBezTo>
                  <a:cubicBezTo>
                    <a:pt x="10659" y="29070"/>
                    <a:pt x="10643" y="29070"/>
                    <a:pt x="10626" y="29037"/>
                  </a:cubicBezTo>
                  <a:cubicBezTo>
                    <a:pt x="10626" y="29037"/>
                    <a:pt x="10041" y="30776"/>
                    <a:pt x="9765" y="32336"/>
                  </a:cubicBezTo>
                  <a:cubicBezTo>
                    <a:pt x="9505" y="33912"/>
                    <a:pt x="9066" y="36495"/>
                    <a:pt x="9066" y="36918"/>
                  </a:cubicBezTo>
                  <a:cubicBezTo>
                    <a:pt x="9066" y="37356"/>
                    <a:pt x="8498" y="38997"/>
                    <a:pt x="8303" y="39582"/>
                  </a:cubicBezTo>
                  <a:cubicBezTo>
                    <a:pt x="8303" y="39582"/>
                    <a:pt x="7474" y="42442"/>
                    <a:pt x="7360" y="44668"/>
                  </a:cubicBezTo>
                  <a:cubicBezTo>
                    <a:pt x="7230" y="46861"/>
                    <a:pt x="7230" y="47316"/>
                    <a:pt x="7230" y="47316"/>
                  </a:cubicBezTo>
                  <a:lnTo>
                    <a:pt x="7523" y="47398"/>
                  </a:lnTo>
                  <a:cubicBezTo>
                    <a:pt x="7442" y="47560"/>
                    <a:pt x="7230" y="47934"/>
                    <a:pt x="7003" y="48161"/>
                  </a:cubicBezTo>
                  <a:cubicBezTo>
                    <a:pt x="6710" y="48454"/>
                    <a:pt x="6499" y="48649"/>
                    <a:pt x="6499" y="48892"/>
                  </a:cubicBezTo>
                  <a:cubicBezTo>
                    <a:pt x="6483" y="49136"/>
                    <a:pt x="6516" y="49136"/>
                    <a:pt x="6710" y="49136"/>
                  </a:cubicBezTo>
                  <a:cubicBezTo>
                    <a:pt x="6830" y="49136"/>
                    <a:pt x="7230" y="49122"/>
                    <a:pt x="7581" y="49122"/>
                  </a:cubicBezTo>
                  <a:cubicBezTo>
                    <a:pt x="7756" y="49122"/>
                    <a:pt x="7918" y="49125"/>
                    <a:pt x="8027" y="49136"/>
                  </a:cubicBezTo>
                  <a:cubicBezTo>
                    <a:pt x="8064" y="49138"/>
                    <a:pt x="8100" y="49139"/>
                    <a:pt x="8134" y="49139"/>
                  </a:cubicBezTo>
                  <a:cubicBezTo>
                    <a:pt x="8311" y="49139"/>
                    <a:pt x="8444" y="49118"/>
                    <a:pt x="8584" y="49118"/>
                  </a:cubicBezTo>
                  <a:cubicBezTo>
                    <a:pt x="8650" y="49118"/>
                    <a:pt x="8717" y="49122"/>
                    <a:pt x="8790" y="49136"/>
                  </a:cubicBezTo>
                  <a:cubicBezTo>
                    <a:pt x="8805" y="49138"/>
                    <a:pt x="8820" y="49139"/>
                    <a:pt x="8834" y="49139"/>
                  </a:cubicBezTo>
                  <a:cubicBezTo>
                    <a:pt x="9049" y="49139"/>
                    <a:pt x="9166" y="48913"/>
                    <a:pt x="9196" y="48730"/>
                  </a:cubicBezTo>
                  <a:cubicBezTo>
                    <a:pt x="9245" y="48519"/>
                    <a:pt x="9245" y="48031"/>
                    <a:pt x="9066" y="47853"/>
                  </a:cubicBezTo>
                  <a:lnTo>
                    <a:pt x="9001" y="47788"/>
                  </a:lnTo>
                  <a:lnTo>
                    <a:pt x="9148" y="47836"/>
                  </a:lnTo>
                  <a:cubicBezTo>
                    <a:pt x="9148" y="47836"/>
                    <a:pt x="9668" y="46309"/>
                    <a:pt x="9928" y="44294"/>
                  </a:cubicBezTo>
                  <a:cubicBezTo>
                    <a:pt x="10220" y="42280"/>
                    <a:pt x="10301" y="41695"/>
                    <a:pt x="10643" y="40768"/>
                  </a:cubicBezTo>
                  <a:cubicBezTo>
                    <a:pt x="10967" y="39826"/>
                    <a:pt x="11617" y="38932"/>
                    <a:pt x="11829" y="37860"/>
                  </a:cubicBezTo>
                  <a:cubicBezTo>
                    <a:pt x="12024" y="36788"/>
                    <a:pt x="12430" y="36170"/>
                    <a:pt x="12560" y="35813"/>
                  </a:cubicBezTo>
                  <a:cubicBezTo>
                    <a:pt x="12673" y="35441"/>
                    <a:pt x="13415" y="33424"/>
                    <a:pt x="13774" y="33424"/>
                  </a:cubicBezTo>
                  <a:cubicBezTo>
                    <a:pt x="13776" y="33424"/>
                    <a:pt x="13777" y="33424"/>
                    <a:pt x="13778" y="33424"/>
                  </a:cubicBezTo>
                  <a:cubicBezTo>
                    <a:pt x="14120" y="33457"/>
                    <a:pt x="14802" y="34546"/>
                    <a:pt x="15094" y="35455"/>
                  </a:cubicBezTo>
                  <a:cubicBezTo>
                    <a:pt x="15403" y="36349"/>
                    <a:pt x="14948" y="37194"/>
                    <a:pt x="15419" y="38510"/>
                  </a:cubicBezTo>
                  <a:cubicBezTo>
                    <a:pt x="15891" y="39826"/>
                    <a:pt x="16313" y="40606"/>
                    <a:pt x="16508" y="41353"/>
                  </a:cubicBezTo>
                  <a:cubicBezTo>
                    <a:pt x="16719" y="42101"/>
                    <a:pt x="17710" y="46260"/>
                    <a:pt x="17710" y="46260"/>
                  </a:cubicBezTo>
                  <a:lnTo>
                    <a:pt x="18263" y="47755"/>
                  </a:lnTo>
                  <a:lnTo>
                    <a:pt x="18295" y="47723"/>
                  </a:lnTo>
                  <a:lnTo>
                    <a:pt x="18295" y="47723"/>
                  </a:lnTo>
                  <a:cubicBezTo>
                    <a:pt x="18165" y="47934"/>
                    <a:pt x="18165" y="48356"/>
                    <a:pt x="18198" y="48535"/>
                  </a:cubicBezTo>
                  <a:cubicBezTo>
                    <a:pt x="18242" y="48728"/>
                    <a:pt x="18341" y="48948"/>
                    <a:pt x="18543" y="48948"/>
                  </a:cubicBezTo>
                  <a:cubicBezTo>
                    <a:pt x="18562" y="48948"/>
                    <a:pt x="18583" y="48945"/>
                    <a:pt x="18604" y="48941"/>
                  </a:cubicBezTo>
                  <a:cubicBezTo>
                    <a:pt x="18656" y="48934"/>
                    <a:pt x="18706" y="48932"/>
                    <a:pt x="18756" y="48932"/>
                  </a:cubicBezTo>
                  <a:cubicBezTo>
                    <a:pt x="18892" y="48932"/>
                    <a:pt x="19028" y="48951"/>
                    <a:pt x="19192" y="48951"/>
                  </a:cubicBezTo>
                  <a:cubicBezTo>
                    <a:pt x="19252" y="48951"/>
                    <a:pt x="19315" y="48948"/>
                    <a:pt x="19384" y="48941"/>
                  </a:cubicBezTo>
                  <a:cubicBezTo>
                    <a:pt x="19492" y="48936"/>
                    <a:pt x="19655" y="48934"/>
                    <a:pt x="19830" y="48934"/>
                  </a:cubicBezTo>
                  <a:cubicBezTo>
                    <a:pt x="20180" y="48934"/>
                    <a:pt x="20581" y="48941"/>
                    <a:pt x="20700" y="48941"/>
                  </a:cubicBezTo>
                  <a:cubicBezTo>
                    <a:pt x="20879" y="48941"/>
                    <a:pt x="20895" y="48941"/>
                    <a:pt x="20895" y="48697"/>
                  </a:cubicBezTo>
                  <a:cubicBezTo>
                    <a:pt x="20765" y="48486"/>
                    <a:pt x="20554" y="48308"/>
                    <a:pt x="20278" y="47999"/>
                  </a:cubicBezTo>
                  <a:cubicBezTo>
                    <a:pt x="20001" y="47739"/>
                    <a:pt x="19790" y="47284"/>
                    <a:pt x="19725" y="47186"/>
                  </a:cubicBezTo>
                  <a:lnTo>
                    <a:pt x="19953" y="47105"/>
                  </a:lnTo>
                  <a:cubicBezTo>
                    <a:pt x="19953" y="47105"/>
                    <a:pt x="19806" y="45659"/>
                    <a:pt x="19433" y="43466"/>
                  </a:cubicBezTo>
                  <a:cubicBezTo>
                    <a:pt x="19091" y="41288"/>
                    <a:pt x="18117" y="38851"/>
                    <a:pt x="18117" y="38169"/>
                  </a:cubicBezTo>
                  <a:cubicBezTo>
                    <a:pt x="18117" y="37470"/>
                    <a:pt x="17840" y="34659"/>
                    <a:pt x="17889" y="34091"/>
                  </a:cubicBezTo>
                  <a:cubicBezTo>
                    <a:pt x="17938" y="33522"/>
                    <a:pt x="17320" y="31783"/>
                    <a:pt x="17272" y="31003"/>
                  </a:cubicBezTo>
                  <a:cubicBezTo>
                    <a:pt x="17223" y="30224"/>
                    <a:pt x="17207" y="29297"/>
                    <a:pt x="16979" y="28518"/>
                  </a:cubicBezTo>
                  <a:lnTo>
                    <a:pt x="16979" y="28485"/>
                  </a:lnTo>
                  <a:cubicBezTo>
                    <a:pt x="16914" y="28323"/>
                    <a:pt x="16622" y="27478"/>
                    <a:pt x="16411" y="26324"/>
                  </a:cubicBezTo>
                  <a:cubicBezTo>
                    <a:pt x="16183" y="25024"/>
                    <a:pt x="16589" y="22473"/>
                    <a:pt x="16232" y="21450"/>
                  </a:cubicBezTo>
                  <a:cubicBezTo>
                    <a:pt x="15988" y="20800"/>
                    <a:pt x="15436" y="19711"/>
                    <a:pt x="14867" y="18915"/>
                  </a:cubicBezTo>
                  <a:cubicBezTo>
                    <a:pt x="14769" y="18265"/>
                    <a:pt x="14640" y="18184"/>
                    <a:pt x="14623" y="18168"/>
                  </a:cubicBezTo>
                  <a:lnTo>
                    <a:pt x="14623" y="18103"/>
                  </a:lnTo>
                  <a:cubicBezTo>
                    <a:pt x="14640" y="17680"/>
                    <a:pt x="14477" y="16981"/>
                    <a:pt x="14477" y="16884"/>
                  </a:cubicBezTo>
                  <a:cubicBezTo>
                    <a:pt x="14477" y="16819"/>
                    <a:pt x="14591" y="16397"/>
                    <a:pt x="14672" y="16007"/>
                  </a:cubicBezTo>
                  <a:cubicBezTo>
                    <a:pt x="14769" y="15454"/>
                    <a:pt x="14623" y="14869"/>
                    <a:pt x="14217" y="14463"/>
                  </a:cubicBezTo>
                  <a:cubicBezTo>
                    <a:pt x="13957" y="14203"/>
                    <a:pt x="13552" y="13957"/>
                    <a:pt x="12948" y="13957"/>
                  </a:cubicBezTo>
                  <a:cubicBezTo>
                    <a:pt x="12911" y="13957"/>
                    <a:pt x="12874" y="13957"/>
                    <a:pt x="12836" y="13959"/>
                  </a:cubicBezTo>
                  <a:cubicBezTo>
                    <a:pt x="11195" y="13992"/>
                    <a:pt x="10951" y="15405"/>
                    <a:pt x="10951" y="15454"/>
                  </a:cubicBezTo>
                  <a:cubicBezTo>
                    <a:pt x="10951" y="15519"/>
                    <a:pt x="10870" y="16608"/>
                    <a:pt x="11016" y="17079"/>
                  </a:cubicBezTo>
                  <a:cubicBezTo>
                    <a:pt x="11097" y="17388"/>
                    <a:pt x="11195" y="17859"/>
                    <a:pt x="11276" y="18200"/>
                  </a:cubicBezTo>
                  <a:cubicBezTo>
                    <a:pt x="11016" y="18363"/>
                    <a:pt x="10789" y="18558"/>
                    <a:pt x="10578" y="18834"/>
                  </a:cubicBezTo>
                  <a:cubicBezTo>
                    <a:pt x="10480" y="18964"/>
                    <a:pt x="10383" y="19159"/>
                    <a:pt x="10318" y="19337"/>
                  </a:cubicBezTo>
                  <a:cubicBezTo>
                    <a:pt x="10074" y="19841"/>
                    <a:pt x="9716" y="20718"/>
                    <a:pt x="9440" y="21807"/>
                  </a:cubicBezTo>
                  <a:lnTo>
                    <a:pt x="9733" y="21953"/>
                  </a:lnTo>
                  <a:lnTo>
                    <a:pt x="9408" y="22246"/>
                  </a:lnTo>
                  <a:cubicBezTo>
                    <a:pt x="8173" y="22408"/>
                    <a:pt x="6710" y="22652"/>
                    <a:pt x="5687" y="22814"/>
                  </a:cubicBezTo>
                  <a:cubicBezTo>
                    <a:pt x="5362" y="22782"/>
                    <a:pt x="5118" y="22782"/>
                    <a:pt x="5021" y="22766"/>
                  </a:cubicBezTo>
                  <a:cubicBezTo>
                    <a:pt x="4631" y="22733"/>
                    <a:pt x="3818" y="22360"/>
                    <a:pt x="3818" y="22360"/>
                  </a:cubicBezTo>
                  <a:cubicBezTo>
                    <a:pt x="3412" y="21693"/>
                    <a:pt x="3298" y="21645"/>
                    <a:pt x="3136" y="21515"/>
                  </a:cubicBezTo>
                  <a:cubicBezTo>
                    <a:pt x="2973" y="21368"/>
                    <a:pt x="2616" y="21466"/>
                    <a:pt x="2502" y="21352"/>
                  </a:cubicBezTo>
                  <a:cubicBezTo>
                    <a:pt x="2372" y="21206"/>
                    <a:pt x="2275" y="20962"/>
                    <a:pt x="2275" y="20962"/>
                  </a:cubicBezTo>
                  <a:cubicBezTo>
                    <a:pt x="2242" y="20962"/>
                    <a:pt x="2210" y="20978"/>
                    <a:pt x="2194" y="20995"/>
                  </a:cubicBezTo>
                  <a:cubicBezTo>
                    <a:pt x="2080" y="19077"/>
                    <a:pt x="1706" y="13797"/>
                    <a:pt x="1609" y="12822"/>
                  </a:cubicBezTo>
                  <a:cubicBezTo>
                    <a:pt x="1479" y="11620"/>
                    <a:pt x="471" y="1903"/>
                    <a:pt x="471" y="1903"/>
                  </a:cubicBezTo>
                  <a:cubicBezTo>
                    <a:pt x="471" y="1903"/>
                    <a:pt x="1869" y="1546"/>
                    <a:pt x="2194" y="1237"/>
                  </a:cubicBezTo>
                  <a:cubicBezTo>
                    <a:pt x="2519" y="928"/>
                    <a:pt x="3006" y="766"/>
                    <a:pt x="2730" y="165"/>
                  </a:cubicBezTo>
                  <a:cubicBezTo>
                    <a:pt x="2671" y="40"/>
                    <a:pt x="2502" y="0"/>
                    <a:pt x="2284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25" name="Google Shape;589;p32">
              <a:extLst>
                <a:ext uri="{FF2B5EF4-FFF2-40B4-BE49-F238E27FC236}">
                  <a16:creationId xmlns:a16="http://schemas.microsoft.com/office/drawing/2014/main" id="{75028591-3115-2291-E709-B5EEEDA2077B}"/>
                </a:ext>
              </a:extLst>
            </p:cNvPr>
            <p:cNvGrpSpPr/>
            <p:nvPr/>
          </p:nvGrpSpPr>
          <p:grpSpPr>
            <a:xfrm>
              <a:off x="1473113" y="1468850"/>
              <a:ext cx="521200" cy="1228500"/>
              <a:chOff x="4355300" y="1395325"/>
              <a:chExt cx="521200" cy="1228500"/>
            </a:xfrm>
          </p:grpSpPr>
          <p:sp>
            <p:nvSpPr>
              <p:cNvPr id="26" name="Google Shape;590;p32">
                <a:extLst>
                  <a:ext uri="{FF2B5EF4-FFF2-40B4-BE49-F238E27FC236}">
                    <a16:creationId xmlns:a16="http://schemas.microsoft.com/office/drawing/2014/main" id="{2AC34ABC-6E69-3D89-B21A-638823B6ECE3}"/>
                  </a:ext>
                </a:extLst>
              </p:cNvPr>
              <p:cNvSpPr/>
              <p:nvPr/>
            </p:nvSpPr>
            <p:spPr>
              <a:xfrm>
                <a:off x="4395525" y="1918975"/>
                <a:ext cx="247800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9912" h="4193" extrusionOk="0">
                    <a:moveTo>
                      <a:pt x="699" y="0"/>
                    </a:moveTo>
                    <a:cubicBezTo>
                      <a:pt x="488" y="49"/>
                      <a:pt x="520" y="195"/>
                      <a:pt x="537" y="374"/>
                    </a:cubicBezTo>
                    <a:cubicBezTo>
                      <a:pt x="549" y="535"/>
                      <a:pt x="485" y="554"/>
                      <a:pt x="455" y="554"/>
                    </a:cubicBezTo>
                    <a:cubicBezTo>
                      <a:pt x="445" y="554"/>
                      <a:pt x="439" y="553"/>
                      <a:pt x="439" y="553"/>
                    </a:cubicBezTo>
                    <a:cubicBezTo>
                      <a:pt x="293" y="682"/>
                      <a:pt x="407" y="682"/>
                      <a:pt x="212" y="894"/>
                    </a:cubicBezTo>
                    <a:cubicBezTo>
                      <a:pt x="0" y="1089"/>
                      <a:pt x="130" y="1592"/>
                      <a:pt x="358" y="1592"/>
                    </a:cubicBezTo>
                    <a:cubicBezTo>
                      <a:pt x="569" y="1592"/>
                      <a:pt x="1528" y="1869"/>
                      <a:pt x="2259" y="2324"/>
                    </a:cubicBezTo>
                    <a:cubicBezTo>
                      <a:pt x="2990" y="2795"/>
                      <a:pt x="4339" y="3412"/>
                      <a:pt x="5330" y="3753"/>
                    </a:cubicBezTo>
                    <a:cubicBezTo>
                      <a:pt x="6321" y="4095"/>
                      <a:pt x="7946" y="4192"/>
                      <a:pt x="7946" y="4192"/>
                    </a:cubicBezTo>
                    <a:cubicBezTo>
                      <a:pt x="9181" y="3510"/>
                      <a:pt x="9912" y="1869"/>
                      <a:pt x="9912" y="1869"/>
                    </a:cubicBezTo>
                    <a:lnTo>
                      <a:pt x="8742" y="488"/>
                    </a:lnTo>
                    <a:lnTo>
                      <a:pt x="7101" y="1917"/>
                    </a:lnTo>
                    <a:cubicBezTo>
                      <a:pt x="7101" y="1917"/>
                      <a:pt x="3819" y="1836"/>
                      <a:pt x="3445" y="1804"/>
                    </a:cubicBezTo>
                    <a:cubicBezTo>
                      <a:pt x="3055" y="1755"/>
                      <a:pt x="2243" y="1397"/>
                      <a:pt x="2243" y="1397"/>
                    </a:cubicBezTo>
                    <a:cubicBezTo>
                      <a:pt x="1836" y="731"/>
                      <a:pt x="1706" y="682"/>
                      <a:pt x="1544" y="536"/>
                    </a:cubicBezTo>
                    <a:cubicBezTo>
                      <a:pt x="1382" y="406"/>
                      <a:pt x="1040" y="520"/>
                      <a:pt x="927" y="374"/>
                    </a:cubicBezTo>
                    <a:cubicBezTo>
                      <a:pt x="797" y="244"/>
                      <a:pt x="699" y="0"/>
                      <a:pt x="699" y="0"/>
                    </a:cubicBezTo>
                    <a:close/>
                  </a:path>
                </a:pathLst>
              </a:custGeom>
              <a:solidFill>
                <a:srgbClr val="FFB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7" name="Google Shape;591;p32">
                <a:extLst>
                  <a:ext uri="{FF2B5EF4-FFF2-40B4-BE49-F238E27FC236}">
                    <a16:creationId xmlns:a16="http://schemas.microsoft.com/office/drawing/2014/main" id="{020A15FC-5BF9-7918-87BF-97802DB50B78}"/>
                  </a:ext>
                </a:extLst>
              </p:cNvPr>
              <p:cNvSpPr/>
              <p:nvPr/>
            </p:nvSpPr>
            <p:spPr>
              <a:xfrm>
                <a:off x="4409750" y="1999400"/>
                <a:ext cx="93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651" extrusionOk="0">
                    <a:moveTo>
                      <a:pt x="0" y="0"/>
                    </a:moveTo>
                    <a:lnTo>
                      <a:pt x="49" y="650"/>
                    </a:lnTo>
                    <a:lnTo>
                      <a:pt x="374" y="650"/>
                    </a:lnTo>
                    <a:lnTo>
                      <a:pt x="32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8" name="Google Shape;592;p32">
                <a:extLst>
                  <a:ext uri="{FF2B5EF4-FFF2-40B4-BE49-F238E27FC236}">
                    <a16:creationId xmlns:a16="http://schemas.microsoft.com/office/drawing/2014/main" id="{EA8751E8-F418-5A57-BFD4-262184648F0D}"/>
                  </a:ext>
                </a:extLst>
              </p:cNvPr>
              <p:cNvSpPr/>
              <p:nvPr/>
            </p:nvSpPr>
            <p:spPr>
              <a:xfrm>
                <a:off x="4355300" y="1395325"/>
                <a:ext cx="75600" cy="543975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21759" extrusionOk="0">
                    <a:moveTo>
                      <a:pt x="2291" y="0"/>
                    </a:moveTo>
                    <a:cubicBezTo>
                      <a:pt x="2083" y="0"/>
                      <a:pt x="1830" y="36"/>
                      <a:pt x="1593" y="67"/>
                    </a:cubicBezTo>
                    <a:cubicBezTo>
                      <a:pt x="1122" y="100"/>
                      <a:pt x="293" y="669"/>
                      <a:pt x="147" y="929"/>
                    </a:cubicBezTo>
                    <a:cubicBezTo>
                      <a:pt x="1" y="1205"/>
                      <a:pt x="228" y="2358"/>
                      <a:pt x="228" y="2358"/>
                    </a:cubicBezTo>
                    <a:lnTo>
                      <a:pt x="326" y="2943"/>
                    </a:lnTo>
                    <a:lnTo>
                      <a:pt x="1398" y="12920"/>
                    </a:lnTo>
                    <a:lnTo>
                      <a:pt x="1934" y="21758"/>
                    </a:lnTo>
                    <a:lnTo>
                      <a:pt x="2259" y="21710"/>
                    </a:lnTo>
                    <a:cubicBezTo>
                      <a:pt x="2259" y="21710"/>
                      <a:pt x="1756" y="14008"/>
                      <a:pt x="1609" y="12822"/>
                    </a:cubicBezTo>
                    <a:cubicBezTo>
                      <a:pt x="1496" y="11620"/>
                      <a:pt x="472" y="1903"/>
                      <a:pt x="472" y="1903"/>
                    </a:cubicBezTo>
                    <a:cubicBezTo>
                      <a:pt x="472" y="1903"/>
                      <a:pt x="1886" y="1546"/>
                      <a:pt x="2211" y="1237"/>
                    </a:cubicBezTo>
                    <a:cubicBezTo>
                      <a:pt x="2503" y="929"/>
                      <a:pt x="3023" y="766"/>
                      <a:pt x="2731" y="165"/>
                    </a:cubicBezTo>
                    <a:cubicBezTo>
                      <a:pt x="2681" y="40"/>
                      <a:pt x="2511" y="0"/>
                      <a:pt x="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9" name="Google Shape;593;p32">
                <a:extLst>
                  <a:ext uri="{FF2B5EF4-FFF2-40B4-BE49-F238E27FC236}">
                    <a16:creationId xmlns:a16="http://schemas.microsoft.com/office/drawing/2014/main" id="{A4833399-81BA-B946-A2C0-48B9322FF3C5}"/>
                  </a:ext>
                </a:extLst>
              </p:cNvPr>
              <p:cNvSpPr/>
              <p:nvPr/>
            </p:nvSpPr>
            <p:spPr>
              <a:xfrm>
                <a:off x="4592125" y="1865950"/>
                <a:ext cx="39500" cy="883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3535" extrusionOk="0">
                    <a:moveTo>
                      <a:pt x="1174" y="0"/>
                    </a:moveTo>
                    <a:cubicBezTo>
                      <a:pt x="1163" y="0"/>
                      <a:pt x="1151" y="3"/>
                      <a:pt x="1138" y="9"/>
                    </a:cubicBezTo>
                    <a:cubicBezTo>
                      <a:pt x="1138" y="9"/>
                      <a:pt x="407" y="1179"/>
                      <a:pt x="0" y="2982"/>
                    </a:cubicBezTo>
                    <a:lnTo>
                      <a:pt x="1057" y="3535"/>
                    </a:lnTo>
                    <a:cubicBezTo>
                      <a:pt x="1057" y="3535"/>
                      <a:pt x="1579" y="0"/>
                      <a:pt x="1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0" name="Google Shape;594;p32">
                <a:extLst>
                  <a:ext uri="{FF2B5EF4-FFF2-40B4-BE49-F238E27FC236}">
                    <a16:creationId xmlns:a16="http://schemas.microsoft.com/office/drawing/2014/main" id="{965E78E9-2F57-B226-D37A-835F3B7D1B5C}"/>
                  </a:ext>
                </a:extLst>
              </p:cNvPr>
              <p:cNvSpPr/>
              <p:nvPr/>
            </p:nvSpPr>
            <p:spPr>
              <a:xfrm>
                <a:off x="4535650" y="2108225"/>
                <a:ext cx="320125" cy="483825"/>
              </a:xfrm>
              <a:custGeom>
                <a:avLst/>
                <a:gdLst/>
                <a:ahLst/>
                <a:cxnLst/>
                <a:rect l="l" t="t" r="r" b="b"/>
                <a:pathLst>
                  <a:path w="12805" h="19353" extrusionOk="0">
                    <a:moveTo>
                      <a:pt x="9813" y="1"/>
                    </a:moveTo>
                    <a:cubicBezTo>
                      <a:pt x="9744" y="1"/>
                      <a:pt x="7522" y="1100"/>
                      <a:pt x="5467" y="1100"/>
                    </a:cubicBezTo>
                    <a:cubicBezTo>
                      <a:pt x="4717" y="1100"/>
                      <a:pt x="3989" y="953"/>
                      <a:pt x="3397" y="554"/>
                    </a:cubicBezTo>
                    <a:cubicBezTo>
                      <a:pt x="3397" y="554"/>
                      <a:pt x="2812" y="2276"/>
                      <a:pt x="2552" y="3836"/>
                    </a:cubicBezTo>
                    <a:cubicBezTo>
                      <a:pt x="2276" y="5428"/>
                      <a:pt x="1837" y="7996"/>
                      <a:pt x="1837" y="8434"/>
                    </a:cubicBezTo>
                    <a:cubicBezTo>
                      <a:pt x="1837" y="8841"/>
                      <a:pt x="1268" y="10498"/>
                      <a:pt x="1090" y="11083"/>
                    </a:cubicBezTo>
                    <a:cubicBezTo>
                      <a:pt x="1090" y="11083"/>
                      <a:pt x="245" y="13959"/>
                      <a:pt x="131" y="16168"/>
                    </a:cubicBezTo>
                    <a:cubicBezTo>
                      <a:pt x="1" y="18362"/>
                      <a:pt x="1" y="18833"/>
                      <a:pt x="1" y="18833"/>
                    </a:cubicBezTo>
                    <a:lnTo>
                      <a:pt x="1870" y="19353"/>
                    </a:lnTo>
                    <a:cubicBezTo>
                      <a:pt x="1870" y="19353"/>
                      <a:pt x="2406" y="17826"/>
                      <a:pt x="2666" y="15827"/>
                    </a:cubicBezTo>
                    <a:cubicBezTo>
                      <a:pt x="2942" y="13812"/>
                      <a:pt x="3023" y="13227"/>
                      <a:pt x="3381" y="12285"/>
                    </a:cubicBezTo>
                    <a:cubicBezTo>
                      <a:pt x="3706" y="11359"/>
                      <a:pt x="4355" y="10465"/>
                      <a:pt x="4550" y="9377"/>
                    </a:cubicBezTo>
                    <a:cubicBezTo>
                      <a:pt x="4762" y="8304"/>
                      <a:pt x="5168" y="7703"/>
                      <a:pt x="5282" y="7329"/>
                    </a:cubicBezTo>
                    <a:cubicBezTo>
                      <a:pt x="5411" y="6973"/>
                      <a:pt x="6153" y="4957"/>
                      <a:pt x="6496" y="4957"/>
                    </a:cubicBezTo>
                    <a:cubicBezTo>
                      <a:pt x="6497" y="4957"/>
                      <a:pt x="6499" y="4957"/>
                      <a:pt x="6500" y="4957"/>
                    </a:cubicBezTo>
                    <a:cubicBezTo>
                      <a:pt x="6858" y="4974"/>
                      <a:pt x="7540" y="6078"/>
                      <a:pt x="7816" y="6988"/>
                    </a:cubicBezTo>
                    <a:cubicBezTo>
                      <a:pt x="8125" y="7882"/>
                      <a:pt x="7686" y="8711"/>
                      <a:pt x="8141" y="10027"/>
                    </a:cubicBezTo>
                    <a:cubicBezTo>
                      <a:pt x="8612" y="11359"/>
                      <a:pt x="9035" y="12123"/>
                      <a:pt x="9246" y="12870"/>
                    </a:cubicBezTo>
                    <a:cubicBezTo>
                      <a:pt x="9441" y="13634"/>
                      <a:pt x="10448" y="17793"/>
                      <a:pt x="10448" y="17793"/>
                    </a:cubicBezTo>
                    <a:lnTo>
                      <a:pt x="10985" y="19272"/>
                    </a:lnTo>
                    <a:lnTo>
                      <a:pt x="12804" y="18606"/>
                    </a:lnTo>
                    <a:cubicBezTo>
                      <a:pt x="12804" y="18606"/>
                      <a:pt x="12658" y="17159"/>
                      <a:pt x="12284" y="14966"/>
                    </a:cubicBezTo>
                    <a:cubicBezTo>
                      <a:pt x="11943" y="12789"/>
                      <a:pt x="10968" y="10352"/>
                      <a:pt x="10968" y="9669"/>
                    </a:cubicBezTo>
                    <a:cubicBezTo>
                      <a:pt x="10968" y="8954"/>
                      <a:pt x="10692" y="6160"/>
                      <a:pt x="10741" y="5591"/>
                    </a:cubicBezTo>
                    <a:cubicBezTo>
                      <a:pt x="10790" y="5022"/>
                      <a:pt x="10172" y="3284"/>
                      <a:pt x="10123" y="2504"/>
                    </a:cubicBezTo>
                    <a:cubicBezTo>
                      <a:pt x="10075" y="1724"/>
                      <a:pt x="10075" y="765"/>
                      <a:pt x="9815" y="2"/>
                    </a:cubicBezTo>
                    <a:cubicBezTo>
                      <a:pt x="9815" y="1"/>
                      <a:pt x="9814" y="1"/>
                      <a:pt x="9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1" name="Google Shape;595;p32">
                <a:extLst>
                  <a:ext uri="{FF2B5EF4-FFF2-40B4-BE49-F238E27FC236}">
                    <a16:creationId xmlns:a16="http://schemas.microsoft.com/office/drawing/2014/main" id="{9E10E8F8-495A-57EF-E372-2976D3261ED7}"/>
                  </a:ext>
                </a:extLst>
              </p:cNvPr>
              <p:cNvSpPr/>
              <p:nvPr/>
            </p:nvSpPr>
            <p:spPr>
              <a:xfrm>
                <a:off x="4515750" y="2578225"/>
                <a:ext cx="6950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824" extrusionOk="0">
                    <a:moveTo>
                      <a:pt x="1089" y="1"/>
                    </a:moveTo>
                    <a:cubicBezTo>
                      <a:pt x="1089" y="1"/>
                      <a:pt x="846" y="537"/>
                      <a:pt x="537" y="845"/>
                    </a:cubicBezTo>
                    <a:cubicBezTo>
                      <a:pt x="228" y="1138"/>
                      <a:pt x="33" y="1333"/>
                      <a:pt x="33" y="1577"/>
                    </a:cubicBezTo>
                    <a:cubicBezTo>
                      <a:pt x="1" y="1820"/>
                      <a:pt x="50" y="1820"/>
                      <a:pt x="228" y="1820"/>
                    </a:cubicBezTo>
                    <a:cubicBezTo>
                      <a:pt x="347" y="1820"/>
                      <a:pt x="748" y="1806"/>
                      <a:pt x="1103" y="1806"/>
                    </a:cubicBezTo>
                    <a:cubicBezTo>
                      <a:pt x="1281" y="1806"/>
                      <a:pt x="1447" y="1809"/>
                      <a:pt x="1561" y="1820"/>
                    </a:cubicBezTo>
                    <a:cubicBezTo>
                      <a:pt x="1598" y="1822"/>
                      <a:pt x="1634" y="1823"/>
                      <a:pt x="1668" y="1823"/>
                    </a:cubicBezTo>
                    <a:cubicBezTo>
                      <a:pt x="1845" y="1823"/>
                      <a:pt x="1979" y="1802"/>
                      <a:pt x="2118" y="1802"/>
                    </a:cubicBezTo>
                    <a:cubicBezTo>
                      <a:pt x="2184" y="1802"/>
                      <a:pt x="2251" y="1807"/>
                      <a:pt x="2324" y="1820"/>
                    </a:cubicBezTo>
                    <a:cubicBezTo>
                      <a:pt x="2339" y="1822"/>
                      <a:pt x="2354" y="1823"/>
                      <a:pt x="2367" y="1823"/>
                    </a:cubicBezTo>
                    <a:cubicBezTo>
                      <a:pt x="2582" y="1823"/>
                      <a:pt x="2685" y="1597"/>
                      <a:pt x="2731" y="1414"/>
                    </a:cubicBezTo>
                    <a:cubicBezTo>
                      <a:pt x="2779" y="1203"/>
                      <a:pt x="2779" y="715"/>
                      <a:pt x="2584" y="537"/>
                    </a:cubicBezTo>
                    <a:cubicBezTo>
                      <a:pt x="2389" y="390"/>
                      <a:pt x="2211" y="33"/>
                      <a:pt x="1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2" name="Google Shape;596;p32">
                <a:extLst>
                  <a:ext uri="{FF2B5EF4-FFF2-40B4-BE49-F238E27FC236}">
                    <a16:creationId xmlns:a16="http://schemas.microsoft.com/office/drawing/2014/main" id="{1959096A-7F63-0105-4082-13B8C9A05343}"/>
                  </a:ext>
                </a:extLst>
              </p:cNvPr>
              <p:cNvSpPr/>
              <p:nvPr/>
            </p:nvSpPr>
            <p:spPr>
              <a:xfrm>
                <a:off x="4807400" y="2573750"/>
                <a:ext cx="69100" cy="4535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1814" extrusionOk="0">
                    <a:moveTo>
                      <a:pt x="1691" y="1"/>
                    </a:moveTo>
                    <a:cubicBezTo>
                      <a:pt x="570" y="17"/>
                      <a:pt x="391" y="375"/>
                      <a:pt x="180" y="537"/>
                    </a:cubicBezTo>
                    <a:cubicBezTo>
                      <a:pt x="1" y="716"/>
                      <a:pt x="1" y="1203"/>
                      <a:pt x="50" y="1398"/>
                    </a:cubicBezTo>
                    <a:cubicBezTo>
                      <a:pt x="79" y="1591"/>
                      <a:pt x="190" y="1811"/>
                      <a:pt x="394" y="1811"/>
                    </a:cubicBezTo>
                    <a:cubicBezTo>
                      <a:pt x="414" y="1811"/>
                      <a:pt x="434" y="1809"/>
                      <a:pt x="456" y="1804"/>
                    </a:cubicBezTo>
                    <a:cubicBezTo>
                      <a:pt x="511" y="1797"/>
                      <a:pt x="562" y="1795"/>
                      <a:pt x="612" y="1795"/>
                    </a:cubicBezTo>
                    <a:cubicBezTo>
                      <a:pt x="748" y="1795"/>
                      <a:pt x="873" y="1814"/>
                      <a:pt x="1031" y="1814"/>
                    </a:cubicBezTo>
                    <a:cubicBezTo>
                      <a:pt x="1089" y="1814"/>
                      <a:pt x="1151" y="1811"/>
                      <a:pt x="1219" y="1804"/>
                    </a:cubicBezTo>
                    <a:cubicBezTo>
                      <a:pt x="1328" y="1799"/>
                      <a:pt x="1490" y="1797"/>
                      <a:pt x="1665" y="1797"/>
                    </a:cubicBezTo>
                    <a:cubicBezTo>
                      <a:pt x="2016" y="1797"/>
                      <a:pt x="2416" y="1804"/>
                      <a:pt x="2536" y="1804"/>
                    </a:cubicBezTo>
                    <a:cubicBezTo>
                      <a:pt x="2731" y="1804"/>
                      <a:pt x="2763" y="1804"/>
                      <a:pt x="2747" y="1561"/>
                    </a:cubicBezTo>
                    <a:cubicBezTo>
                      <a:pt x="2747" y="1317"/>
                      <a:pt x="2536" y="1138"/>
                      <a:pt x="2243" y="829"/>
                    </a:cubicBezTo>
                    <a:cubicBezTo>
                      <a:pt x="1934" y="537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3" name="Google Shape;597;p32">
                <a:extLst>
                  <a:ext uri="{FF2B5EF4-FFF2-40B4-BE49-F238E27FC236}">
                    <a16:creationId xmlns:a16="http://schemas.microsoft.com/office/drawing/2014/main" id="{B277AD51-A54B-7A70-D0C9-51E133C1C6BE}"/>
                  </a:ext>
                </a:extLst>
              </p:cNvPr>
              <p:cNvSpPr/>
              <p:nvPr/>
            </p:nvSpPr>
            <p:spPr>
              <a:xfrm>
                <a:off x="4597400" y="1840025"/>
                <a:ext cx="183625" cy="303975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2159" extrusionOk="0">
                    <a:moveTo>
                      <a:pt x="3207" y="1"/>
                    </a:moveTo>
                    <a:cubicBezTo>
                      <a:pt x="2243" y="1"/>
                      <a:pt x="1050" y="368"/>
                      <a:pt x="618" y="1663"/>
                    </a:cubicBezTo>
                    <a:cubicBezTo>
                      <a:pt x="1" y="3581"/>
                      <a:pt x="586" y="5888"/>
                      <a:pt x="667" y="7626"/>
                    </a:cubicBezTo>
                    <a:cubicBezTo>
                      <a:pt x="748" y="9495"/>
                      <a:pt x="618" y="11331"/>
                      <a:pt x="1398" y="11883"/>
                    </a:cubicBezTo>
                    <a:cubicBezTo>
                      <a:pt x="1640" y="12064"/>
                      <a:pt x="2155" y="12159"/>
                      <a:pt x="2801" y="12159"/>
                    </a:cubicBezTo>
                    <a:cubicBezTo>
                      <a:pt x="4189" y="12159"/>
                      <a:pt x="6180" y="11717"/>
                      <a:pt x="7345" y="10730"/>
                    </a:cubicBezTo>
                    <a:cubicBezTo>
                      <a:pt x="7345" y="10730"/>
                      <a:pt x="7004" y="9836"/>
                      <a:pt x="6776" y="8536"/>
                    </a:cubicBezTo>
                    <a:cubicBezTo>
                      <a:pt x="6549" y="7236"/>
                      <a:pt x="6955" y="4669"/>
                      <a:pt x="6597" y="3662"/>
                    </a:cubicBezTo>
                    <a:cubicBezTo>
                      <a:pt x="6207" y="2638"/>
                      <a:pt x="5070" y="510"/>
                      <a:pt x="4306" y="185"/>
                    </a:cubicBezTo>
                    <a:cubicBezTo>
                      <a:pt x="4058" y="81"/>
                      <a:pt x="3657" y="1"/>
                      <a:pt x="32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4" name="Google Shape;598;p32">
                <a:extLst>
                  <a:ext uri="{FF2B5EF4-FFF2-40B4-BE49-F238E27FC236}">
                    <a16:creationId xmlns:a16="http://schemas.microsoft.com/office/drawing/2014/main" id="{C12C12F0-B0CA-DBC3-44E8-46283250B408}"/>
                  </a:ext>
                </a:extLst>
              </p:cNvPr>
              <p:cNvSpPr/>
              <p:nvPr/>
            </p:nvSpPr>
            <p:spPr>
              <a:xfrm>
                <a:off x="4395525" y="1946575"/>
                <a:ext cx="276250" cy="56100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2244" extrusionOk="0">
                    <a:moveTo>
                      <a:pt x="9668" y="1"/>
                    </a:moveTo>
                    <a:cubicBezTo>
                      <a:pt x="8011" y="66"/>
                      <a:pt x="3754" y="846"/>
                      <a:pt x="2909" y="943"/>
                    </a:cubicBezTo>
                    <a:cubicBezTo>
                      <a:pt x="2828" y="952"/>
                      <a:pt x="2751" y="957"/>
                      <a:pt x="2678" y="957"/>
                    </a:cubicBezTo>
                    <a:cubicBezTo>
                      <a:pt x="1969" y="957"/>
                      <a:pt x="1609" y="570"/>
                      <a:pt x="1609" y="570"/>
                    </a:cubicBezTo>
                    <a:cubicBezTo>
                      <a:pt x="1486" y="493"/>
                      <a:pt x="1189" y="242"/>
                      <a:pt x="951" y="242"/>
                    </a:cubicBezTo>
                    <a:cubicBezTo>
                      <a:pt x="937" y="242"/>
                      <a:pt x="924" y="243"/>
                      <a:pt x="910" y="245"/>
                    </a:cubicBezTo>
                    <a:cubicBezTo>
                      <a:pt x="650" y="293"/>
                      <a:pt x="293" y="375"/>
                      <a:pt x="147" y="570"/>
                    </a:cubicBezTo>
                    <a:cubicBezTo>
                      <a:pt x="0" y="765"/>
                      <a:pt x="98" y="1122"/>
                      <a:pt x="147" y="1252"/>
                    </a:cubicBezTo>
                    <a:cubicBezTo>
                      <a:pt x="212" y="1382"/>
                      <a:pt x="65" y="1983"/>
                      <a:pt x="683" y="2178"/>
                    </a:cubicBezTo>
                    <a:cubicBezTo>
                      <a:pt x="841" y="2224"/>
                      <a:pt x="1001" y="2241"/>
                      <a:pt x="1152" y="2241"/>
                    </a:cubicBezTo>
                    <a:cubicBezTo>
                      <a:pt x="1590" y="2241"/>
                      <a:pt x="1950" y="2097"/>
                      <a:pt x="1950" y="2097"/>
                    </a:cubicBezTo>
                    <a:cubicBezTo>
                      <a:pt x="1950" y="2097"/>
                      <a:pt x="6305" y="2032"/>
                      <a:pt x="7458" y="1983"/>
                    </a:cubicBezTo>
                    <a:cubicBezTo>
                      <a:pt x="7566" y="1977"/>
                      <a:pt x="7684" y="1975"/>
                      <a:pt x="7809" y="1975"/>
                    </a:cubicBezTo>
                    <a:cubicBezTo>
                      <a:pt x="9062" y="1975"/>
                      <a:pt x="11049" y="2243"/>
                      <a:pt x="11049" y="2243"/>
                    </a:cubicBezTo>
                    <a:lnTo>
                      <a:pt x="9668" y="1"/>
                    </a:lnTo>
                    <a:close/>
                  </a:path>
                </a:pathLst>
              </a:custGeom>
              <a:solidFill>
                <a:srgbClr val="FFDD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5" name="Google Shape;599;p32">
                <a:extLst>
                  <a:ext uri="{FF2B5EF4-FFF2-40B4-BE49-F238E27FC236}">
                    <a16:creationId xmlns:a16="http://schemas.microsoft.com/office/drawing/2014/main" id="{041CA86E-2743-6648-26BC-E293AC3535FC}"/>
                  </a:ext>
                </a:extLst>
              </p:cNvPr>
              <p:cNvSpPr/>
              <p:nvPr/>
            </p:nvSpPr>
            <p:spPr>
              <a:xfrm>
                <a:off x="4632350" y="1926500"/>
                <a:ext cx="128775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3286" extrusionOk="0">
                    <a:moveTo>
                      <a:pt x="2626" y="1"/>
                    </a:moveTo>
                    <a:cubicBezTo>
                      <a:pt x="2073" y="1"/>
                      <a:pt x="1690" y="203"/>
                      <a:pt x="1690" y="203"/>
                    </a:cubicBezTo>
                    <a:lnTo>
                      <a:pt x="0" y="771"/>
                    </a:lnTo>
                    <a:cubicBezTo>
                      <a:pt x="16" y="1096"/>
                      <a:pt x="162" y="1503"/>
                      <a:pt x="162" y="1503"/>
                    </a:cubicBezTo>
                    <a:cubicBezTo>
                      <a:pt x="812" y="2884"/>
                      <a:pt x="1527" y="3241"/>
                      <a:pt x="1527" y="3241"/>
                    </a:cubicBezTo>
                    <a:cubicBezTo>
                      <a:pt x="1598" y="3229"/>
                      <a:pt x="1680" y="3224"/>
                      <a:pt x="1771" y="3224"/>
                    </a:cubicBezTo>
                    <a:cubicBezTo>
                      <a:pt x="2094" y="3224"/>
                      <a:pt x="2527" y="3286"/>
                      <a:pt x="2965" y="3286"/>
                    </a:cubicBezTo>
                    <a:cubicBezTo>
                      <a:pt x="3526" y="3286"/>
                      <a:pt x="4095" y="3184"/>
                      <a:pt x="4452" y="2721"/>
                    </a:cubicBezTo>
                    <a:cubicBezTo>
                      <a:pt x="5151" y="1811"/>
                      <a:pt x="4549" y="641"/>
                      <a:pt x="3558" y="203"/>
                    </a:cubicBezTo>
                    <a:cubicBezTo>
                      <a:pt x="3223" y="51"/>
                      <a:pt x="2903" y="1"/>
                      <a:pt x="2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6" name="Google Shape;600;p32">
                <a:extLst>
                  <a:ext uri="{FF2B5EF4-FFF2-40B4-BE49-F238E27FC236}">
                    <a16:creationId xmlns:a16="http://schemas.microsoft.com/office/drawing/2014/main" id="{119E147A-6DE5-D507-ACDB-E7BE570293F4}"/>
                  </a:ext>
                </a:extLst>
              </p:cNvPr>
              <p:cNvSpPr/>
              <p:nvPr/>
            </p:nvSpPr>
            <p:spPr>
              <a:xfrm>
                <a:off x="4638825" y="1858025"/>
                <a:ext cx="463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594" extrusionOk="0">
                    <a:moveTo>
                      <a:pt x="423" y="1"/>
                    </a:moveTo>
                    <a:cubicBezTo>
                      <a:pt x="423" y="1"/>
                      <a:pt x="1" y="342"/>
                      <a:pt x="423" y="1512"/>
                    </a:cubicBezTo>
                    <a:cubicBezTo>
                      <a:pt x="423" y="1512"/>
                      <a:pt x="407" y="1593"/>
                      <a:pt x="570" y="1593"/>
                    </a:cubicBezTo>
                    <a:cubicBezTo>
                      <a:pt x="732" y="1577"/>
                      <a:pt x="1317" y="1528"/>
                      <a:pt x="1593" y="1414"/>
                    </a:cubicBezTo>
                    <a:cubicBezTo>
                      <a:pt x="1853" y="1284"/>
                      <a:pt x="1642" y="521"/>
                      <a:pt x="1642" y="521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FFB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7" name="Google Shape;601;p32">
                <a:extLst>
                  <a:ext uri="{FF2B5EF4-FFF2-40B4-BE49-F238E27FC236}">
                    <a16:creationId xmlns:a16="http://schemas.microsoft.com/office/drawing/2014/main" id="{8FF516E9-BCDD-10CC-A60C-14A3F86F6040}"/>
                  </a:ext>
                </a:extLst>
              </p:cNvPr>
              <p:cNvSpPr/>
              <p:nvPr/>
            </p:nvSpPr>
            <p:spPr>
              <a:xfrm>
                <a:off x="4650200" y="1848700"/>
                <a:ext cx="780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538" extrusionOk="0">
                    <a:moveTo>
                      <a:pt x="1" y="1950"/>
                    </a:moveTo>
                    <a:cubicBezTo>
                      <a:pt x="1" y="1950"/>
                      <a:pt x="2" y="1950"/>
                      <a:pt x="4" y="1950"/>
                    </a:cubicBezTo>
                    <a:lnTo>
                      <a:pt x="4" y="1950"/>
                    </a:lnTo>
                    <a:cubicBezTo>
                      <a:pt x="3" y="1950"/>
                      <a:pt x="2" y="1950"/>
                      <a:pt x="1" y="1950"/>
                    </a:cubicBezTo>
                    <a:close/>
                    <a:moveTo>
                      <a:pt x="2861" y="0"/>
                    </a:moveTo>
                    <a:cubicBezTo>
                      <a:pt x="2796" y="228"/>
                      <a:pt x="2471" y="813"/>
                      <a:pt x="1788" y="1381"/>
                    </a:cubicBezTo>
                    <a:cubicBezTo>
                      <a:pt x="1142" y="1935"/>
                      <a:pt x="116" y="1950"/>
                      <a:pt x="10" y="1950"/>
                    </a:cubicBezTo>
                    <a:cubicBezTo>
                      <a:pt x="8" y="1950"/>
                      <a:pt x="6" y="1950"/>
                      <a:pt x="4" y="1950"/>
                    </a:cubicBezTo>
                    <a:lnTo>
                      <a:pt x="4" y="1950"/>
                    </a:lnTo>
                    <a:cubicBezTo>
                      <a:pt x="277" y="1955"/>
                      <a:pt x="293" y="2535"/>
                      <a:pt x="293" y="2535"/>
                    </a:cubicBezTo>
                    <a:cubicBezTo>
                      <a:pt x="293" y="2535"/>
                      <a:pt x="316" y="2538"/>
                      <a:pt x="362" y="2538"/>
                    </a:cubicBezTo>
                    <a:cubicBezTo>
                      <a:pt x="532" y="2538"/>
                      <a:pt x="1019" y="2497"/>
                      <a:pt x="1788" y="2112"/>
                    </a:cubicBezTo>
                    <a:cubicBezTo>
                      <a:pt x="2763" y="1625"/>
                      <a:pt x="3121" y="991"/>
                      <a:pt x="3121" y="991"/>
                    </a:cubicBezTo>
                    <a:cubicBezTo>
                      <a:pt x="3023" y="65"/>
                      <a:pt x="2861" y="0"/>
                      <a:pt x="28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8" name="Google Shape;602;p32">
                <a:extLst>
                  <a:ext uri="{FF2B5EF4-FFF2-40B4-BE49-F238E27FC236}">
                    <a16:creationId xmlns:a16="http://schemas.microsoft.com/office/drawing/2014/main" id="{E740F05D-D004-7EDF-EE8B-49EE092E6B12}"/>
                  </a:ext>
                </a:extLst>
              </p:cNvPr>
              <p:cNvSpPr/>
              <p:nvPr/>
            </p:nvSpPr>
            <p:spPr>
              <a:xfrm>
                <a:off x="4632350" y="1857225"/>
                <a:ext cx="1932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723" extrusionOk="0">
                    <a:moveTo>
                      <a:pt x="309" y="0"/>
                    </a:moveTo>
                    <a:cubicBezTo>
                      <a:pt x="309" y="0"/>
                      <a:pt x="0" y="585"/>
                      <a:pt x="325" y="1723"/>
                    </a:cubicBezTo>
                    <a:cubicBezTo>
                      <a:pt x="325" y="1723"/>
                      <a:pt x="523" y="1598"/>
                      <a:pt x="651" y="1598"/>
                    </a:cubicBezTo>
                    <a:cubicBezTo>
                      <a:pt x="684" y="1598"/>
                      <a:pt x="712" y="1606"/>
                      <a:pt x="731" y="1625"/>
                    </a:cubicBezTo>
                    <a:cubicBezTo>
                      <a:pt x="752" y="1646"/>
                      <a:pt x="762" y="1654"/>
                      <a:pt x="764" y="1654"/>
                    </a:cubicBezTo>
                    <a:cubicBezTo>
                      <a:pt x="773" y="1654"/>
                      <a:pt x="682" y="1544"/>
                      <a:pt x="682" y="1544"/>
                    </a:cubicBezTo>
                    <a:cubicBezTo>
                      <a:pt x="682" y="1544"/>
                      <a:pt x="341" y="699"/>
                      <a:pt x="634" y="212"/>
                    </a:cubicBez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9" name="Google Shape;603;p32">
                <a:extLst>
                  <a:ext uri="{FF2B5EF4-FFF2-40B4-BE49-F238E27FC236}">
                    <a16:creationId xmlns:a16="http://schemas.microsoft.com/office/drawing/2014/main" id="{50CA70DC-2C07-F7D9-5B09-91AB00682E98}"/>
                  </a:ext>
                </a:extLst>
              </p:cNvPr>
              <p:cNvSpPr/>
              <p:nvPr/>
            </p:nvSpPr>
            <p:spPr>
              <a:xfrm>
                <a:off x="4648175" y="1842200"/>
                <a:ext cx="6582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2032" extrusionOk="0">
                    <a:moveTo>
                      <a:pt x="2633" y="0"/>
                    </a:moveTo>
                    <a:lnTo>
                      <a:pt x="1" y="878"/>
                    </a:lnTo>
                    <a:cubicBezTo>
                      <a:pt x="1" y="878"/>
                      <a:pt x="400" y="2032"/>
                      <a:pt x="1318" y="2032"/>
                    </a:cubicBezTo>
                    <a:cubicBezTo>
                      <a:pt x="1380" y="2032"/>
                      <a:pt x="1445" y="2026"/>
                      <a:pt x="1512" y="2015"/>
                    </a:cubicBezTo>
                    <a:cubicBezTo>
                      <a:pt x="2568" y="1852"/>
                      <a:pt x="2633" y="0"/>
                      <a:pt x="2633" y="0"/>
                    </a:cubicBezTo>
                    <a:close/>
                  </a:path>
                </a:pathLst>
              </a:custGeom>
              <a:solidFill>
                <a:srgbClr val="FFDD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0" name="Google Shape;604;p32">
                <a:extLst>
                  <a:ext uri="{FF2B5EF4-FFF2-40B4-BE49-F238E27FC236}">
                    <a16:creationId xmlns:a16="http://schemas.microsoft.com/office/drawing/2014/main" id="{20C3ED6B-0A7E-8607-3F24-F8C06E768E42}"/>
                  </a:ext>
                </a:extLst>
              </p:cNvPr>
              <p:cNvSpPr/>
              <p:nvPr/>
            </p:nvSpPr>
            <p:spPr>
              <a:xfrm>
                <a:off x="4627875" y="1743875"/>
                <a:ext cx="97500" cy="122425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4897" extrusionOk="0">
                    <a:moveTo>
                      <a:pt x="2029" y="0"/>
                    </a:moveTo>
                    <a:cubicBezTo>
                      <a:pt x="2008" y="0"/>
                      <a:pt x="1987" y="1"/>
                      <a:pt x="1966" y="1"/>
                    </a:cubicBezTo>
                    <a:cubicBezTo>
                      <a:pt x="325" y="50"/>
                      <a:pt x="82" y="1447"/>
                      <a:pt x="82" y="1512"/>
                    </a:cubicBezTo>
                    <a:cubicBezTo>
                      <a:pt x="82" y="1577"/>
                      <a:pt x="0" y="2666"/>
                      <a:pt x="130" y="3137"/>
                    </a:cubicBezTo>
                    <a:cubicBezTo>
                      <a:pt x="260" y="3608"/>
                      <a:pt x="423" y="4421"/>
                      <a:pt x="520" y="4632"/>
                    </a:cubicBezTo>
                    <a:cubicBezTo>
                      <a:pt x="616" y="4800"/>
                      <a:pt x="695" y="4897"/>
                      <a:pt x="873" y="4897"/>
                    </a:cubicBezTo>
                    <a:cubicBezTo>
                      <a:pt x="936" y="4897"/>
                      <a:pt x="1012" y="4885"/>
                      <a:pt x="1105" y="4859"/>
                    </a:cubicBezTo>
                    <a:cubicBezTo>
                      <a:pt x="1393" y="4772"/>
                      <a:pt x="1873" y="4665"/>
                      <a:pt x="2376" y="4665"/>
                    </a:cubicBezTo>
                    <a:cubicBezTo>
                      <a:pt x="2526" y="4665"/>
                      <a:pt x="2678" y="4674"/>
                      <a:pt x="2827" y="4697"/>
                    </a:cubicBezTo>
                    <a:cubicBezTo>
                      <a:pt x="2949" y="4721"/>
                      <a:pt x="3056" y="4732"/>
                      <a:pt x="3151" y="4732"/>
                    </a:cubicBezTo>
                    <a:cubicBezTo>
                      <a:pt x="3580" y="4732"/>
                      <a:pt x="3757" y="4503"/>
                      <a:pt x="3770" y="4144"/>
                    </a:cubicBezTo>
                    <a:cubicBezTo>
                      <a:pt x="3786" y="3722"/>
                      <a:pt x="3624" y="3040"/>
                      <a:pt x="3624" y="2926"/>
                    </a:cubicBezTo>
                    <a:cubicBezTo>
                      <a:pt x="3607" y="2877"/>
                      <a:pt x="3737" y="2455"/>
                      <a:pt x="3786" y="2065"/>
                    </a:cubicBezTo>
                    <a:cubicBezTo>
                      <a:pt x="3900" y="1512"/>
                      <a:pt x="3754" y="927"/>
                      <a:pt x="3347" y="521"/>
                    </a:cubicBezTo>
                    <a:cubicBezTo>
                      <a:pt x="3064" y="238"/>
                      <a:pt x="2659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grpSp>
        <p:nvGrpSpPr>
          <p:cNvPr id="1145" name="Google Shape;1688;p41">
            <a:extLst>
              <a:ext uri="{FF2B5EF4-FFF2-40B4-BE49-F238E27FC236}">
                <a16:creationId xmlns:a16="http://schemas.microsoft.com/office/drawing/2014/main" id="{24C5F10D-BBB2-4210-469C-7CDECF16CE80}"/>
              </a:ext>
            </a:extLst>
          </p:cNvPr>
          <p:cNvGrpSpPr/>
          <p:nvPr/>
        </p:nvGrpSpPr>
        <p:grpSpPr>
          <a:xfrm>
            <a:off x="4819899" y="3373434"/>
            <a:ext cx="659265" cy="269230"/>
            <a:chOff x="3183903" y="395477"/>
            <a:chExt cx="1096805" cy="447933"/>
          </a:xfrm>
        </p:grpSpPr>
        <p:sp>
          <p:nvSpPr>
            <p:cNvPr id="1146" name="Google Shape;1689;p41">
              <a:extLst>
                <a:ext uri="{FF2B5EF4-FFF2-40B4-BE49-F238E27FC236}">
                  <a16:creationId xmlns:a16="http://schemas.microsoft.com/office/drawing/2014/main" id="{65F44BE1-820C-C0BB-89FC-F2A01C62DEF3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7" name="Google Shape;1690;p41">
              <a:extLst>
                <a:ext uri="{FF2B5EF4-FFF2-40B4-BE49-F238E27FC236}">
                  <a16:creationId xmlns:a16="http://schemas.microsoft.com/office/drawing/2014/main" id="{EFF21906-AEEC-779F-EAB4-5F161BCD2D3B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8" name="Google Shape;1691;p41">
              <a:extLst>
                <a:ext uri="{FF2B5EF4-FFF2-40B4-BE49-F238E27FC236}">
                  <a16:creationId xmlns:a16="http://schemas.microsoft.com/office/drawing/2014/main" id="{EF7BD8EA-7F2C-5B1C-A8D4-A6891DAF7133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9" name="Google Shape;1692;p41">
              <a:extLst>
                <a:ext uri="{FF2B5EF4-FFF2-40B4-BE49-F238E27FC236}">
                  <a16:creationId xmlns:a16="http://schemas.microsoft.com/office/drawing/2014/main" id="{2A9973DA-20C7-504A-7344-C0DEA8C4AEEA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0" name="Google Shape;1693;p41">
              <a:extLst>
                <a:ext uri="{FF2B5EF4-FFF2-40B4-BE49-F238E27FC236}">
                  <a16:creationId xmlns:a16="http://schemas.microsoft.com/office/drawing/2014/main" id="{F7D3A86E-4A4C-2E23-CFB9-691C052C56BF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1" name="Google Shape;1694;p41">
              <a:extLst>
                <a:ext uri="{FF2B5EF4-FFF2-40B4-BE49-F238E27FC236}">
                  <a16:creationId xmlns:a16="http://schemas.microsoft.com/office/drawing/2014/main" id="{88923DED-1657-8BB0-6297-78712B2CA015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2" name="Google Shape;1695;p41">
              <a:extLst>
                <a:ext uri="{FF2B5EF4-FFF2-40B4-BE49-F238E27FC236}">
                  <a16:creationId xmlns:a16="http://schemas.microsoft.com/office/drawing/2014/main" id="{C83483C3-4CD1-CACA-7F1A-5C456EE181E3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3" name="Google Shape;1696;p41">
              <a:extLst>
                <a:ext uri="{FF2B5EF4-FFF2-40B4-BE49-F238E27FC236}">
                  <a16:creationId xmlns:a16="http://schemas.microsoft.com/office/drawing/2014/main" id="{727D2CD9-4847-96E1-629B-CEF796390378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4" name="Google Shape;1697;p41">
              <a:extLst>
                <a:ext uri="{FF2B5EF4-FFF2-40B4-BE49-F238E27FC236}">
                  <a16:creationId xmlns:a16="http://schemas.microsoft.com/office/drawing/2014/main" id="{04CC29BA-F7A6-05FB-743E-853C2D8604B2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5" name="Google Shape;1698;p41">
              <a:extLst>
                <a:ext uri="{FF2B5EF4-FFF2-40B4-BE49-F238E27FC236}">
                  <a16:creationId xmlns:a16="http://schemas.microsoft.com/office/drawing/2014/main" id="{FBA7F945-D6AB-BB4A-11C7-6076796574C0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6" name="Google Shape;1699;p41">
              <a:extLst>
                <a:ext uri="{FF2B5EF4-FFF2-40B4-BE49-F238E27FC236}">
                  <a16:creationId xmlns:a16="http://schemas.microsoft.com/office/drawing/2014/main" id="{23048609-A241-25CB-6F78-603303357B2B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7" name="Google Shape;1700;p41">
              <a:extLst>
                <a:ext uri="{FF2B5EF4-FFF2-40B4-BE49-F238E27FC236}">
                  <a16:creationId xmlns:a16="http://schemas.microsoft.com/office/drawing/2014/main" id="{6B8BB179-FF1C-BC39-18D3-C99785A91AC2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8" name="Google Shape;1701;p41">
              <a:extLst>
                <a:ext uri="{FF2B5EF4-FFF2-40B4-BE49-F238E27FC236}">
                  <a16:creationId xmlns:a16="http://schemas.microsoft.com/office/drawing/2014/main" id="{2BF3BF13-4AA1-E83C-DF68-A1EE085E0F9C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9" name="Google Shape;1702;p41">
              <a:extLst>
                <a:ext uri="{FF2B5EF4-FFF2-40B4-BE49-F238E27FC236}">
                  <a16:creationId xmlns:a16="http://schemas.microsoft.com/office/drawing/2014/main" id="{9B748DBE-B628-33A5-910B-B3F8EEAFC42E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0" name="Google Shape;1703;p41">
              <a:extLst>
                <a:ext uri="{FF2B5EF4-FFF2-40B4-BE49-F238E27FC236}">
                  <a16:creationId xmlns:a16="http://schemas.microsoft.com/office/drawing/2014/main" id="{6F5ED35C-FA71-A6AD-70B4-82B3143B2772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1" name="Google Shape;1704;p41">
              <a:extLst>
                <a:ext uri="{FF2B5EF4-FFF2-40B4-BE49-F238E27FC236}">
                  <a16:creationId xmlns:a16="http://schemas.microsoft.com/office/drawing/2014/main" id="{E6593B44-C2A8-4098-2C48-43CA99ADD883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2" name="Google Shape;1705;p41">
              <a:extLst>
                <a:ext uri="{FF2B5EF4-FFF2-40B4-BE49-F238E27FC236}">
                  <a16:creationId xmlns:a16="http://schemas.microsoft.com/office/drawing/2014/main" id="{059769C9-504E-86A7-41DE-40DF39C9BDF6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3" name="Google Shape;1706;p41">
              <a:extLst>
                <a:ext uri="{FF2B5EF4-FFF2-40B4-BE49-F238E27FC236}">
                  <a16:creationId xmlns:a16="http://schemas.microsoft.com/office/drawing/2014/main" id="{E9EAE0B8-2B4C-8A3F-A062-228A91E52CCE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4" name="Google Shape;1707;p41">
              <a:extLst>
                <a:ext uri="{FF2B5EF4-FFF2-40B4-BE49-F238E27FC236}">
                  <a16:creationId xmlns:a16="http://schemas.microsoft.com/office/drawing/2014/main" id="{70CCC0E3-136E-F394-C638-DE2BBE90082A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5" name="Google Shape;1708;p41">
              <a:extLst>
                <a:ext uri="{FF2B5EF4-FFF2-40B4-BE49-F238E27FC236}">
                  <a16:creationId xmlns:a16="http://schemas.microsoft.com/office/drawing/2014/main" id="{986C465D-7350-9B63-DD5A-0846DB6B86C6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6" name="Google Shape;1709;p41">
              <a:extLst>
                <a:ext uri="{FF2B5EF4-FFF2-40B4-BE49-F238E27FC236}">
                  <a16:creationId xmlns:a16="http://schemas.microsoft.com/office/drawing/2014/main" id="{56866E89-1855-D3BC-0640-D3E2FEB89E3B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7" name="Google Shape;1710;p41">
              <a:extLst>
                <a:ext uri="{FF2B5EF4-FFF2-40B4-BE49-F238E27FC236}">
                  <a16:creationId xmlns:a16="http://schemas.microsoft.com/office/drawing/2014/main" id="{645F86FE-3225-9621-1A34-6A4586CC2CA1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8" name="Google Shape;1711;p41">
              <a:extLst>
                <a:ext uri="{FF2B5EF4-FFF2-40B4-BE49-F238E27FC236}">
                  <a16:creationId xmlns:a16="http://schemas.microsoft.com/office/drawing/2014/main" id="{A6ED1622-76E7-7AF0-A023-A184BBC4113C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9" name="Google Shape;1712;p41">
              <a:extLst>
                <a:ext uri="{FF2B5EF4-FFF2-40B4-BE49-F238E27FC236}">
                  <a16:creationId xmlns:a16="http://schemas.microsoft.com/office/drawing/2014/main" id="{E9CAA7BE-2229-E983-120B-5C1CF8BD7B61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70" name="Google Shape;1713;p41">
              <a:extLst>
                <a:ext uri="{FF2B5EF4-FFF2-40B4-BE49-F238E27FC236}">
                  <a16:creationId xmlns:a16="http://schemas.microsoft.com/office/drawing/2014/main" id="{2A3480B5-08F6-35D1-F6E1-7CA3841C257A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71" name="Google Shape;1714;p41">
              <a:extLst>
                <a:ext uri="{FF2B5EF4-FFF2-40B4-BE49-F238E27FC236}">
                  <a16:creationId xmlns:a16="http://schemas.microsoft.com/office/drawing/2014/main" id="{5E1321E8-09B3-307E-B6FB-0EE9BC1DA0B6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72" name="Google Shape;1715;p41">
              <a:extLst>
                <a:ext uri="{FF2B5EF4-FFF2-40B4-BE49-F238E27FC236}">
                  <a16:creationId xmlns:a16="http://schemas.microsoft.com/office/drawing/2014/main" id="{DA08FEC6-6510-2C7B-0CF0-E9A3294A3959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1173" name="Google Shape;1716;p41">
              <a:extLst>
                <a:ext uri="{FF2B5EF4-FFF2-40B4-BE49-F238E27FC236}">
                  <a16:creationId xmlns:a16="http://schemas.microsoft.com/office/drawing/2014/main" id="{A8C0D351-FF0A-5385-C631-0AB6CA7B8012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1247" name="Google Shape;1717;p41">
                <a:extLst>
                  <a:ext uri="{FF2B5EF4-FFF2-40B4-BE49-F238E27FC236}">
                    <a16:creationId xmlns:a16="http://schemas.microsoft.com/office/drawing/2014/main" id="{56349A6E-31B3-AD23-9837-D4C9C2F028C0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248" name="Google Shape;1718;p41">
                <a:extLst>
                  <a:ext uri="{FF2B5EF4-FFF2-40B4-BE49-F238E27FC236}">
                    <a16:creationId xmlns:a16="http://schemas.microsoft.com/office/drawing/2014/main" id="{93994DB4-5D31-4407-6097-29702D411A38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1174" name="Google Shape;1719;p41">
              <a:extLst>
                <a:ext uri="{FF2B5EF4-FFF2-40B4-BE49-F238E27FC236}">
                  <a16:creationId xmlns:a16="http://schemas.microsoft.com/office/drawing/2014/main" id="{BAB33843-A5AE-3AEC-4D3A-4BDBEDDF9E4E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75" name="Google Shape;1720;p41">
              <a:extLst>
                <a:ext uri="{FF2B5EF4-FFF2-40B4-BE49-F238E27FC236}">
                  <a16:creationId xmlns:a16="http://schemas.microsoft.com/office/drawing/2014/main" id="{55A023D3-CB32-40C6-F5C5-FCAFF53D3561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76" name="Google Shape;1721;p41">
              <a:extLst>
                <a:ext uri="{FF2B5EF4-FFF2-40B4-BE49-F238E27FC236}">
                  <a16:creationId xmlns:a16="http://schemas.microsoft.com/office/drawing/2014/main" id="{09AC8F3E-4E9F-1A09-76B1-2F7CBB12EAE4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77" name="Google Shape;1722;p41">
              <a:extLst>
                <a:ext uri="{FF2B5EF4-FFF2-40B4-BE49-F238E27FC236}">
                  <a16:creationId xmlns:a16="http://schemas.microsoft.com/office/drawing/2014/main" id="{DAE0647E-72C8-C679-CD6B-FDA9D1029F15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78" name="Google Shape;1723;p41">
              <a:extLst>
                <a:ext uri="{FF2B5EF4-FFF2-40B4-BE49-F238E27FC236}">
                  <a16:creationId xmlns:a16="http://schemas.microsoft.com/office/drawing/2014/main" id="{16DFCCBE-1348-5472-2CB4-DA5A1F35945E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79" name="Google Shape;1724;p41">
              <a:extLst>
                <a:ext uri="{FF2B5EF4-FFF2-40B4-BE49-F238E27FC236}">
                  <a16:creationId xmlns:a16="http://schemas.microsoft.com/office/drawing/2014/main" id="{BC07E124-60D8-858F-5D81-5D78472E7B4E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0" name="Google Shape;1725;p41">
              <a:extLst>
                <a:ext uri="{FF2B5EF4-FFF2-40B4-BE49-F238E27FC236}">
                  <a16:creationId xmlns:a16="http://schemas.microsoft.com/office/drawing/2014/main" id="{7D08DAC4-FFFE-E67E-CF9C-4AA565D1503F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1" name="Google Shape;1726;p41">
              <a:extLst>
                <a:ext uri="{FF2B5EF4-FFF2-40B4-BE49-F238E27FC236}">
                  <a16:creationId xmlns:a16="http://schemas.microsoft.com/office/drawing/2014/main" id="{2A27C196-4E43-7F7F-7E85-F44A7B05BFB2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2" name="Google Shape;1727;p41">
              <a:extLst>
                <a:ext uri="{FF2B5EF4-FFF2-40B4-BE49-F238E27FC236}">
                  <a16:creationId xmlns:a16="http://schemas.microsoft.com/office/drawing/2014/main" id="{25D78956-DF7F-9A54-CE91-BADD3F184895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3" name="Google Shape;1728;p41">
              <a:extLst>
                <a:ext uri="{FF2B5EF4-FFF2-40B4-BE49-F238E27FC236}">
                  <a16:creationId xmlns:a16="http://schemas.microsoft.com/office/drawing/2014/main" id="{A2103E32-BF47-CD00-0559-085B5C64EDFC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4" name="Google Shape;1729;p41">
              <a:extLst>
                <a:ext uri="{FF2B5EF4-FFF2-40B4-BE49-F238E27FC236}">
                  <a16:creationId xmlns:a16="http://schemas.microsoft.com/office/drawing/2014/main" id="{93CFC439-08FA-3413-1955-87FE1D1E07AE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5" name="Google Shape;1730;p41">
              <a:extLst>
                <a:ext uri="{FF2B5EF4-FFF2-40B4-BE49-F238E27FC236}">
                  <a16:creationId xmlns:a16="http://schemas.microsoft.com/office/drawing/2014/main" id="{81DEB2A2-5EA3-7580-C39F-0425A4214B1C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6" name="Google Shape;1731;p41">
              <a:extLst>
                <a:ext uri="{FF2B5EF4-FFF2-40B4-BE49-F238E27FC236}">
                  <a16:creationId xmlns:a16="http://schemas.microsoft.com/office/drawing/2014/main" id="{F884730A-E008-00A8-81C9-1D0FDB452D12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7" name="Google Shape;1732;p41">
              <a:extLst>
                <a:ext uri="{FF2B5EF4-FFF2-40B4-BE49-F238E27FC236}">
                  <a16:creationId xmlns:a16="http://schemas.microsoft.com/office/drawing/2014/main" id="{7C98FDA4-DE61-2877-92E7-C7AB076723E5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8" name="Google Shape;1733;p41">
              <a:extLst>
                <a:ext uri="{FF2B5EF4-FFF2-40B4-BE49-F238E27FC236}">
                  <a16:creationId xmlns:a16="http://schemas.microsoft.com/office/drawing/2014/main" id="{589D9C81-CCA4-6934-C630-6AFB32FA5AAC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89" name="Google Shape;1734;p41">
              <a:extLst>
                <a:ext uri="{FF2B5EF4-FFF2-40B4-BE49-F238E27FC236}">
                  <a16:creationId xmlns:a16="http://schemas.microsoft.com/office/drawing/2014/main" id="{3242D53F-352E-5AC5-7733-6852FFE7DF59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0" name="Google Shape;1735;p41">
              <a:extLst>
                <a:ext uri="{FF2B5EF4-FFF2-40B4-BE49-F238E27FC236}">
                  <a16:creationId xmlns:a16="http://schemas.microsoft.com/office/drawing/2014/main" id="{6F090343-1F7A-8A2B-4671-3B9E173B2912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1" name="Google Shape;1736;p41">
              <a:extLst>
                <a:ext uri="{FF2B5EF4-FFF2-40B4-BE49-F238E27FC236}">
                  <a16:creationId xmlns:a16="http://schemas.microsoft.com/office/drawing/2014/main" id="{036CD7C0-1ED1-4F44-A4BC-A1F19A7FBD31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2" name="Google Shape;1737;p41">
              <a:extLst>
                <a:ext uri="{FF2B5EF4-FFF2-40B4-BE49-F238E27FC236}">
                  <a16:creationId xmlns:a16="http://schemas.microsoft.com/office/drawing/2014/main" id="{CBC9631D-7A94-4D9D-4779-DEB5909CD637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3" name="Google Shape;1738;p41">
              <a:extLst>
                <a:ext uri="{FF2B5EF4-FFF2-40B4-BE49-F238E27FC236}">
                  <a16:creationId xmlns:a16="http://schemas.microsoft.com/office/drawing/2014/main" id="{F3EAEE8A-A063-DDDD-94EE-D3363A60222F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4" name="Google Shape;1739;p41">
              <a:extLst>
                <a:ext uri="{FF2B5EF4-FFF2-40B4-BE49-F238E27FC236}">
                  <a16:creationId xmlns:a16="http://schemas.microsoft.com/office/drawing/2014/main" id="{C7941AD5-62F6-DA7B-622D-1994986D47D8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5" name="Google Shape;1740;p41">
              <a:extLst>
                <a:ext uri="{FF2B5EF4-FFF2-40B4-BE49-F238E27FC236}">
                  <a16:creationId xmlns:a16="http://schemas.microsoft.com/office/drawing/2014/main" id="{76220C12-962A-9FFE-57E2-106A1AAD9899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6" name="Google Shape;1741;p41">
              <a:extLst>
                <a:ext uri="{FF2B5EF4-FFF2-40B4-BE49-F238E27FC236}">
                  <a16:creationId xmlns:a16="http://schemas.microsoft.com/office/drawing/2014/main" id="{EDDB3710-1785-01B7-BB5B-43E3EAC79A1C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7" name="Google Shape;1742;p41">
              <a:extLst>
                <a:ext uri="{FF2B5EF4-FFF2-40B4-BE49-F238E27FC236}">
                  <a16:creationId xmlns:a16="http://schemas.microsoft.com/office/drawing/2014/main" id="{B2CAEE36-CB64-E70A-AB68-EAA193070C2A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8" name="Google Shape;1743;p41">
              <a:extLst>
                <a:ext uri="{FF2B5EF4-FFF2-40B4-BE49-F238E27FC236}">
                  <a16:creationId xmlns:a16="http://schemas.microsoft.com/office/drawing/2014/main" id="{0B70614A-CAC8-00A7-7EBE-5695782277A2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99" name="Google Shape;1744;p41">
              <a:extLst>
                <a:ext uri="{FF2B5EF4-FFF2-40B4-BE49-F238E27FC236}">
                  <a16:creationId xmlns:a16="http://schemas.microsoft.com/office/drawing/2014/main" id="{5BFDBE94-6B80-88A1-9387-53EF16D7D449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0" name="Google Shape;1745;p41">
              <a:extLst>
                <a:ext uri="{FF2B5EF4-FFF2-40B4-BE49-F238E27FC236}">
                  <a16:creationId xmlns:a16="http://schemas.microsoft.com/office/drawing/2014/main" id="{566A5EF5-0C89-CF54-9A25-83313408472E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1" name="Google Shape;1746;p41">
              <a:extLst>
                <a:ext uri="{FF2B5EF4-FFF2-40B4-BE49-F238E27FC236}">
                  <a16:creationId xmlns:a16="http://schemas.microsoft.com/office/drawing/2014/main" id="{2B7EAEA6-AB8A-D02E-8DD9-562BAD9B504F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2" name="Google Shape;1747;p41">
              <a:extLst>
                <a:ext uri="{FF2B5EF4-FFF2-40B4-BE49-F238E27FC236}">
                  <a16:creationId xmlns:a16="http://schemas.microsoft.com/office/drawing/2014/main" id="{E3A65FC5-D552-C983-5651-6737451B6824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3" name="Google Shape;1748;p41">
              <a:extLst>
                <a:ext uri="{FF2B5EF4-FFF2-40B4-BE49-F238E27FC236}">
                  <a16:creationId xmlns:a16="http://schemas.microsoft.com/office/drawing/2014/main" id="{B1FC9931-9473-F8A4-F14B-7B2A5E76D20B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4" name="Google Shape;1749;p41">
              <a:extLst>
                <a:ext uri="{FF2B5EF4-FFF2-40B4-BE49-F238E27FC236}">
                  <a16:creationId xmlns:a16="http://schemas.microsoft.com/office/drawing/2014/main" id="{6BCAA2AF-CE65-E304-E7B2-CABC71D8C9B6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5" name="Google Shape;1750;p41">
              <a:extLst>
                <a:ext uri="{FF2B5EF4-FFF2-40B4-BE49-F238E27FC236}">
                  <a16:creationId xmlns:a16="http://schemas.microsoft.com/office/drawing/2014/main" id="{9D2CFF4D-54E6-F866-BB5F-C440FE36DBBF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6" name="Google Shape;1751;p41">
              <a:extLst>
                <a:ext uri="{FF2B5EF4-FFF2-40B4-BE49-F238E27FC236}">
                  <a16:creationId xmlns:a16="http://schemas.microsoft.com/office/drawing/2014/main" id="{7F53D6D1-E352-6CD5-1E7F-935E27556029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7" name="Google Shape;1752;p41">
              <a:extLst>
                <a:ext uri="{FF2B5EF4-FFF2-40B4-BE49-F238E27FC236}">
                  <a16:creationId xmlns:a16="http://schemas.microsoft.com/office/drawing/2014/main" id="{D0FE0891-F4A6-BC7D-5B51-FB1F17C74BAF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8" name="Google Shape;1753;p41">
              <a:extLst>
                <a:ext uri="{FF2B5EF4-FFF2-40B4-BE49-F238E27FC236}">
                  <a16:creationId xmlns:a16="http://schemas.microsoft.com/office/drawing/2014/main" id="{23C08191-F889-C774-97EE-191D48CDA273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09" name="Google Shape;1754;p41">
              <a:extLst>
                <a:ext uri="{FF2B5EF4-FFF2-40B4-BE49-F238E27FC236}">
                  <a16:creationId xmlns:a16="http://schemas.microsoft.com/office/drawing/2014/main" id="{9758D4D8-0C84-E6AF-BE50-20EA3FA11C9D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0" name="Google Shape;1755;p41">
              <a:extLst>
                <a:ext uri="{FF2B5EF4-FFF2-40B4-BE49-F238E27FC236}">
                  <a16:creationId xmlns:a16="http://schemas.microsoft.com/office/drawing/2014/main" id="{B1B101A0-8211-9901-AF14-7AFD7D7B6FA5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1" name="Google Shape;1756;p41">
              <a:extLst>
                <a:ext uri="{FF2B5EF4-FFF2-40B4-BE49-F238E27FC236}">
                  <a16:creationId xmlns:a16="http://schemas.microsoft.com/office/drawing/2014/main" id="{7F21F98E-FC95-11BB-5AD4-83210A959FA4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2" name="Google Shape;1757;p41">
              <a:extLst>
                <a:ext uri="{FF2B5EF4-FFF2-40B4-BE49-F238E27FC236}">
                  <a16:creationId xmlns:a16="http://schemas.microsoft.com/office/drawing/2014/main" id="{071F137C-A370-56B5-AABF-06BEAB4E841A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3" name="Google Shape;1758;p41">
              <a:extLst>
                <a:ext uri="{FF2B5EF4-FFF2-40B4-BE49-F238E27FC236}">
                  <a16:creationId xmlns:a16="http://schemas.microsoft.com/office/drawing/2014/main" id="{02636A7D-A4EB-2BD0-C05E-A9B78FBC7DA6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4" name="Google Shape;1759;p41">
              <a:extLst>
                <a:ext uri="{FF2B5EF4-FFF2-40B4-BE49-F238E27FC236}">
                  <a16:creationId xmlns:a16="http://schemas.microsoft.com/office/drawing/2014/main" id="{DA78C23E-2E94-1184-126C-630CF7D9849D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5" name="Google Shape;1760;p41">
              <a:extLst>
                <a:ext uri="{FF2B5EF4-FFF2-40B4-BE49-F238E27FC236}">
                  <a16:creationId xmlns:a16="http://schemas.microsoft.com/office/drawing/2014/main" id="{9B7CD3EF-1410-962B-F8EE-FFFA69C712E1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6" name="Google Shape;1761;p41">
              <a:extLst>
                <a:ext uri="{FF2B5EF4-FFF2-40B4-BE49-F238E27FC236}">
                  <a16:creationId xmlns:a16="http://schemas.microsoft.com/office/drawing/2014/main" id="{80E8E142-8E35-71A5-BACC-A17355BDE636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7" name="Google Shape;1762;p41">
              <a:extLst>
                <a:ext uri="{FF2B5EF4-FFF2-40B4-BE49-F238E27FC236}">
                  <a16:creationId xmlns:a16="http://schemas.microsoft.com/office/drawing/2014/main" id="{C0756036-7460-1FB1-B97D-B233F06DF855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8" name="Google Shape;1763;p41">
              <a:extLst>
                <a:ext uri="{FF2B5EF4-FFF2-40B4-BE49-F238E27FC236}">
                  <a16:creationId xmlns:a16="http://schemas.microsoft.com/office/drawing/2014/main" id="{E1D64C45-1335-7A21-7594-60E1C5B48177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19" name="Google Shape;1764;p41">
              <a:extLst>
                <a:ext uri="{FF2B5EF4-FFF2-40B4-BE49-F238E27FC236}">
                  <a16:creationId xmlns:a16="http://schemas.microsoft.com/office/drawing/2014/main" id="{626A30CA-9D17-F5A5-1298-52267A76B7D6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0" name="Google Shape;1765;p41">
              <a:extLst>
                <a:ext uri="{FF2B5EF4-FFF2-40B4-BE49-F238E27FC236}">
                  <a16:creationId xmlns:a16="http://schemas.microsoft.com/office/drawing/2014/main" id="{F97F29CE-5E3D-1BD4-3647-ECC0FA05D40F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1" name="Google Shape;1766;p41">
              <a:extLst>
                <a:ext uri="{FF2B5EF4-FFF2-40B4-BE49-F238E27FC236}">
                  <a16:creationId xmlns:a16="http://schemas.microsoft.com/office/drawing/2014/main" id="{5EB72534-2BC9-3121-BDCF-EA15D570A1B5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2" name="Google Shape;1767;p41">
              <a:extLst>
                <a:ext uri="{FF2B5EF4-FFF2-40B4-BE49-F238E27FC236}">
                  <a16:creationId xmlns:a16="http://schemas.microsoft.com/office/drawing/2014/main" id="{92B5D097-0E29-4C17-098C-76F1ECCBC265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3" name="Google Shape;1768;p41">
              <a:extLst>
                <a:ext uri="{FF2B5EF4-FFF2-40B4-BE49-F238E27FC236}">
                  <a16:creationId xmlns:a16="http://schemas.microsoft.com/office/drawing/2014/main" id="{D1396BC1-A4F1-EC59-ABEE-2D22C2E0753D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4" name="Google Shape;1769;p41">
              <a:extLst>
                <a:ext uri="{FF2B5EF4-FFF2-40B4-BE49-F238E27FC236}">
                  <a16:creationId xmlns:a16="http://schemas.microsoft.com/office/drawing/2014/main" id="{F0223E94-8B0C-52AB-7CAD-57B8F7DBD065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5" name="Google Shape;1770;p41">
              <a:extLst>
                <a:ext uri="{FF2B5EF4-FFF2-40B4-BE49-F238E27FC236}">
                  <a16:creationId xmlns:a16="http://schemas.microsoft.com/office/drawing/2014/main" id="{858CADC7-C471-8F2D-5823-AE3937771663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6" name="Google Shape;1771;p41">
              <a:extLst>
                <a:ext uri="{FF2B5EF4-FFF2-40B4-BE49-F238E27FC236}">
                  <a16:creationId xmlns:a16="http://schemas.microsoft.com/office/drawing/2014/main" id="{4C763AD8-F196-E8B5-71AD-949883990208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7" name="Google Shape;1772;p41">
              <a:extLst>
                <a:ext uri="{FF2B5EF4-FFF2-40B4-BE49-F238E27FC236}">
                  <a16:creationId xmlns:a16="http://schemas.microsoft.com/office/drawing/2014/main" id="{2B1C75C3-0414-3A82-EA3D-BB8967AE4F0C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8" name="Google Shape;1773;p41">
              <a:extLst>
                <a:ext uri="{FF2B5EF4-FFF2-40B4-BE49-F238E27FC236}">
                  <a16:creationId xmlns:a16="http://schemas.microsoft.com/office/drawing/2014/main" id="{833CA89A-72DB-D30F-D4E6-518412E4F5E9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29" name="Google Shape;1774;p41">
              <a:extLst>
                <a:ext uri="{FF2B5EF4-FFF2-40B4-BE49-F238E27FC236}">
                  <a16:creationId xmlns:a16="http://schemas.microsoft.com/office/drawing/2014/main" id="{02D190A2-B8AA-AB22-CD74-F15C691DAF9C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0" name="Google Shape;1775;p41">
              <a:extLst>
                <a:ext uri="{FF2B5EF4-FFF2-40B4-BE49-F238E27FC236}">
                  <a16:creationId xmlns:a16="http://schemas.microsoft.com/office/drawing/2014/main" id="{8B4B89A9-156A-EA70-FC8A-24490747340A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1" name="Google Shape;1776;p41">
              <a:extLst>
                <a:ext uri="{FF2B5EF4-FFF2-40B4-BE49-F238E27FC236}">
                  <a16:creationId xmlns:a16="http://schemas.microsoft.com/office/drawing/2014/main" id="{7E4FBD85-FCF0-6EAF-A471-0D1A5FACB925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2" name="Google Shape;1777;p41">
              <a:extLst>
                <a:ext uri="{FF2B5EF4-FFF2-40B4-BE49-F238E27FC236}">
                  <a16:creationId xmlns:a16="http://schemas.microsoft.com/office/drawing/2014/main" id="{5A62F0EB-DFC1-467F-5E4C-F392CBA2C6C6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3" name="Google Shape;1778;p41">
              <a:extLst>
                <a:ext uri="{FF2B5EF4-FFF2-40B4-BE49-F238E27FC236}">
                  <a16:creationId xmlns:a16="http://schemas.microsoft.com/office/drawing/2014/main" id="{F18DA004-59A7-B24F-FA0F-5B34B042C37C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4" name="Google Shape;1779;p41">
              <a:extLst>
                <a:ext uri="{FF2B5EF4-FFF2-40B4-BE49-F238E27FC236}">
                  <a16:creationId xmlns:a16="http://schemas.microsoft.com/office/drawing/2014/main" id="{CBCD8CCD-7FA6-695F-CE84-4CBE1BAD8FFE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5" name="Google Shape;1780;p41">
              <a:extLst>
                <a:ext uri="{FF2B5EF4-FFF2-40B4-BE49-F238E27FC236}">
                  <a16:creationId xmlns:a16="http://schemas.microsoft.com/office/drawing/2014/main" id="{30104ACA-D33F-2425-F9BA-7342EECEE6C1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6" name="Google Shape;1781;p41">
              <a:extLst>
                <a:ext uri="{FF2B5EF4-FFF2-40B4-BE49-F238E27FC236}">
                  <a16:creationId xmlns:a16="http://schemas.microsoft.com/office/drawing/2014/main" id="{A6F10F25-E3F9-59C6-A60A-B3F9EDAE6B46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7" name="Google Shape;1782;p41">
              <a:extLst>
                <a:ext uri="{FF2B5EF4-FFF2-40B4-BE49-F238E27FC236}">
                  <a16:creationId xmlns:a16="http://schemas.microsoft.com/office/drawing/2014/main" id="{4D056DE7-9878-EA8E-938B-B46199E9FBDD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8" name="Google Shape;1783;p41">
              <a:extLst>
                <a:ext uri="{FF2B5EF4-FFF2-40B4-BE49-F238E27FC236}">
                  <a16:creationId xmlns:a16="http://schemas.microsoft.com/office/drawing/2014/main" id="{C6A32820-5E7A-EB03-F26B-2D81DFA2A759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39" name="Google Shape;1784;p41">
              <a:extLst>
                <a:ext uri="{FF2B5EF4-FFF2-40B4-BE49-F238E27FC236}">
                  <a16:creationId xmlns:a16="http://schemas.microsoft.com/office/drawing/2014/main" id="{8D1BFE2B-9E73-92D8-F095-10F44EB85767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40" name="Google Shape;1785;p41">
              <a:extLst>
                <a:ext uri="{FF2B5EF4-FFF2-40B4-BE49-F238E27FC236}">
                  <a16:creationId xmlns:a16="http://schemas.microsoft.com/office/drawing/2014/main" id="{8D573F0E-22EF-CF29-69C2-123D57D39355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41" name="Google Shape;1786;p41">
              <a:extLst>
                <a:ext uri="{FF2B5EF4-FFF2-40B4-BE49-F238E27FC236}">
                  <a16:creationId xmlns:a16="http://schemas.microsoft.com/office/drawing/2014/main" id="{D934709F-F3DA-D609-B061-D05CA54F0F26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42" name="Google Shape;1787;p41">
              <a:extLst>
                <a:ext uri="{FF2B5EF4-FFF2-40B4-BE49-F238E27FC236}">
                  <a16:creationId xmlns:a16="http://schemas.microsoft.com/office/drawing/2014/main" id="{4386F09A-1492-3AAA-0B70-0A18FD634E28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43" name="Google Shape;1788;p41">
              <a:extLst>
                <a:ext uri="{FF2B5EF4-FFF2-40B4-BE49-F238E27FC236}">
                  <a16:creationId xmlns:a16="http://schemas.microsoft.com/office/drawing/2014/main" id="{C372E0DE-C4F2-544A-A795-481721BA5D47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44" name="Google Shape;1789;p41">
              <a:extLst>
                <a:ext uri="{FF2B5EF4-FFF2-40B4-BE49-F238E27FC236}">
                  <a16:creationId xmlns:a16="http://schemas.microsoft.com/office/drawing/2014/main" id="{2BB3F320-8444-4791-EA2E-CCA06990CF8D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45" name="Google Shape;1790;p41">
              <a:extLst>
                <a:ext uri="{FF2B5EF4-FFF2-40B4-BE49-F238E27FC236}">
                  <a16:creationId xmlns:a16="http://schemas.microsoft.com/office/drawing/2014/main" id="{17A89678-84F3-5B76-3AF0-3CA730B1D268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46" name="Google Shape;1791;p41">
              <a:extLst>
                <a:ext uri="{FF2B5EF4-FFF2-40B4-BE49-F238E27FC236}">
                  <a16:creationId xmlns:a16="http://schemas.microsoft.com/office/drawing/2014/main" id="{9249D19B-1597-1A83-98A5-AFD2F4F31260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856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0154 L -0.075 0.0858 L -0.19618 -0.0355 L -0.29323 0.01913 " pathEditMode="relative" rAng="0" ptsTypes="AAAA">
                                      <p:cBhvr>
                                        <p:cTn id="6" dur="100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61" y="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>
          <a:extLst>
            <a:ext uri="{FF2B5EF4-FFF2-40B4-BE49-F238E27FC236}">
              <a16:creationId xmlns:a16="http://schemas.microsoft.com/office/drawing/2014/main" id="{9123DA3B-85C8-971E-67DB-B993806F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13;p33">
            <a:extLst>
              <a:ext uri="{FF2B5EF4-FFF2-40B4-BE49-F238E27FC236}">
                <a16:creationId xmlns:a16="http://schemas.microsoft.com/office/drawing/2014/main" id="{BE504331-D0DE-C0CC-F680-5E6B56EABCB8}"/>
              </a:ext>
            </a:extLst>
          </p:cNvPr>
          <p:cNvSpPr txBox="1">
            <a:spLocks/>
          </p:cNvSpPr>
          <p:nvPr/>
        </p:nvSpPr>
        <p:spPr>
          <a:xfrm>
            <a:off x="1223764" y="1124745"/>
            <a:ext cx="353873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dirty="0">
                <a:solidFill>
                  <a:srgbClr val="424727"/>
                </a:solidFill>
              </a:rPr>
              <a:t>¿Qué tener en cuenta?</a:t>
            </a:r>
            <a:endParaRPr lang="es-ES" sz="2000" noProof="0" dirty="0">
              <a:solidFill>
                <a:srgbClr val="424727"/>
              </a:solidFill>
            </a:endParaRPr>
          </a:p>
        </p:txBody>
      </p:sp>
      <p:sp>
        <p:nvSpPr>
          <p:cNvPr id="9" name="Google Shape;570;p31">
            <a:extLst>
              <a:ext uri="{FF2B5EF4-FFF2-40B4-BE49-F238E27FC236}">
                <a16:creationId xmlns:a16="http://schemas.microsoft.com/office/drawing/2014/main" id="{A1BE93EA-4FAB-F904-B6AA-DF54C3905CDC}"/>
              </a:ext>
            </a:extLst>
          </p:cNvPr>
          <p:cNvSpPr txBox="1">
            <a:spLocks/>
          </p:cNvSpPr>
          <p:nvPr/>
        </p:nvSpPr>
        <p:spPr>
          <a:xfrm>
            <a:off x="1223766" y="1518287"/>
            <a:ext cx="6690988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Llevar una contabilidad correcta y precisa es muy importante.</a:t>
            </a:r>
          </a:p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Como nueva empresa, tributaremos el 15% desde que obtengamos beneficios.</a:t>
            </a:r>
            <a:endParaRPr lang="es-ES" noProof="0" dirty="0"/>
          </a:p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Las Cuentas Anuales incluyen:</a:t>
            </a:r>
            <a:endParaRPr lang="es-ES" noProof="0" dirty="0"/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dirty="0"/>
              <a:t>Balance de situación.</a:t>
            </a:r>
            <a:endParaRPr lang="es-ES" noProof="0" dirty="0"/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Cuenta de resultados.</a:t>
            </a:r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Memoria.</a:t>
            </a:r>
          </a:p>
          <a:p>
            <a:pPr marL="25400" indent="0" algn="l"/>
            <a:endParaRPr lang="es-ES" dirty="0"/>
          </a:p>
          <a:p>
            <a:pPr marL="25400" indent="0" algn="l"/>
            <a:r>
              <a:rPr lang="es-ES" dirty="0"/>
              <a:t>Como pequeña empresa, nos podemos ahorrar:</a:t>
            </a:r>
            <a:endParaRPr lang="es-ES" noProof="0" dirty="0"/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dirty="0"/>
              <a:t>Estado de Cambios en el Patrimonio Neto.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Estado de Flujos de Efectivo.</a:t>
            </a:r>
          </a:p>
          <a:p>
            <a:pPr marL="25400" indent="0" algn="l"/>
            <a:endParaRPr lang="es-ES" noProof="0" dirty="0"/>
          </a:p>
        </p:txBody>
      </p:sp>
      <p:grpSp>
        <p:nvGrpSpPr>
          <p:cNvPr id="32" name="Google Shape;775;p37">
            <a:extLst>
              <a:ext uri="{FF2B5EF4-FFF2-40B4-BE49-F238E27FC236}">
                <a16:creationId xmlns:a16="http://schemas.microsoft.com/office/drawing/2014/main" id="{A98FC554-99C3-C056-B83C-4B1BF7D06E08}"/>
              </a:ext>
            </a:extLst>
          </p:cNvPr>
          <p:cNvGrpSpPr/>
          <p:nvPr/>
        </p:nvGrpSpPr>
        <p:grpSpPr>
          <a:xfrm>
            <a:off x="5899712" y="2393358"/>
            <a:ext cx="2066061" cy="1158943"/>
            <a:chOff x="4729131" y="1936699"/>
            <a:chExt cx="3820200" cy="2142916"/>
          </a:xfrm>
        </p:grpSpPr>
        <p:sp>
          <p:nvSpPr>
            <p:cNvPr id="33" name="Google Shape;776;p37">
              <a:extLst>
                <a:ext uri="{FF2B5EF4-FFF2-40B4-BE49-F238E27FC236}">
                  <a16:creationId xmlns:a16="http://schemas.microsoft.com/office/drawing/2014/main" id="{85185A5C-5228-B6F3-4843-CB18D9235E2F}"/>
                </a:ext>
              </a:extLst>
            </p:cNvPr>
            <p:cNvSpPr/>
            <p:nvPr/>
          </p:nvSpPr>
          <p:spPr>
            <a:xfrm>
              <a:off x="4928413" y="1936699"/>
              <a:ext cx="3421500" cy="1990200"/>
            </a:xfrm>
            <a:prstGeom prst="round2SameRect">
              <a:avLst>
                <a:gd name="adj1" fmla="val 9051"/>
                <a:gd name="adj2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>
                <a:solidFill>
                  <a:schemeClr val="dk1"/>
                </a:solidFill>
              </a:endParaRPr>
            </a:p>
          </p:txBody>
        </p:sp>
        <p:sp>
          <p:nvSpPr>
            <p:cNvPr id="34" name="Google Shape;777;p37">
              <a:extLst>
                <a:ext uri="{FF2B5EF4-FFF2-40B4-BE49-F238E27FC236}">
                  <a16:creationId xmlns:a16="http://schemas.microsoft.com/office/drawing/2014/main" id="{095ECF1F-0902-3B53-AD4C-128D12A04996}"/>
                </a:ext>
              </a:extLst>
            </p:cNvPr>
            <p:cNvSpPr/>
            <p:nvPr/>
          </p:nvSpPr>
          <p:spPr>
            <a:xfrm rot="10800000">
              <a:off x="4729131" y="3926915"/>
              <a:ext cx="38202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>
                <a:solidFill>
                  <a:schemeClr val="dk1"/>
                </a:solidFill>
              </a:endParaRPr>
            </a:p>
          </p:txBody>
        </p:sp>
        <p:sp>
          <p:nvSpPr>
            <p:cNvPr id="35" name="Google Shape;778;p37">
              <a:extLst>
                <a:ext uri="{FF2B5EF4-FFF2-40B4-BE49-F238E27FC236}">
                  <a16:creationId xmlns:a16="http://schemas.microsoft.com/office/drawing/2014/main" id="{23D7A1CE-5EBD-3DB9-732D-C5349CC47AFE}"/>
                </a:ext>
              </a:extLst>
            </p:cNvPr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>
                <a:solidFill>
                  <a:schemeClr val="dk1"/>
                </a:solidFill>
              </a:endParaRPr>
            </a:p>
          </p:txBody>
        </p:sp>
      </p:grpSp>
      <p:pic>
        <p:nvPicPr>
          <p:cNvPr id="36" name="Picture 3">
            <a:extLst>
              <a:ext uri="{FF2B5EF4-FFF2-40B4-BE49-F238E27FC236}">
                <a16:creationId xmlns:a16="http://schemas.microsoft.com/office/drawing/2014/main" id="{C87BDE61-35B5-593F-9B72-F45DC18E2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75" r="75"/>
          <a:stretch/>
        </p:blipFill>
        <p:spPr bwMode="auto">
          <a:xfrm>
            <a:off x="6151288" y="2536707"/>
            <a:ext cx="1562835" cy="878035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</p:pic>
      <p:grpSp>
        <p:nvGrpSpPr>
          <p:cNvPr id="916" name="Google Shape;13055;p90">
            <a:extLst>
              <a:ext uri="{FF2B5EF4-FFF2-40B4-BE49-F238E27FC236}">
                <a16:creationId xmlns:a16="http://schemas.microsoft.com/office/drawing/2014/main" id="{231A7574-474B-6C10-6E3C-D3E0F569BD0A}"/>
              </a:ext>
            </a:extLst>
          </p:cNvPr>
          <p:cNvGrpSpPr/>
          <p:nvPr/>
        </p:nvGrpSpPr>
        <p:grpSpPr>
          <a:xfrm>
            <a:off x="6284394" y="2841700"/>
            <a:ext cx="338281" cy="322657"/>
            <a:chOff x="3994400" y="4299932"/>
            <a:chExt cx="338281" cy="322657"/>
          </a:xfrm>
        </p:grpSpPr>
        <p:sp>
          <p:nvSpPr>
            <p:cNvPr id="917" name="Google Shape;13056;p90">
              <a:extLst>
                <a:ext uri="{FF2B5EF4-FFF2-40B4-BE49-F238E27FC236}">
                  <a16:creationId xmlns:a16="http://schemas.microsoft.com/office/drawing/2014/main" id="{72FB3E36-0A30-71E8-8DBD-0C0278DDAA08}"/>
                </a:ext>
              </a:extLst>
            </p:cNvPr>
            <p:cNvSpPr/>
            <p:nvPr/>
          </p:nvSpPr>
          <p:spPr>
            <a:xfrm>
              <a:off x="3994400" y="4299932"/>
              <a:ext cx="286759" cy="272447"/>
            </a:xfrm>
            <a:custGeom>
              <a:avLst/>
              <a:gdLst/>
              <a:ahLst/>
              <a:cxnLst/>
              <a:rect l="l" t="t" r="r" b="b"/>
              <a:pathLst>
                <a:path w="10920" h="10375" extrusionOk="0">
                  <a:moveTo>
                    <a:pt x="5734" y="0"/>
                  </a:moveTo>
                  <a:cubicBezTo>
                    <a:pt x="4736" y="0"/>
                    <a:pt x="3732" y="288"/>
                    <a:pt x="2852" y="878"/>
                  </a:cubicBezTo>
                  <a:cubicBezTo>
                    <a:pt x="794" y="2246"/>
                    <a:pt x="0" y="4888"/>
                    <a:pt x="948" y="7175"/>
                  </a:cubicBezTo>
                  <a:cubicBezTo>
                    <a:pt x="1764" y="9137"/>
                    <a:pt x="3673" y="10374"/>
                    <a:pt x="5740" y="10374"/>
                  </a:cubicBezTo>
                  <a:cubicBezTo>
                    <a:pt x="6073" y="10374"/>
                    <a:pt x="6410" y="10342"/>
                    <a:pt x="6747" y="10276"/>
                  </a:cubicBezTo>
                  <a:cubicBezTo>
                    <a:pt x="9169" y="9788"/>
                    <a:pt x="10920" y="7663"/>
                    <a:pt x="10920" y="5184"/>
                  </a:cubicBezTo>
                  <a:cubicBezTo>
                    <a:pt x="10920" y="3806"/>
                    <a:pt x="10374" y="2485"/>
                    <a:pt x="9398" y="1519"/>
                  </a:cubicBezTo>
                  <a:cubicBezTo>
                    <a:pt x="8396" y="516"/>
                    <a:pt x="7070" y="0"/>
                    <a:pt x="5734" y="0"/>
                  </a:cubicBezTo>
                  <a:close/>
                </a:path>
              </a:pathLst>
            </a:custGeom>
            <a:solidFill>
              <a:srgbClr val="E4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057;p90">
              <a:extLst>
                <a:ext uri="{FF2B5EF4-FFF2-40B4-BE49-F238E27FC236}">
                  <a16:creationId xmlns:a16="http://schemas.microsoft.com/office/drawing/2014/main" id="{10FA1369-891B-4682-D0DD-6574A5BA19C2}"/>
                </a:ext>
              </a:extLst>
            </p:cNvPr>
            <p:cNvSpPr/>
            <p:nvPr/>
          </p:nvSpPr>
          <p:spPr>
            <a:xfrm>
              <a:off x="4027829" y="4330314"/>
              <a:ext cx="223184" cy="211839"/>
            </a:xfrm>
            <a:custGeom>
              <a:avLst/>
              <a:gdLst/>
              <a:ahLst/>
              <a:cxnLst/>
              <a:rect l="l" t="t" r="r" b="b"/>
              <a:pathLst>
                <a:path w="8499" h="8067" extrusionOk="0">
                  <a:moveTo>
                    <a:pt x="4461" y="0"/>
                  </a:moveTo>
                  <a:cubicBezTo>
                    <a:pt x="3684" y="0"/>
                    <a:pt x="2903" y="224"/>
                    <a:pt x="2220" y="678"/>
                  </a:cubicBezTo>
                  <a:cubicBezTo>
                    <a:pt x="622" y="1750"/>
                    <a:pt x="0" y="3798"/>
                    <a:pt x="737" y="5578"/>
                  </a:cubicBezTo>
                  <a:cubicBezTo>
                    <a:pt x="1371" y="7109"/>
                    <a:pt x="2855" y="8067"/>
                    <a:pt x="4458" y="8067"/>
                  </a:cubicBezTo>
                  <a:cubicBezTo>
                    <a:pt x="4718" y="8067"/>
                    <a:pt x="4981" y="8041"/>
                    <a:pt x="5245" y="7989"/>
                  </a:cubicBezTo>
                  <a:cubicBezTo>
                    <a:pt x="7139" y="7616"/>
                    <a:pt x="8498" y="5960"/>
                    <a:pt x="8498" y="4037"/>
                  </a:cubicBezTo>
                  <a:cubicBezTo>
                    <a:pt x="8498" y="2965"/>
                    <a:pt x="8068" y="1931"/>
                    <a:pt x="7312" y="1185"/>
                  </a:cubicBezTo>
                  <a:cubicBezTo>
                    <a:pt x="6534" y="401"/>
                    <a:pt x="5501" y="0"/>
                    <a:pt x="4461" y="0"/>
                  </a:cubicBezTo>
                  <a:close/>
                </a:path>
              </a:pathLst>
            </a:custGeom>
            <a:solidFill>
              <a:srgbClr val="DDE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058;p90">
              <a:extLst>
                <a:ext uri="{FF2B5EF4-FFF2-40B4-BE49-F238E27FC236}">
                  <a16:creationId xmlns:a16="http://schemas.microsoft.com/office/drawing/2014/main" id="{429AE570-78B3-7BEB-3BC2-7076F53DAD16}"/>
                </a:ext>
              </a:extLst>
            </p:cNvPr>
            <p:cNvSpPr/>
            <p:nvPr/>
          </p:nvSpPr>
          <p:spPr>
            <a:xfrm>
              <a:off x="4095422" y="4335330"/>
              <a:ext cx="99053" cy="201729"/>
            </a:xfrm>
            <a:custGeom>
              <a:avLst/>
              <a:gdLst/>
              <a:ahLst/>
              <a:cxnLst/>
              <a:rect l="l" t="t" r="r" b="b"/>
              <a:pathLst>
                <a:path w="3772" h="7682" extrusionOk="0">
                  <a:moveTo>
                    <a:pt x="1886" y="1"/>
                  </a:moveTo>
                  <a:cubicBezTo>
                    <a:pt x="1694" y="1"/>
                    <a:pt x="1503" y="128"/>
                    <a:pt x="1503" y="381"/>
                  </a:cubicBezTo>
                  <a:lnTo>
                    <a:pt x="1503" y="917"/>
                  </a:lnTo>
                  <a:cubicBezTo>
                    <a:pt x="632" y="1023"/>
                    <a:pt x="0" y="1788"/>
                    <a:pt x="48" y="2669"/>
                  </a:cubicBezTo>
                  <a:cubicBezTo>
                    <a:pt x="106" y="3540"/>
                    <a:pt x="833" y="4219"/>
                    <a:pt x="1704" y="4229"/>
                  </a:cubicBezTo>
                  <a:lnTo>
                    <a:pt x="2068" y="4229"/>
                  </a:lnTo>
                  <a:cubicBezTo>
                    <a:pt x="2079" y="4228"/>
                    <a:pt x="2091" y="4228"/>
                    <a:pt x="2102" y="4228"/>
                  </a:cubicBezTo>
                  <a:cubicBezTo>
                    <a:pt x="2594" y="4228"/>
                    <a:pt x="2996" y="4623"/>
                    <a:pt x="2996" y="5119"/>
                  </a:cubicBezTo>
                  <a:cubicBezTo>
                    <a:pt x="2996" y="5614"/>
                    <a:pt x="2594" y="6009"/>
                    <a:pt x="2102" y="6009"/>
                  </a:cubicBezTo>
                  <a:cubicBezTo>
                    <a:pt x="2091" y="6009"/>
                    <a:pt x="2079" y="6009"/>
                    <a:pt x="2068" y="6009"/>
                  </a:cubicBezTo>
                  <a:lnTo>
                    <a:pt x="1522" y="6009"/>
                  </a:lnTo>
                  <a:cubicBezTo>
                    <a:pt x="1130" y="6009"/>
                    <a:pt x="814" y="5693"/>
                    <a:pt x="814" y="5301"/>
                  </a:cubicBezTo>
                  <a:cubicBezTo>
                    <a:pt x="814" y="5047"/>
                    <a:pt x="622" y="4920"/>
                    <a:pt x="431" y="4920"/>
                  </a:cubicBezTo>
                  <a:cubicBezTo>
                    <a:pt x="240" y="4920"/>
                    <a:pt x="48" y="5047"/>
                    <a:pt x="48" y="5301"/>
                  </a:cubicBezTo>
                  <a:cubicBezTo>
                    <a:pt x="48" y="6114"/>
                    <a:pt x="699" y="6765"/>
                    <a:pt x="1503" y="6784"/>
                  </a:cubicBezTo>
                  <a:lnTo>
                    <a:pt x="1503" y="7301"/>
                  </a:lnTo>
                  <a:cubicBezTo>
                    <a:pt x="1503" y="7554"/>
                    <a:pt x="1694" y="7681"/>
                    <a:pt x="1886" y="7681"/>
                  </a:cubicBezTo>
                  <a:cubicBezTo>
                    <a:pt x="2077" y="7681"/>
                    <a:pt x="2269" y="7554"/>
                    <a:pt x="2269" y="7301"/>
                  </a:cubicBezTo>
                  <a:lnTo>
                    <a:pt x="2269" y="6765"/>
                  </a:lnTo>
                  <a:cubicBezTo>
                    <a:pt x="3139" y="6660"/>
                    <a:pt x="3771" y="5894"/>
                    <a:pt x="3723" y="5023"/>
                  </a:cubicBezTo>
                  <a:cubicBezTo>
                    <a:pt x="3666" y="4143"/>
                    <a:pt x="2948" y="3463"/>
                    <a:pt x="2068" y="3453"/>
                  </a:cubicBezTo>
                  <a:lnTo>
                    <a:pt x="1704" y="3453"/>
                  </a:lnTo>
                  <a:cubicBezTo>
                    <a:pt x="1692" y="3454"/>
                    <a:pt x="1681" y="3454"/>
                    <a:pt x="1669" y="3454"/>
                  </a:cubicBezTo>
                  <a:cubicBezTo>
                    <a:pt x="1178" y="3454"/>
                    <a:pt x="776" y="3059"/>
                    <a:pt x="776" y="2563"/>
                  </a:cubicBezTo>
                  <a:cubicBezTo>
                    <a:pt x="776" y="2068"/>
                    <a:pt x="1178" y="1673"/>
                    <a:pt x="1669" y="1673"/>
                  </a:cubicBezTo>
                  <a:cubicBezTo>
                    <a:pt x="1681" y="1673"/>
                    <a:pt x="1692" y="1673"/>
                    <a:pt x="1704" y="1673"/>
                  </a:cubicBezTo>
                  <a:lnTo>
                    <a:pt x="2249" y="1673"/>
                  </a:lnTo>
                  <a:cubicBezTo>
                    <a:pt x="2642" y="1673"/>
                    <a:pt x="2958" y="1989"/>
                    <a:pt x="2958" y="2382"/>
                  </a:cubicBezTo>
                  <a:lnTo>
                    <a:pt x="2958" y="2745"/>
                  </a:lnTo>
                  <a:cubicBezTo>
                    <a:pt x="2958" y="2960"/>
                    <a:pt x="3121" y="3128"/>
                    <a:pt x="3333" y="3128"/>
                  </a:cubicBezTo>
                  <a:cubicBezTo>
                    <a:pt x="3338" y="3128"/>
                    <a:pt x="3344" y="3128"/>
                    <a:pt x="3350" y="3128"/>
                  </a:cubicBezTo>
                  <a:cubicBezTo>
                    <a:pt x="3561" y="3128"/>
                    <a:pt x="3733" y="2956"/>
                    <a:pt x="3733" y="2745"/>
                  </a:cubicBezTo>
                  <a:lnTo>
                    <a:pt x="3733" y="2382"/>
                  </a:lnTo>
                  <a:cubicBezTo>
                    <a:pt x="3733" y="1578"/>
                    <a:pt x="3082" y="917"/>
                    <a:pt x="2269" y="908"/>
                  </a:cubicBezTo>
                  <a:lnTo>
                    <a:pt x="2269" y="381"/>
                  </a:lnTo>
                  <a:cubicBezTo>
                    <a:pt x="2269" y="128"/>
                    <a:pt x="2077" y="1"/>
                    <a:pt x="1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059;p90">
              <a:extLst>
                <a:ext uri="{FF2B5EF4-FFF2-40B4-BE49-F238E27FC236}">
                  <a16:creationId xmlns:a16="http://schemas.microsoft.com/office/drawing/2014/main" id="{F42C3153-54F0-7BD7-7A14-7483DEADE5C5}"/>
                </a:ext>
              </a:extLst>
            </p:cNvPr>
            <p:cNvSpPr/>
            <p:nvPr/>
          </p:nvSpPr>
          <p:spPr>
            <a:xfrm>
              <a:off x="4179611" y="4472250"/>
              <a:ext cx="153070" cy="150339"/>
            </a:xfrm>
            <a:custGeom>
              <a:avLst/>
              <a:gdLst/>
              <a:ahLst/>
              <a:cxnLst/>
              <a:rect l="l" t="t" r="r" b="b"/>
              <a:pathLst>
                <a:path w="5829" h="5725" extrusionOk="0">
                  <a:moveTo>
                    <a:pt x="2910" y="2096"/>
                  </a:moveTo>
                  <a:cubicBezTo>
                    <a:pt x="3331" y="2096"/>
                    <a:pt x="3675" y="2441"/>
                    <a:pt x="3675" y="2871"/>
                  </a:cubicBezTo>
                  <a:cubicBezTo>
                    <a:pt x="3675" y="3330"/>
                    <a:pt x="3300" y="3637"/>
                    <a:pt x="2906" y="3637"/>
                  </a:cubicBezTo>
                  <a:cubicBezTo>
                    <a:pt x="2716" y="3637"/>
                    <a:pt x="2523" y="3566"/>
                    <a:pt x="2364" y="3407"/>
                  </a:cubicBezTo>
                  <a:cubicBezTo>
                    <a:pt x="1876" y="2929"/>
                    <a:pt x="2221" y="2096"/>
                    <a:pt x="2910" y="2096"/>
                  </a:cubicBezTo>
                  <a:close/>
                  <a:moveTo>
                    <a:pt x="2527" y="0"/>
                  </a:moveTo>
                  <a:cubicBezTo>
                    <a:pt x="2441" y="0"/>
                    <a:pt x="2364" y="58"/>
                    <a:pt x="2345" y="154"/>
                  </a:cubicBezTo>
                  <a:lnTo>
                    <a:pt x="2192" y="890"/>
                  </a:lnTo>
                  <a:lnTo>
                    <a:pt x="1599" y="421"/>
                  </a:lnTo>
                  <a:cubicBezTo>
                    <a:pt x="1565" y="393"/>
                    <a:pt x="1525" y="378"/>
                    <a:pt x="1483" y="378"/>
                  </a:cubicBezTo>
                  <a:cubicBezTo>
                    <a:pt x="1441" y="378"/>
                    <a:pt x="1398" y="393"/>
                    <a:pt x="1359" y="421"/>
                  </a:cubicBezTo>
                  <a:lnTo>
                    <a:pt x="776" y="910"/>
                  </a:lnTo>
                  <a:cubicBezTo>
                    <a:pt x="709" y="977"/>
                    <a:pt x="690" y="1072"/>
                    <a:pt x="728" y="1149"/>
                  </a:cubicBezTo>
                  <a:lnTo>
                    <a:pt x="1091" y="1819"/>
                  </a:lnTo>
                  <a:lnTo>
                    <a:pt x="335" y="1828"/>
                  </a:lnTo>
                  <a:cubicBezTo>
                    <a:pt x="240" y="1838"/>
                    <a:pt x="163" y="1905"/>
                    <a:pt x="154" y="1991"/>
                  </a:cubicBezTo>
                  <a:lnTo>
                    <a:pt x="20" y="2747"/>
                  </a:lnTo>
                  <a:cubicBezTo>
                    <a:pt x="0" y="2833"/>
                    <a:pt x="48" y="2929"/>
                    <a:pt x="134" y="2958"/>
                  </a:cubicBezTo>
                  <a:lnTo>
                    <a:pt x="843" y="3235"/>
                  </a:lnTo>
                  <a:lnTo>
                    <a:pt x="268" y="3733"/>
                  </a:lnTo>
                  <a:cubicBezTo>
                    <a:pt x="201" y="3790"/>
                    <a:pt x="192" y="3895"/>
                    <a:pt x="230" y="3972"/>
                  </a:cubicBezTo>
                  <a:lnTo>
                    <a:pt x="603" y="4652"/>
                  </a:lnTo>
                  <a:cubicBezTo>
                    <a:pt x="633" y="4711"/>
                    <a:pt x="697" y="4747"/>
                    <a:pt x="765" y="4747"/>
                  </a:cubicBezTo>
                  <a:cubicBezTo>
                    <a:pt x="784" y="4747"/>
                    <a:pt x="804" y="4744"/>
                    <a:pt x="824" y="4738"/>
                  </a:cubicBezTo>
                  <a:lnTo>
                    <a:pt x="1541" y="4498"/>
                  </a:lnTo>
                  <a:lnTo>
                    <a:pt x="1426" y="5245"/>
                  </a:lnTo>
                  <a:cubicBezTo>
                    <a:pt x="1407" y="5331"/>
                    <a:pt x="1465" y="5417"/>
                    <a:pt x="1541" y="5446"/>
                  </a:cubicBezTo>
                  <a:lnTo>
                    <a:pt x="2259" y="5714"/>
                  </a:lnTo>
                  <a:cubicBezTo>
                    <a:pt x="2281" y="5721"/>
                    <a:pt x="2304" y="5725"/>
                    <a:pt x="2326" y="5725"/>
                  </a:cubicBezTo>
                  <a:cubicBezTo>
                    <a:pt x="2391" y="5725"/>
                    <a:pt x="2453" y="5694"/>
                    <a:pt x="2489" y="5637"/>
                  </a:cubicBezTo>
                  <a:lnTo>
                    <a:pt x="2881" y="4986"/>
                  </a:lnTo>
                  <a:lnTo>
                    <a:pt x="3274" y="5637"/>
                  </a:lnTo>
                  <a:cubicBezTo>
                    <a:pt x="3309" y="5694"/>
                    <a:pt x="3371" y="5725"/>
                    <a:pt x="3436" y="5725"/>
                  </a:cubicBezTo>
                  <a:cubicBezTo>
                    <a:pt x="3459" y="5725"/>
                    <a:pt x="3481" y="5721"/>
                    <a:pt x="3503" y="5714"/>
                  </a:cubicBezTo>
                  <a:lnTo>
                    <a:pt x="4221" y="5446"/>
                  </a:lnTo>
                  <a:cubicBezTo>
                    <a:pt x="4307" y="5417"/>
                    <a:pt x="4355" y="5331"/>
                    <a:pt x="4345" y="5245"/>
                  </a:cubicBezTo>
                  <a:lnTo>
                    <a:pt x="4221" y="4498"/>
                  </a:lnTo>
                  <a:lnTo>
                    <a:pt x="4939" y="4738"/>
                  </a:lnTo>
                  <a:cubicBezTo>
                    <a:pt x="4958" y="4744"/>
                    <a:pt x="4978" y="4747"/>
                    <a:pt x="4998" y="4747"/>
                  </a:cubicBezTo>
                  <a:cubicBezTo>
                    <a:pt x="5066" y="4747"/>
                    <a:pt x="5131" y="4711"/>
                    <a:pt x="5168" y="4652"/>
                  </a:cubicBezTo>
                  <a:lnTo>
                    <a:pt x="5551" y="3982"/>
                  </a:lnTo>
                  <a:cubicBezTo>
                    <a:pt x="5599" y="3905"/>
                    <a:pt x="5580" y="3800"/>
                    <a:pt x="5513" y="3742"/>
                  </a:cubicBezTo>
                  <a:lnTo>
                    <a:pt x="4948" y="3245"/>
                  </a:lnTo>
                  <a:lnTo>
                    <a:pt x="5657" y="2967"/>
                  </a:lnTo>
                  <a:cubicBezTo>
                    <a:pt x="5752" y="2948"/>
                    <a:pt x="5829" y="2852"/>
                    <a:pt x="5810" y="2747"/>
                  </a:cubicBezTo>
                  <a:lnTo>
                    <a:pt x="5676" y="1991"/>
                  </a:lnTo>
                  <a:cubicBezTo>
                    <a:pt x="5657" y="1905"/>
                    <a:pt x="5580" y="1838"/>
                    <a:pt x="5494" y="1828"/>
                  </a:cubicBezTo>
                  <a:lnTo>
                    <a:pt x="4738" y="1819"/>
                  </a:lnTo>
                  <a:lnTo>
                    <a:pt x="5101" y="1149"/>
                  </a:lnTo>
                  <a:cubicBezTo>
                    <a:pt x="5140" y="1072"/>
                    <a:pt x="5121" y="977"/>
                    <a:pt x="5054" y="910"/>
                  </a:cubicBezTo>
                  <a:lnTo>
                    <a:pt x="4460" y="421"/>
                  </a:lnTo>
                  <a:cubicBezTo>
                    <a:pt x="4427" y="393"/>
                    <a:pt x="4386" y="378"/>
                    <a:pt x="4344" y="378"/>
                  </a:cubicBezTo>
                  <a:cubicBezTo>
                    <a:pt x="4302" y="378"/>
                    <a:pt x="4259" y="393"/>
                    <a:pt x="4221" y="421"/>
                  </a:cubicBezTo>
                  <a:lnTo>
                    <a:pt x="3637" y="890"/>
                  </a:lnTo>
                  <a:lnTo>
                    <a:pt x="3484" y="154"/>
                  </a:lnTo>
                  <a:cubicBezTo>
                    <a:pt x="3465" y="58"/>
                    <a:pt x="3388" y="0"/>
                    <a:pt x="3302" y="0"/>
                  </a:cubicBezTo>
                  <a:close/>
                </a:path>
              </a:pathLst>
            </a:custGeom>
            <a:solidFill>
              <a:srgbClr val="A1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060;p90">
              <a:extLst>
                <a:ext uri="{FF2B5EF4-FFF2-40B4-BE49-F238E27FC236}">
                  <a16:creationId xmlns:a16="http://schemas.microsoft.com/office/drawing/2014/main" id="{17860743-AA32-ABC2-423B-04FEC163E744}"/>
                </a:ext>
              </a:extLst>
            </p:cNvPr>
            <p:cNvSpPr/>
            <p:nvPr/>
          </p:nvSpPr>
          <p:spPr>
            <a:xfrm>
              <a:off x="4238408" y="4472250"/>
              <a:ext cx="18119" cy="23135"/>
            </a:xfrm>
            <a:custGeom>
              <a:avLst/>
              <a:gdLst/>
              <a:ahLst/>
              <a:cxnLst/>
              <a:rect l="l" t="t" r="r" b="b"/>
              <a:pathLst>
                <a:path w="690" h="881" extrusionOk="0">
                  <a:moveTo>
                    <a:pt x="278" y="0"/>
                  </a:moveTo>
                  <a:cubicBezTo>
                    <a:pt x="192" y="0"/>
                    <a:pt x="106" y="58"/>
                    <a:pt x="87" y="154"/>
                  </a:cubicBezTo>
                  <a:lnTo>
                    <a:pt x="1" y="613"/>
                  </a:lnTo>
                  <a:lnTo>
                    <a:pt x="355" y="881"/>
                  </a:lnTo>
                  <a:lnTo>
                    <a:pt x="499" y="154"/>
                  </a:lnTo>
                  <a:cubicBezTo>
                    <a:pt x="518" y="58"/>
                    <a:pt x="594" y="0"/>
                    <a:pt x="690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061;p90">
              <a:extLst>
                <a:ext uri="{FF2B5EF4-FFF2-40B4-BE49-F238E27FC236}">
                  <a16:creationId xmlns:a16="http://schemas.microsoft.com/office/drawing/2014/main" id="{0BD635DC-3F6F-98BA-5255-2E7474BDD785}"/>
                </a:ext>
              </a:extLst>
            </p:cNvPr>
            <p:cNvSpPr/>
            <p:nvPr/>
          </p:nvSpPr>
          <p:spPr>
            <a:xfrm>
              <a:off x="4217321" y="4590105"/>
              <a:ext cx="28151" cy="32484"/>
            </a:xfrm>
            <a:custGeom>
              <a:avLst/>
              <a:gdLst/>
              <a:ahLst/>
              <a:cxnLst/>
              <a:rect l="l" t="t" r="r" b="b"/>
              <a:pathLst>
                <a:path w="1072" h="1237" extrusionOk="0">
                  <a:moveTo>
                    <a:pt x="536" y="1"/>
                  </a:moveTo>
                  <a:lnTo>
                    <a:pt x="105" y="144"/>
                  </a:lnTo>
                  <a:lnTo>
                    <a:pt x="10" y="747"/>
                  </a:lnTo>
                  <a:cubicBezTo>
                    <a:pt x="0" y="843"/>
                    <a:pt x="48" y="929"/>
                    <a:pt x="134" y="958"/>
                  </a:cubicBezTo>
                  <a:lnTo>
                    <a:pt x="852" y="1226"/>
                  </a:lnTo>
                  <a:cubicBezTo>
                    <a:pt x="872" y="1233"/>
                    <a:pt x="893" y="1237"/>
                    <a:pt x="915" y="1237"/>
                  </a:cubicBezTo>
                  <a:cubicBezTo>
                    <a:pt x="975" y="1237"/>
                    <a:pt x="1037" y="1208"/>
                    <a:pt x="1072" y="1159"/>
                  </a:cubicBezTo>
                  <a:lnTo>
                    <a:pt x="536" y="958"/>
                  </a:lnTo>
                  <a:cubicBezTo>
                    <a:pt x="450" y="929"/>
                    <a:pt x="402" y="833"/>
                    <a:pt x="412" y="747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062;p90">
              <a:extLst>
                <a:ext uri="{FF2B5EF4-FFF2-40B4-BE49-F238E27FC236}">
                  <a16:creationId xmlns:a16="http://schemas.microsoft.com/office/drawing/2014/main" id="{6E0D271C-ABF1-F1B7-8E2B-010A1CA26D4A}"/>
                </a:ext>
              </a:extLst>
            </p:cNvPr>
            <p:cNvSpPr/>
            <p:nvPr/>
          </p:nvSpPr>
          <p:spPr>
            <a:xfrm>
              <a:off x="4179349" y="4482412"/>
              <a:ext cx="44274" cy="114520"/>
            </a:xfrm>
            <a:custGeom>
              <a:avLst/>
              <a:gdLst/>
              <a:ahLst/>
              <a:cxnLst/>
              <a:rect l="l" t="t" r="r" b="b"/>
              <a:pathLst>
                <a:path w="1686" h="4361" extrusionOk="0">
                  <a:moveTo>
                    <a:pt x="1483" y="1"/>
                  </a:moveTo>
                  <a:cubicBezTo>
                    <a:pt x="1441" y="1"/>
                    <a:pt x="1398" y="15"/>
                    <a:pt x="1360" y="44"/>
                  </a:cubicBezTo>
                  <a:lnTo>
                    <a:pt x="776" y="532"/>
                  </a:lnTo>
                  <a:cubicBezTo>
                    <a:pt x="709" y="590"/>
                    <a:pt x="690" y="695"/>
                    <a:pt x="728" y="771"/>
                  </a:cubicBezTo>
                  <a:lnTo>
                    <a:pt x="1092" y="1432"/>
                  </a:lnTo>
                  <a:lnTo>
                    <a:pt x="336" y="1451"/>
                  </a:lnTo>
                  <a:cubicBezTo>
                    <a:pt x="240" y="1451"/>
                    <a:pt x="164" y="1518"/>
                    <a:pt x="144" y="1614"/>
                  </a:cubicBezTo>
                  <a:lnTo>
                    <a:pt x="10" y="2370"/>
                  </a:lnTo>
                  <a:cubicBezTo>
                    <a:pt x="1" y="2456"/>
                    <a:pt x="49" y="2542"/>
                    <a:pt x="135" y="2580"/>
                  </a:cubicBezTo>
                  <a:lnTo>
                    <a:pt x="834" y="2858"/>
                  </a:lnTo>
                  <a:lnTo>
                    <a:pt x="269" y="3355"/>
                  </a:lnTo>
                  <a:cubicBezTo>
                    <a:pt x="202" y="3413"/>
                    <a:pt x="183" y="3508"/>
                    <a:pt x="231" y="3595"/>
                  </a:cubicBezTo>
                  <a:lnTo>
                    <a:pt x="613" y="4265"/>
                  </a:lnTo>
                  <a:cubicBezTo>
                    <a:pt x="643" y="4324"/>
                    <a:pt x="707" y="4360"/>
                    <a:pt x="775" y="4360"/>
                  </a:cubicBezTo>
                  <a:cubicBezTo>
                    <a:pt x="794" y="4360"/>
                    <a:pt x="814" y="4357"/>
                    <a:pt x="834" y="4351"/>
                  </a:cubicBezTo>
                  <a:lnTo>
                    <a:pt x="1034" y="4284"/>
                  </a:lnTo>
                  <a:lnTo>
                    <a:pt x="1025" y="4265"/>
                  </a:lnTo>
                  <a:lnTo>
                    <a:pt x="642" y="3595"/>
                  </a:lnTo>
                  <a:cubicBezTo>
                    <a:pt x="594" y="3518"/>
                    <a:pt x="613" y="3413"/>
                    <a:pt x="680" y="3355"/>
                  </a:cubicBezTo>
                  <a:lnTo>
                    <a:pt x="1245" y="2858"/>
                  </a:lnTo>
                  <a:lnTo>
                    <a:pt x="537" y="2580"/>
                  </a:lnTo>
                  <a:cubicBezTo>
                    <a:pt x="460" y="2551"/>
                    <a:pt x="403" y="2456"/>
                    <a:pt x="422" y="2370"/>
                  </a:cubicBezTo>
                  <a:lnTo>
                    <a:pt x="556" y="1614"/>
                  </a:lnTo>
                  <a:cubicBezTo>
                    <a:pt x="575" y="1527"/>
                    <a:pt x="652" y="1460"/>
                    <a:pt x="738" y="1451"/>
                  </a:cubicBezTo>
                  <a:lnTo>
                    <a:pt x="1494" y="1441"/>
                  </a:lnTo>
                  <a:lnTo>
                    <a:pt x="1140" y="771"/>
                  </a:lnTo>
                  <a:cubicBezTo>
                    <a:pt x="1092" y="695"/>
                    <a:pt x="1111" y="599"/>
                    <a:pt x="1178" y="532"/>
                  </a:cubicBezTo>
                  <a:lnTo>
                    <a:pt x="1685" y="111"/>
                  </a:lnTo>
                  <a:lnTo>
                    <a:pt x="1599" y="44"/>
                  </a:lnTo>
                  <a:cubicBezTo>
                    <a:pt x="1566" y="15"/>
                    <a:pt x="1525" y="1"/>
                    <a:pt x="1483" y="1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063;p90">
              <a:extLst>
                <a:ext uri="{FF2B5EF4-FFF2-40B4-BE49-F238E27FC236}">
                  <a16:creationId xmlns:a16="http://schemas.microsoft.com/office/drawing/2014/main" id="{4E0BB95D-A63B-E062-F680-DC42B9153853}"/>
                </a:ext>
              </a:extLst>
            </p:cNvPr>
            <p:cNvSpPr/>
            <p:nvPr/>
          </p:nvSpPr>
          <p:spPr>
            <a:xfrm>
              <a:off x="4208760" y="4511955"/>
              <a:ext cx="82456" cy="70639"/>
            </a:xfrm>
            <a:custGeom>
              <a:avLst/>
              <a:gdLst/>
              <a:ahLst/>
              <a:cxnLst/>
              <a:rect l="l" t="t" r="r" b="b"/>
              <a:pathLst>
                <a:path w="3140" h="2690" extrusionOk="0">
                  <a:moveTo>
                    <a:pt x="1790" y="585"/>
                  </a:moveTo>
                  <a:cubicBezTo>
                    <a:pt x="2185" y="585"/>
                    <a:pt x="2565" y="894"/>
                    <a:pt x="2565" y="1359"/>
                  </a:cubicBezTo>
                  <a:cubicBezTo>
                    <a:pt x="2565" y="1781"/>
                    <a:pt x="2221" y="2125"/>
                    <a:pt x="1800" y="2125"/>
                  </a:cubicBezTo>
                  <a:cubicBezTo>
                    <a:pt x="1111" y="2125"/>
                    <a:pt x="766" y="1302"/>
                    <a:pt x="1254" y="814"/>
                  </a:cubicBezTo>
                  <a:cubicBezTo>
                    <a:pt x="1409" y="656"/>
                    <a:pt x="1601" y="585"/>
                    <a:pt x="1790" y="585"/>
                  </a:cubicBezTo>
                  <a:close/>
                  <a:moveTo>
                    <a:pt x="1800" y="0"/>
                  </a:moveTo>
                  <a:cubicBezTo>
                    <a:pt x="594" y="0"/>
                    <a:pt x="1" y="1446"/>
                    <a:pt x="843" y="2297"/>
                  </a:cubicBezTo>
                  <a:cubicBezTo>
                    <a:pt x="1117" y="2568"/>
                    <a:pt x="1453" y="2690"/>
                    <a:pt x="1782" y="2690"/>
                  </a:cubicBezTo>
                  <a:cubicBezTo>
                    <a:pt x="2475" y="2690"/>
                    <a:pt x="3140" y="2151"/>
                    <a:pt x="3140" y="1340"/>
                  </a:cubicBezTo>
                  <a:cubicBezTo>
                    <a:pt x="3140" y="594"/>
                    <a:pt x="2537" y="0"/>
                    <a:pt x="1800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13363;p90">
            <a:extLst>
              <a:ext uri="{FF2B5EF4-FFF2-40B4-BE49-F238E27FC236}">
                <a16:creationId xmlns:a16="http://schemas.microsoft.com/office/drawing/2014/main" id="{388B2104-CA53-2C42-0F9E-3232F5865BD2}"/>
              </a:ext>
            </a:extLst>
          </p:cNvPr>
          <p:cNvGrpSpPr/>
          <p:nvPr/>
        </p:nvGrpSpPr>
        <p:grpSpPr>
          <a:xfrm>
            <a:off x="6767318" y="2833497"/>
            <a:ext cx="337310" cy="337047"/>
            <a:chOff x="882590" y="2438360"/>
            <a:chExt cx="337310" cy="337047"/>
          </a:xfrm>
        </p:grpSpPr>
        <p:sp>
          <p:nvSpPr>
            <p:cNvPr id="939" name="Google Shape;13364;p90">
              <a:extLst>
                <a:ext uri="{FF2B5EF4-FFF2-40B4-BE49-F238E27FC236}">
                  <a16:creationId xmlns:a16="http://schemas.microsoft.com/office/drawing/2014/main" id="{AC408BA2-18D6-3A4B-17F1-D7FA8A02BD7D}"/>
                </a:ext>
              </a:extLst>
            </p:cNvPr>
            <p:cNvSpPr/>
            <p:nvPr/>
          </p:nvSpPr>
          <p:spPr>
            <a:xfrm>
              <a:off x="992934" y="2438360"/>
              <a:ext cx="114625" cy="337047"/>
            </a:xfrm>
            <a:custGeom>
              <a:avLst/>
              <a:gdLst/>
              <a:ahLst/>
              <a:cxnLst/>
              <a:rect l="l" t="t" r="r" b="b"/>
              <a:pathLst>
                <a:path w="4365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4364" y="12834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rgbClr val="D5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3365;p90">
              <a:extLst>
                <a:ext uri="{FF2B5EF4-FFF2-40B4-BE49-F238E27FC236}">
                  <a16:creationId xmlns:a16="http://schemas.microsoft.com/office/drawing/2014/main" id="{30A99CF9-C029-400B-5933-0B445B2D4B5A}"/>
                </a:ext>
              </a:extLst>
            </p:cNvPr>
            <p:cNvSpPr/>
            <p:nvPr/>
          </p:nvSpPr>
          <p:spPr>
            <a:xfrm>
              <a:off x="1081640" y="2438360"/>
              <a:ext cx="25919" cy="337047"/>
            </a:xfrm>
            <a:custGeom>
              <a:avLst/>
              <a:gdLst/>
              <a:ahLst/>
              <a:cxnLst/>
              <a:rect l="l" t="t" r="r" b="b"/>
              <a:pathLst>
                <a:path w="987" h="12835" extrusionOk="0">
                  <a:moveTo>
                    <a:pt x="0" y="0"/>
                  </a:moveTo>
                  <a:lnTo>
                    <a:pt x="0" y="12834"/>
                  </a:lnTo>
                  <a:lnTo>
                    <a:pt x="986" y="1283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C5D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366;p90">
              <a:extLst>
                <a:ext uri="{FF2B5EF4-FFF2-40B4-BE49-F238E27FC236}">
                  <a16:creationId xmlns:a16="http://schemas.microsoft.com/office/drawing/2014/main" id="{EC982800-FABA-341C-D3F7-0451BC192A22}"/>
                </a:ext>
              </a:extLst>
            </p:cNvPr>
            <p:cNvSpPr/>
            <p:nvPr/>
          </p:nvSpPr>
          <p:spPr>
            <a:xfrm>
              <a:off x="882590" y="2438360"/>
              <a:ext cx="112367" cy="337047"/>
            </a:xfrm>
            <a:custGeom>
              <a:avLst/>
              <a:gdLst/>
              <a:ahLst/>
              <a:cxnLst/>
              <a:rect l="l" t="t" r="r" b="b"/>
              <a:pathLst>
                <a:path w="4279" h="12835" extrusionOk="0">
                  <a:moveTo>
                    <a:pt x="986" y="0"/>
                  </a:moveTo>
                  <a:cubicBezTo>
                    <a:pt x="441" y="0"/>
                    <a:pt x="1" y="441"/>
                    <a:pt x="1" y="976"/>
                  </a:cubicBezTo>
                  <a:lnTo>
                    <a:pt x="1" y="11858"/>
                  </a:lnTo>
                  <a:cubicBezTo>
                    <a:pt x="1" y="12394"/>
                    <a:pt x="441" y="12834"/>
                    <a:pt x="986" y="12834"/>
                  </a:cubicBezTo>
                  <a:lnTo>
                    <a:pt x="4279" y="12834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367;p90">
              <a:extLst>
                <a:ext uri="{FF2B5EF4-FFF2-40B4-BE49-F238E27FC236}">
                  <a16:creationId xmlns:a16="http://schemas.microsoft.com/office/drawing/2014/main" id="{E192E684-2486-7639-A260-6E8905372053}"/>
                </a:ext>
              </a:extLst>
            </p:cNvPr>
            <p:cNvSpPr/>
            <p:nvPr/>
          </p:nvSpPr>
          <p:spPr>
            <a:xfrm>
              <a:off x="969799" y="2438360"/>
              <a:ext cx="25157" cy="337047"/>
            </a:xfrm>
            <a:custGeom>
              <a:avLst/>
              <a:gdLst/>
              <a:ahLst/>
              <a:cxnLst/>
              <a:rect l="l" t="t" r="r" b="b"/>
              <a:pathLst>
                <a:path w="958" h="12835" extrusionOk="0">
                  <a:moveTo>
                    <a:pt x="1" y="0"/>
                  </a:moveTo>
                  <a:lnTo>
                    <a:pt x="1" y="12834"/>
                  </a:lnTo>
                  <a:lnTo>
                    <a:pt x="958" y="12834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368;p90">
              <a:extLst>
                <a:ext uri="{FF2B5EF4-FFF2-40B4-BE49-F238E27FC236}">
                  <a16:creationId xmlns:a16="http://schemas.microsoft.com/office/drawing/2014/main" id="{E3512FA2-755D-9A5C-6E1D-3E9DB839674C}"/>
                </a:ext>
              </a:extLst>
            </p:cNvPr>
            <p:cNvSpPr/>
            <p:nvPr/>
          </p:nvSpPr>
          <p:spPr>
            <a:xfrm>
              <a:off x="1106010" y="2438360"/>
              <a:ext cx="113890" cy="337047"/>
            </a:xfrm>
            <a:custGeom>
              <a:avLst/>
              <a:gdLst/>
              <a:ahLst/>
              <a:cxnLst/>
              <a:rect l="l" t="t" r="r" b="b"/>
              <a:pathLst>
                <a:path w="4337" h="12835" extrusionOk="0">
                  <a:moveTo>
                    <a:pt x="3358" y="0"/>
                  </a:moveTo>
                  <a:cubicBezTo>
                    <a:pt x="3352" y="0"/>
                    <a:pt x="3347" y="0"/>
                    <a:pt x="3341" y="0"/>
                  </a:cubicBezTo>
                  <a:lnTo>
                    <a:pt x="1" y="0"/>
                  </a:lnTo>
                  <a:lnTo>
                    <a:pt x="1" y="12834"/>
                  </a:lnTo>
                  <a:lnTo>
                    <a:pt x="3341" y="12834"/>
                  </a:lnTo>
                  <a:cubicBezTo>
                    <a:pt x="3886" y="12834"/>
                    <a:pt x="4326" y="12403"/>
                    <a:pt x="4336" y="11858"/>
                  </a:cubicBezTo>
                  <a:lnTo>
                    <a:pt x="4336" y="976"/>
                  </a:lnTo>
                  <a:cubicBezTo>
                    <a:pt x="4327" y="437"/>
                    <a:pt x="3896" y="0"/>
                    <a:pt x="3358" y="0"/>
                  </a:cubicBezTo>
                  <a:close/>
                </a:path>
              </a:pathLst>
            </a:custGeom>
            <a:solidFill>
              <a:srgbClr val="DFE6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369;p90">
              <a:extLst>
                <a:ext uri="{FF2B5EF4-FFF2-40B4-BE49-F238E27FC236}">
                  <a16:creationId xmlns:a16="http://schemas.microsoft.com/office/drawing/2014/main" id="{EF5199EE-B7BC-AF44-1E58-E6D68E6F9398}"/>
                </a:ext>
              </a:extLst>
            </p:cNvPr>
            <p:cNvSpPr/>
            <p:nvPr/>
          </p:nvSpPr>
          <p:spPr>
            <a:xfrm>
              <a:off x="1167852" y="2438360"/>
              <a:ext cx="52047" cy="337047"/>
            </a:xfrm>
            <a:custGeom>
              <a:avLst/>
              <a:gdLst/>
              <a:ahLst/>
              <a:cxnLst/>
              <a:rect l="l" t="t" r="r" b="b"/>
              <a:pathLst>
                <a:path w="1982" h="12835" extrusionOk="0">
                  <a:moveTo>
                    <a:pt x="17" y="0"/>
                  </a:moveTo>
                  <a:cubicBezTo>
                    <a:pt x="12" y="0"/>
                    <a:pt x="6" y="0"/>
                    <a:pt x="0" y="0"/>
                  </a:cubicBezTo>
                  <a:lnTo>
                    <a:pt x="35" y="0"/>
                  </a:lnTo>
                  <a:cubicBezTo>
                    <a:pt x="29" y="0"/>
                    <a:pt x="23" y="0"/>
                    <a:pt x="17" y="0"/>
                  </a:cubicBezTo>
                  <a:close/>
                  <a:moveTo>
                    <a:pt x="0" y="12834"/>
                  </a:moveTo>
                  <a:cubicBezTo>
                    <a:pt x="6" y="12834"/>
                    <a:pt x="12" y="12834"/>
                    <a:pt x="17" y="12834"/>
                  </a:cubicBezTo>
                  <a:cubicBezTo>
                    <a:pt x="23" y="12834"/>
                    <a:pt x="29" y="12834"/>
                    <a:pt x="35" y="12834"/>
                  </a:cubicBezTo>
                  <a:close/>
                  <a:moveTo>
                    <a:pt x="1003" y="0"/>
                  </a:moveTo>
                  <a:cubicBezTo>
                    <a:pt x="997" y="0"/>
                    <a:pt x="992" y="0"/>
                    <a:pt x="986" y="0"/>
                  </a:cubicBezTo>
                  <a:lnTo>
                    <a:pt x="35" y="0"/>
                  </a:lnTo>
                  <a:cubicBezTo>
                    <a:pt x="565" y="10"/>
                    <a:pt x="995" y="443"/>
                    <a:pt x="995" y="976"/>
                  </a:cubicBezTo>
                  <a:lnTo>
                    <a:pt x="995" y="11858"/>
                  </a:lnTo>
                  <a:cubicBezTo>
                    <a:pt x="995" y="12392"/>
                    <a:pt x="565" y="12825"/>
                    <a:pt x="35" y="12834"/>
                  </a:cubicBezTo>
                  <a:lnTo>
                    <a:pt x="986" y="12834"/>
                  </a:lnTo>
                  <a:cubicBezTo>
                    <a:pt x="992" y="12834"/>
                    <a:pt x="997" y="12834"/>
                    <a:pt x="1003" y="12834"/>
                  </a:cubicBezTo>
                  <a:cubicBezTo>
                    <a:pt x="1541" y="12834"/>
                    <a:pt x="1972" y="12398"/>
                    <a:pt x="1981" y="11858"/>
                  </a:cubicBezTo>
                  <a:lnTo>
                    <a:pt x="1981" y="976"/>
                  </a:lnTo>
                  <a:cubicBezTo>
                    <a:pt x="1972" y="437"/>
                    <a:pt x="1541" y="0"/>
                    <a:pt x="100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370;p90">
              <a:extLst>
                <a:ext uri="{FF2B5EF4-FFF2-40B4-BE49-F238E27FC236}">
                  <a16:creationId xmlns:a16="http://schemas.microsoft.com/office/drawing/2014/main" id="{C85395EE-1A95-8D11-C1A7-0BDC4F4FEB05}"/>
                </a:ext>
              </a:extLst>
            </p:cNvPr>
            <p:cNvSpPr/>
            <p:nvPr/>
          </p:nvSpPr>
          <p:spPr>
            <a:xfrm>
              <a:off x="922058" y="2707525"/>
              <a:ext cx="33193" cy="33193"/>
            </a:xfrm>
            <a:custGeom>
              <a:avLst/>
              <a:gdLst/>
              <a:ahLst/>
              <a:cxnLst/>
              <a:rect l="l" t="t" r="r" b="b"/>
              <a:pathLst>
                <a:path w="1264" h="1264" extrusionOk="0">
                  <a:moveTo>
                    <a:pt x="632" y="0"/>
                  </a:moveTo>
                  <a:cubicBezTo>
                    <a:pt x="278" y="0"/>
                    <a:pt x="0" y="278"/>
                    <a:pt x="0" y="632"/>
                  </a:cubicBezTo>
                  <a:cubicBezTo>
                    <a:pt x="0" y="976"/>
                    <a:pt x="278" y="1263"/>
                    <a:pt x="632" y="1263"/>
                  </a:cubicBezTo>
                  <a:cubicBezTo>
                    <a:pt x="976" y="1263"/>
                    <a:pt x="1264" y="976"/>
                    <a:pt x="1264" y="632"/>
                  </a:cubicBezTo>
                  <a:cubicBezTo>
                    <a:pt x="1264" y="278"/>
                    <a:pt x="97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371;p90">
              <a:extLst>
                <a:ext uri="{FF2B5EF4-FFF2-40B4-BE49-F238E27FC236}">
                  <a16:creationId xmlns:a16="http://schemas.microsoft.com/office/drawing/2014/main" id="{CCA34E29-0E78-2D1F-219A-9E3708F0558E}"/>
                </a:ext>
              </a:extLst>
            </p:cNvPr>
            <p:cNvSpPr/>
            <p:nvPr/>
          </p:nvSpPr>
          <p:spPr>
            <a:xfrm>
              <a:off x="1034635" y="2707525"/>
              <a:ext cx="33219" cy="33193"/>
            </a:xfrm>
            <a:custGeom>
              <a:avLst/>
              <a:gdLst/>
              <a:ahLst/>
              <a:cxnLst/>
              <a:rect l="l" t="t" r="r" b="b"/>
              <a:pathLst>
                <a:path w="1265" h="1264" extrusionOk="0">
                  <a:moveTo>
                    <a:pt x="632" y="0"/>
                  </a:moveTo>
                  <a:cubicBezTo>
                    <a:pt x="278" y="0"/>
                    <a:pt x="1" y="278"/>
                    <a:pt x="1" y="632"/>
                  </a:cubicBezTo>
                  <a:cubicBezTo>
                    <a:pt x="1" y="976"/>
                    <a:pt x="278" y="1263"/>
                    <a:pt x="632" y="1263"/>
                  </a:cubicBezTo>
                  <a:cubicBezTo>
                    <a:pt x="986" y="1263"/>
                    <a:pt x="1264" y="976"/>
                    <a:pt x="1264" y="632"/>
                  </a:cubicBezTo>
                  <a:cubicBezTo>
                    <a:pt x="1264" y="278"/>
                    <a:pt x="986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372;p90">
              <a:extLst>
                <a:ext uri="{FF2B5EF4-FFF2-40B4-BE49-F238E27FC236}">
                  <a16:creationId xmlns:a16="http://schemas.microsoft.com/office/drawing/2014/main" id="{BBA18DD2-E112-C113-2BE6-C26A53DD7C64}"/>
                </a:ext>
              </a:extLst>
            </p:cNvPr>
            <p:cNvSpPr/>
            <p:nvPr/>
          </p:nvSpPr>
          <p:spPr>
            <a:xfrm>
              <a:off x="1145715" y="2707525"/>
              <a:ext cx="33455" cy="33193"/>
            </a:xfrm>
            <a:custGeom>
              <a:avLst/>
              <a:gdLst/>
              <a:ahLst/>
              <a:cxnLst/>
              <a:rect l="l" t="t" r="r" b="b"/>
              <a:pathLst>
                <a:path w="1274" h="1264" extrusionOk="0">
                  <a:moveTo>
                    <a:pt x="642" y="0"/>
                  </a:moveTo>
                  <a:cubicBezTo>
                    <a:pt x="288" y="0"/>
                    <a:pt x="1" y="278"/>
                    <a:pt x="1" y="632"/>
                  </a:cubicBezTo>
                  <a:cubicBezTo>
                    <a:pt x="1" y="976"/>
                    <a:pt x="288" y="1263"/>
                    <a:pt x="642" y="1263"/>
                  </a:cubicBezTo>
                  <a:cubicBezTo>
                    <a:pt x="987" y="1263"/>
                    <a:pt x="1274" y="976"/>
                    <a:pt x="1274" y="632"/>
                  </a:cubicBezTo>
                  <a:cubicBezTo>
                    <a:pt x="1274" y="278"/>
                    <a:pt x="987" y="0"/>
                    <a:pt x="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373;p90">
              <a:extLst>
                <a:ext uri="{FF2B5EF4-FFF2-40B4-BE49-F238E27FC236}">
                  <a16:creationId xmlns:a16="http://schemas.microsoft.com/office/drawing/2014/main" id="{05452C95-0466-58A4-25AD-D97107ED6801}"/>
                </a:ext>
              </a:extLst>
            </p:cNvPr>
            <p:cNvSpPr/>
            <p:nvPr/>
          </p:nvSpPr>
          <p:spPr>
            <a:xfrm>
              <a:off x="907484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374;p90">
              <a:extLst>
                <a:ext uri="{FF2B5EF4-FFF2-40B4-BE49-F238E27FC236}">
                  <a16:creationId xmlns:a16="http://schemas.microsoft.com/office/drawing/2014/main" id="{67BFA935-1430-4766-C19C-7E7F47FA223E}"/>
                </a:ext>
              </a:extLst>
            </p:cNvPr>
            <p:cNvSpPr/>
            <p:nvPr/>
          </p:nvSpPr>
          <p:spPr>
            <a:xfrm>
              <a:off x="907484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40"/>
                  </a:lnTo>
                  <a:cubicBezTo>
                    <a:pt x="2374" y="106"/>
                    <a:pt x="2268" y="1"/>
                    <a:pt x="2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375;p90">
              <a:extLst>
                <a:ext uri="{FF2B5EF4-FFF2-40B4-BE49-F238E27FC236}">
                  <a16:creationId xmlns:a16="http://schemas.microsoft.com/office/drawing/2014/main" id="{003AF3E2-C618-C342-D7E4-61003E77D8F6}"/>
                </a:ext>
              </a:extLst>
            </p:cNvPr>
            <p:cNvSpPr/>
            <p:nvPr/>
          </p:nvSpPr>
          <p:spPr>
            <a:xfrm>
              <a:off x="1020061" y="2475045"/>
              <a:ext cx="62367" cy="123422"/>
            </a:xfrm>
            <a:custGeom>
              <a:avLst/>
              <a:gdLst/>
              <a:ahLst/>
              <a:cxnLst/>
              <a:rect l="l" t="t" r="r" b="b"/>
              <a:pathLst>
                <a:path w="2375" h="4700" extrusionOk="0">
                  <a:moveTo>
                    <a:pt x="259" y="1"/>
                  </a:moveTo>
                  <a:cubicBezTo>
                    <a:pt x="116" y="1"/>
                    <a:pt x="1" y="115"/>
                    <a:pt x="1" y="259"/>
                  </a:cubicBezTo>
                  <a:lnTo>
                    <a:pt x="1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376;p90">
              <a:extLst>
                <a:ext uri="{FF2B5EF4-FFF2-40B4-BE49-F238E27FC236}">
                  <a16:creationId xmlns:a16="http://schemas.microsoft.com/office/drawing/2014/main" id="{08C32876-683E-1D0F-FFA5-15CA9C7654F2}"/>
                </a:ext>
              </a:extLst>
            </p:cNvPr>
            <p:cNvSpPr/>
            <p:nvPr/>
          </p:nvSpPr>
          <p:spPr>
            <a:xfrm>
              <a:off x="1020061" y="2598441"/>
              <a:ext cx="62367" cy="41990"/>
            </a:xfrm>
            <a:custGeom>
              <a:avLst/>
              <a:gdLst/>
              <a:ahLst/>
              <a:cxnLst/>
              <a:rect l="l" t="t" r="r" b="b"/>
              <a:pathLst>
                <a:path w="2375" h="1599" extrusionOk="0">
                  <a:moveTo>
                    <a:pt x="1" y="1"/>
                  </a:moveTo>
                  <a:lnTo>
                    <a:pt x="1" y="1340"/>
                  </a:lnTo>
                  <a:cubicBezTo>
                    <a:pt x="1" y="1484"/>
                    <a:pt x="116" y="1599"/>
                    <a:pt x="259" y="1599"/>
                  </a:cubicBezTo>
                  <a:lnTo>
                    <a:pt x="2116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377;p90">
              <a:extLst>
                <a:ext uri="{FF2B5EF4-FFF2-40B4-BE49-F238E27FC236}">
                  <a16:creationId xmlns:a16="http://schemas.microsoft.com/office/drawing/2014/main" id="{94609F6A-5ACA-2D95-F62D-AA7CA8B7B3F2}"/>
                </a:ext>
              </a:extLst>
            </p:cNvPr>
            <p:cNvSpPr/>
            <p:nvPr/>
          </p:nvSpPr>
          <p:spPr>
            <a:xfrm>
              <a:off x="1131403" y="2475045"/>
              <a:ext cx="62341" cy="123422"/>
            </a:xfrm>
            <a:custGeom>
              <a:avLst/>
              <a:gdLst/>
              <a:ahLst/>
              <a:cxnLst/>
              <a:rect l="l" t="t" r="r" b="b"/>
              <a:pathLst>
                <a:path w="2374" h="4700" extrusionOk="0">
                  <a:moveTo>
                    <a:pt x="259" y="1"/>
                  </a:moveTo>
                  <a:cubicBezTo>
                    <a:pt x="115" y="1"/>
                    <a:pt x="0" y="115"/>
                    <a:pt x="0" y="259"/>
                  </a:cubicBezTo>
                  <a:lnTo>
                    <a:pt x="0" y="4700"/>
                  </a:lnTo>
                  <a:lnTo>
                    <a:pt x="2374" y="4700"/>
                  </a:lnTo>
                  <a:lnTo>
                    <a:pt x="2374" y="259"/>
                  </a:lnTo>
                  <a:cubicBezTo>
                    <a:pt x="2374" y="115"/>
                    <a:pt x="2259" y="1"/>
                    <a:pt x="2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378;p90">
              <a:extLst>
                <a:ext uri="{FF2B5EF4-FFF2-40B4-BE49-F238E27FC236}">
                  <a16:creationId xmlns:a16="http://schemas.microsoft.com/office/drawing/2014/main" id="{5B46DF4A-CF23-6FD8-1E79-F9BE9F1A4308}"/>
                </a:ext>
              </a:extLst>
            </p:cNvPr>
            <p:cNvSpPr/>
            <p:nvPr/>
          </p:nvSpPr>
          <p:spPr>
            <a:xfrm>
              <a:off x="1131403" y="2598441"/>
              <a:ext cx="62341" cy="41990"/>
            </a:xfrm>
            <a:custGeom>
              <a:avLst/>
              <a:gdLst/>
              <a:ahLst/>
              <a:cxnLst/>
              <a:rect l="l" t="t" r="r" b="b"/>
              <a:pathLst>
                <a:path w="2374" h="1599" extrusionOk="0">
                  <a:moveTo>
                    <a:pt x="0" y="1"/>
                  </a:moveTo>
                  <a:lnTo>
                    <a:pt x="0" y="1340"/>
                  </a:lnTo>
                  <a:cubicBezTo>
                    <a:pt x="0" y="1484"/>
                    <a:pt x="115" y="1599"/>
                    <a:pt x="259" y="1599"/>
                  </a:cubicBezTo>
                  <a:lnTo>
                    <a:pt x="2115" y="1599"/>
                  </a:lnTo>
                  <a:cubicBezTo>
                    <a:pt x="2259" y="1599"/>
                    <a:pt x="2374" y="1474"/>
                    <a:pt x="2374" y="1340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379;p90">
              <a:extLst>
                <a:ext uri="{FF2B5EF4-FFF2-40B4-BE49-F238E27FC236}">
                  <a16:creationId xmlns:a16="http://schemas.microsoft.com/office/drawing/2014/main" id="{FB4FA43F-C7EC-4348-5EB4-7E462DC5960C}"/>
                </a:ext>
              </a:extLst>
            </p:cNvPr>
            <p:cNvSpPr/>
            <p:nvPr/>
          </p:nvSpPr>
          <p:spPr>
            <a:xfrm>
              <a:off x="921560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380;p90">
              <a:extLst>
                <a:ext uri="{FF2B5EF4-FFF2-40B4-BE49-F238E27FC236}">
                  <a16:creationId xmlns:a16="http://schemas.microsoft.com/office/drawing/2014/main" id="{43E1BF1F-329C-02FE-3C56-200085A6A19E}"/>
                </a:ext>
              </a:extLst>
            </p:cNvPr>
            <p:cNvSpPr/>
            <p:nvPr/>
          </p:nvSpPr>
          <p:spPr>
            <a:xfrm>
              <a:off x="921560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381;p90">
              <a:extLst>
                <a:ext uri="{FF2B5EF4-FFF2-40B4-BE49-F238E27FC236}">
                  <a16:creationId xmlns:a16="http://schemas.microsoft.com/office/drawing/2014/main" id="{A6758899-15BF-E9A9-C1FA-C98B7A0B026B}"/>
                </a:ext>
              </a:extLst>
            </p:cNvPr>
            <p:cNvSpPr/>
            <p:nvPr/>
          </p:nvSpPr>
          <p:spPr>
            <a:xfrm>
              <a:off x="921560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382;p90">
              <a:extLst>
                <a:ext uri="{FF2B5EF4-FFF2-40B4-BE49-F238E27FC236}">
                  <a16:creationId xmlns:a16="http://schemas.microsoft.com/office/drawing/2014/main" id="{6CD71553-5019-6EEA-FC64-5DDC58662A0C}"/>
                </a:ext>
              </a:extLst>
            </p:cNvPr>
            <p:cNvSpPr/>
            <p:nvPr/>
          </p:nvSpPr>
          <p:spPr>
            <a:xfrm>
              <a:off x="1145479" y="2501437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1043" y="0"/>
                  </a:moveTo>
                  <a:cubicBezTo>
                    <a:pt x="1040" y="0"/>
                    <a:pt x="1037" y="0"/>
                    <a:pt x="1034" y="0"/>
                  </a:cubicBezTo>
                  <a:lnTo>
                    <a:pt x="259" y="0"/>
                  </a:ln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9" y="383"/>
                    <a:pt x="1292" y="0"/>
                    <a:pt x="1043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383;p90">
              <a:extLst>
                <a:ext uri="{FF2B5EF4-FFF2-40B4-BE49-F238E27FC236}">
                  <a16:creationId xmlns:a16="http://schemas.microsoft.com/office/drawing/2014/main" id="{56D028E9-A8FA-CCC1-1F2E-B4DEBE0C2167}"/>
                </a:ext>
              </a:extLst>
            </p:cNvPr>
            <p:cNvSpPr/>
            <p:nvPr/>
          </p:nvSpPr>
          <p:spPr>
            <a:xfrm>
              <a:off x="1145479" y="2531583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92" y="384"/>
                    <a:pt x="1292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384;p90">
              <a:extLst>
                <a:ext uri="{FF2B5EF4-FFF2-40B4-BE49-F238E27FC236}">
                  <a16:creationId xmlns:a16="http://schemas.microsoft.com/office/drawing/2014/main" id="{B8193244-AE32-3E44-E26D-002C8780F342}"/>
                </a:ext>
              </a:extLst>
            </p:cNvPr>
            <p:cNvSpPr/>
            <p:nvPr/>
          </p:nvSpPr>
          <p:spPr>
            <a:xfrm>
              <a:off x="1145479" y="2561756"/>
              <a:ext cx="33954" cy="10084"/>
            </a:xfrm>
            <a:custGeom>
              <a:avLst/>
              <a:gdLst/>
              <a:ahLst/>
              <a:cxnLst/>
              <a:rect l="l" t="t" r="r" b="b"/>
              <a:pathLst>
                <a:path w="129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92" y="383"/>
                    <a:pt x="1292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385;p90">
              <a:extLst>
                <a:ext uri="{FF2B5EF4-FFF2-40B4-BE49-F238E27FC236}">
                  <a16:creationId xmlns:a16="http://schemas.microsoft.com/office/drawing/2014/main" id="{62A5F860-AB76-D64C-788E-07775951928A}"/>
                </a:ext>
              </a:extLst>
            </p:cNvPr>
            <p:cNvSpPr/>
            <p:nvPr/>
          </p:nvSpPr>
          <p:spPr>
            <a:xfrm>
              <a:off x="1034399" y="2501437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386;p90">
              <a:extLst>
                <a:ext uri="{FF2B5EF4-FFF2-40B4-BE49-F238E27FC236}">
                  <a16:creationId xmlns:a16="http://schemas.microsoft.com/office/drawing/2014/main" id="{0A101192-E8B9-5DCF-2402-015CFADC800B}"/>
                </a:ext>
              </a:extLst>
            </p:cNvPr>
            <p:cNvSpPr/>
            <p:nvPr/>
          </p:nvSpPr>
          <p:spPr>
            <a:xfrm>
              <a:off x="1034399" y="2531583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1"/>
                  </a:moveTo>
                  <a:cubicBezTo>
                    <a:pt x="0" y="1"/>
                    <a:pt x="0" y="384"/>
                    <a:pt x="259" y="384"/>
                  </a:cubicBezTo>
                  <a:lnTo>
                    <a:pt x="1034" y="384"/>
                  </a:lnTo>
                  <a:cubicBezTo>
                    <a:pt x="1283" y="384"/>
                    <a:pt x="1283" y="1"/>
                    <a:pt x="1034" y="1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387;p90">
              <a:extLst>
                <a:ext uri="{FF2B5EF4-FFF2-40B4-BE49-F238E27FC236}">
                  <a16:creationId xmlns:a16="http://schemas.microsoft.com/office/drawing/2014/main" id="{67EF6421-C5D2-5FE2-D2A2-A6DABEB06272}"/>
                </a:ext>
              </a:extLst>
            </p:cNvPr>
            <p:cNvSpPr/>
            <p:nvPr/>
          </p:nvSpPr>
          <p:spPr>
            <a:xfrm>
              <a:off x="1034399" y="2561756"/>
              <a:ext cx="33692" cy="10084"/>
            </a:xfrm>
            <a:custGeom>
              <a:avLst/>
              <a:gdLst/>
              <a:ahLst/>
              <a:cxnLst/>
              <a:rect l="l" t="t" r="r" b="b"/>
              <a:pathLst>
                <a:path w="1283" h="384" extrusionOk="0">
                  <a:moveTo>
                    <a:pt x="259" y="0"/>
                  </a:moveTo>
                  <a:cubicBezTo>
                    <a:pt x="0" y="0"/>
                    <a:pt x="0" y="383"/>
                    <a:pt x="259" y="383"/>
                  </a:cubicBezTo>
                  <a:lnTo>
                    <a:pt x="1034" y="383"/>
                  </a:lnTo>
                  <a:cubicBezTo>
                    <a:pt x="1283" y="383"/>
                    <a:pt x="1283" y="0"/>
                    <a:pt x="1034" y="0"/>
                  </a:cubicBezTo>
                  <a:close/>
                </a:path>
              </a:pathLst>
            </a:custGeom>
            <a:solidFill>
              <a:srgbClr val="819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12781;p90">
            <a:extLst>
              <a:ext uri="{FF2B5EF4-FFF2-40B4-BE49-F238E27FC236}">
                <a16:creationId xmlns:a16="http://schemas.microsoft.com/office/drawing/2014/main" id="{17506C6C-DEA3-1A8B-C4FC-CCEBCA3DD5A5}"/>
              </a:ext>
            </a:extLst>
          </p:cNvPr>
          <p:cNvGrpSpPr/>
          <p:nvPr/>
        </p:nvGrpSpPr>
        <p:grpSpPr>
          <a:xfrm>
            <a:off x="7207697" y="2807775"/>
            <a:ext cx="415695" cy="371605"/>
            <a:chOff x="3944637" y="3354834"/>
            <a:chExt cx="415695" cy="371605"/>
          </a:xfrm>
        </p:grpSpPr>
        <p:sp>
          <p:nvSpPr>
            <p:cNvPr id="983" name="Google Shape;12782;p90">
              <a:extLst>
                <a:ext uri="{FF2B5EF4-FFF2-40B4-BE49-F238E27FC236}">
                  <a16:creationId xmlns:a16="http://schemas.microsoft.com/office/drawing/2014/main" id="{FBA71E03-D9D8-9B29-D9EF-AD291F347D58}"/>
                </a:ext>
              </a:extLst>
            </p:cNvPr>
            <p:cNvSpPr/>
            <p:nvPr/>
          </p:nvSpPr>
          <p:spPr>
            <a:xfrm>
              <a:off x="4069031" y="3391598"/>
              <a:ext cx="126941" cy="126941"/>
            </a:xfrm>
            <a:custGeom>
              <a:avLst/>
              <a:gdLst/>
              <a:ahLst/>
              <a:cxnLst/>
              <a:rect l="l" t="t" r="r" b="b"/>
              <a:pathLst>
                <a:path w="4834" h="4834" extrusionOk="0">
                  <a:moveTo>
                    <a:pt x="2422" y="0"/>
                  </a:moveTo>
                  <a:cubicBezTo>
                    <a:pt x="1092" y="0"/>
                    <a:pt x="10" y="1072"/>
                    <a:pt x="1" y="2412"/>
                  </a:cubicBezTo>
                  <a:cubicBezTo>
                    <a:pt x="1" y="3742"/>
                    <a:pt x="1072" y="4824"/>
                    <a:pt x="2412" y="4833"/>
                  </a:cubicBezTo>
                  <a:cubicBezTo>
                    <a:pt x="3743" y="4833"/>
                    <a:pt x="4824" y="3752"/>
                    <a:pt x="4834" y="2422"/>
                  </a:cubicBezTo>
                  <a:cubicBezTo>
                    <a:pt x="4834" y="1091"/>
                    <a:pt x="375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2783;p90">
              <a:extLst>
                <a:ext uri="{FF2B5EF4-FFF2-40B4-BE49-F238E27FC236}">
                  <a16:creationId xmlns:a16="http://schemas.microsoft.com/office/drawing/2014/main" id="{79D13ADC-16A0-8339-F87F-2E1D84DAF082}"/>
                </a:ext>
              </a:extLst>
            </p:cNvPr>
            <p:cNvSpPr/>
            <p:nvPr/>
          </p:nvSpPr>
          <p:spPr>
            <a:xfrm>
              <a:off x="4068768" y="3391546"/>
              <a:ext cx="71926" cy="126731"/>
            </a:xfrm>
            <a:custGeom>
              <a:avLst/>
              <a:gdLst/>
              <a:ahLst/>
              <a:cxnLst/>
              <a:rect l="l" t="t" r="r" b="b"/>
              <a:pathLst>
                <a:path w="2739" h="4826" extrusionOk="0">
                  <a:moveTo>
                    <a:pt x="2416" y="0"/>
                  </a:moveTo>
                  <a:cubicBezTo>
                    <a:pt x="1106" y="0"/>
                    <a:pt x="1" y="1059"/>
                    <a:pt x="1" y="2404"/>
                  </a:cubicBezTo>
                  <a:cubicBezTo>
                    <a:pt x="1" y="3755"/>
                    <a:pt x="1099" y="4826"/>
                    <a:pt x="2413" y="4826"/>
                  </a:cubicBezTo>
                  <a:cubicBezTo>
                    <a:pt x="2514" y="4826"/>
                    <a:pt x="2616" y="4820"/>
                    <a:pt x="2719" y="4807"/>
                  </a:cubicBezTo>
                  <a:cubicBezTo>
                    <a:pt x="1523" y="4644"/>
                    <a:pt x="623" y="3620"/>
                    <a:pt x="623" y="2404"/>
                  </a:cubicBezTo>
                  <a:cubicBezTo>
                    <a:pt x="633" y="1199"/>
                    <a:pt x="1532" y="175"/>
                    <a:pt x="2738" y="21"/>
                  </a:cubicBezTo>
                  <a:cubicBezTo>
                    <a:pt x="2630" y="7"/>
                    <a:pt x="2522" y="0"/>
                    <a:pt x="2416" y="0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2784;p90">
              <a:extLst>
                <a:ext uri="{FF2B5EF4-FFF2-40B4-BE49-F238E27FC236}">
                  <a16:creationId xmlns:a16="http://schemas.microsoft.com/office/drawing/2014/main" id="{70A90E04-E008-7755-63D5-F32B252CC074}"/>
                </a:ext>
              </a:extLst>
            </p:cNvPr>
            <p:cNvSpPr/>
            <p:nvPr/>
          </p:nvSpPr>
          <p:spPr>
            <a:xfrm>
              <a:off x="4089382" y="3411950"/>
              <a:ext cx="86238" cy="86238"/>
            </a:xfrm>
            <a:custGeom>
              <a:avLst/>
              <a:gdLst/>
              <a:ahLst/>
              <a:cxnLst/>
              <a:rect l="l" t="t" r="r" b="b"/>
              <a:pathLst>
                <a:path w="3284" h="3284" extrusionOk="0">
                  <a:moveTo>
                    <a:pt x="1647" y="0"/>
                  </a:moveTo>
                  <a:cubicBezTo>
                    <a:pt x="738" y="0"/>
                    <a:pt x="1" y="728"/>
                    <a:pt x="1" y="1637"/>
                  </a:cubicBezTo>
                  <a:cubicBezTo>
                    <a:pt x="1" y="2546"/>
                    <a:pt x="728" y="3283"/>
                    <a:pt x="1637" y="3283"/>
                  </a:cubicBezTo>
                  <a:cubicBezTo>
                    <a:pt x="2546" y="3283"/>
                    <a:pt x="3283" y="2556"/>
                    <a:pt x="3283" y="1647"/>
                  </a:cubicBezTo>
                  <a:cubicBezTo>
                    <a:pt x="3283" y="737"/>
                    <a:pt x="2556" y="0"/>
                    <a:pt x="1647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2785;p90">
              <a:extLst>
                <a:ext uri="{FF2B5EF4-FFF2-40B4-BE49-F238E27FC236}">
                  <a16:creationId xmlns:a16="http://schemas.microsoft.com/office/drawing/2014/main" id="{3E6D69D6-3773-B9D8-BFB5-372E48599772}"/>
                </a:ext>
              </a:extLst>
            </p:cNvPr>
            <p:cNvSpPr/>
            <p:nvPr/>
          </p:nvSpPr>
          <p:spPr>
            <a:xfrm>
              <a:off x="4088909" y="3411792"/>
              <a:ext cx="51785" cy="86212"/>
            </a:xfrm>
            <a:custGeom>
              <a:avLst/>
              <a:gdLst/>
              <a:ahLst/>
              <a:cxnLst/>
              <a:rect l="l" t="t" r="r" b="b"/>
              <a:pathLst>
                <a:path w="1972" h="3283" extrusionOk="0">
                  <a:moveTo>
                    <a:pt x="1636" y="1"/>
                  </a:moveTo>
                  <a:cubicBezTo>
                    <a:pt x="757" y="1"/>
                    <a:pt x="9" y="715"/>
                    <a:pt x="9" y="1633"/>
                  </a:cubicBezTo>
                  <a:cubicBezTo>
                    <a:pt x="1" y="2565"/>
                    <a:pt x="755" y="3283"/>
                    <a:pt x="1639" y="3283"/>
                  </a:cubicBezTo>
                  <a:cubicBezTo>
                    <a:pt x="1745" y="3283"/>
                    <a:pt x="1853" y="3272"/>
                    <a:pt x="1962" y="3251"/>
                  </a:cubicBezTo>
                  <a:cubicBezTo>
                    <a:pt x="1196" y="3098"/>
                    <a:pt x="641" y="2418"/>
                    <a:pt x="650" y="1643"/>
                  </a:cubicBezTo>
                  <a:cubicBezTo>
                    <a:pt x="650" y="858"/>
                    <a:pt x="1205" y="179"/>
                    <a:pt x="1971" y="35"/>
                  </a:cubicBezTo>
                  <a:cubicBezTo>
                    <a:pt x="1858" y="12"/>
                    <a:pt x="1746" y="1"/>
                    <a:pt x="163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2786;p90">
              <a:extLst>
                <a:ext uri="{FF2B5EF4-FFF2-40B4-BE49-F238E27FC236}">
                  <a16:creationId xmlns:a16="http://schemas.microsoft.com/office/drawing/2014/main" id="{3BE3F2CB-2CF7-E4DC-F273-79BC078D3B0E}"/>
                </a:ext>
              </a:extLst>
            </p:cNvPr>
            <p:cNvSpPr/>
            <p:nvPr/>
          </p:nvSpPr>
          <p:spPr>
            <a:xfrm>
              <a:off x="4114776" y="3426025"/>
              <a:ext cx="34453" cy="59085"/>
            </a:xfrm>
            <a:custGeom>
              <a:avLst/>
              <a:gdLst/>
              <a:ahLst/>
              <a:cxnLst/>
              <a:rect l="l" t="t" r="r" b="b"/>
              <a:pathLst>
                <a:path w="1312" h="2250" extrusionOk="0">
                  <a:moveTo>
                    <a:pt x="622" y="441"/>
                  </a:moveTo>
                  <a:lnTo>
                    <a:pt x="622" y="862"/>
                  </a:lnTo>
                  <a:cubicBezTo>
                    <a:pt x="450" y="795"/>
                    <a:pt x="402" y="737"/>
                    <a:pt x="402" y="642"/>
                  </a:cubicBezTo>
                  <a:cubicBezTo>
                    <a:pt x="402" y="517"/>
                    <a:pt x="498" y="469"/>
                    <a:pt x="622" y="441"/>
                  </a:cubicBezTo>
                  <a:close/>
                  <a:moveTo>
                    <a:pt x="756" y="1292"/>
                  </a:moveTo>
                  <a:cubicBezTo>
                    <a:pt x="926" y="1368"/>
                    <a:pt x="966" y="1443"/>
                    <a:pt x="967" y="1545"/>
                  </a:cubicBezTo>
                  <a:lnTo>
                    <a:pt x="967" y="1545"/>
                  </a:lnTo>
                  <a:cubicBezTo>
                    <a:pt x="965" y="1659"/>
                    <a:pt x="879" y="1761"/>
                    <a:pt x="756" y="1771"/>
                  </a:cubicBezTo>
                  <a:lnTo>
                    <a:pt x="756" y="1292"/>
                  </a:lnTo>
                  <a:close/>
                  <a:moveTo>
                    <a:pt x="689" y="0"/>
                  </a:moveTo>
                  <a:cubicBezTo>
                    <a:pt x="642" y="0"/>
                    <a:pt x="594" y="20"/>
                    <a:pt x="594" y="67"/>
                  </a:cubicBezTo>
                  <a:lnTo>
                    <a:pt x="594" y="144"/>
                  </a:lnTo>
                  <a:cubicBezTo>
                    <a:pt x="278" y="182"/>
                    <a:pt x="58" y="355"/>
                    <a:pt x="58" y="680"/>
                  </a:cubicBezTo>
                  <a:cubicBezTo>
                    <a:pt x="58" y="1024"/>
                    <a:pt x="326" y="1130"/>
                    <a:pt x="594" y="1225"/>
                  </a:cubicBezTo>
                  <a:lnTo>
                    <a:pt x="594" y="1780"/>
                  </a:lnTo>
                  <a:cubicBezTo>
                    <a:pt x="460" y="1752"/>
                    <a:pt x="335" y="1694"/>
                    <a:pt x="240" y="1599"/>
                  </a:cubicBezTo>
                  <a:cubicBezTo>
                    <a:pt x="218" y="1581"/>
                    <a:pt x="191" y="1572"/>
                    <a:pt x="164" y="1572"/>
                  </a:cubicBezTo>
                  <a:cubicBezTo>
                    <a:pt x="119" y="1572"/>
                    <a:pt x="76" y="1595"/>
                    <a:pt x="58" y="1637"/>
                  </a:cubicBezTo>
                  <a:cubicBezTo>
                    <a:pt x="0" y="1704"/>
                    <a:pt x="0" y="1809"/>
                    <a:pt x="58" y="1876"/>
                  </a:cubicBezTo>
                  <a:cubicBezTo>
                    <a:pt x="184" y="2021"/>
                    <a:pt x="371" y="2097"/>
                    <a:pt x="560" y="2097"/>
                  </a:cubicBezTo>
                  <a:cubicBezTo>
                    <a:pt x="571" y="2097"/>
                    <a:pt x="582" y="2097"/>
                    <a:pt x="594" y="2096"/>
                  </a:cubicBezTo>
                  <a:lnTo>
                    <a:pt x="594" y="2182"/>
                  </a:lnTo>
                  <a:cubicBezTo>
                    <a:pt x="594" y="2221"/>
                    <a:pt x="642" y="2249"/>
                    <a:pt x="689" y="2249"/>
                  </a:cubicBezTo>
                  <a:cubicBezTo>
                    <a:pt x="728" y="2249"/>
                    <a:pt x="776" y="2221"/>
                    <a:pt x="776" y="2182"/>
                  </a:cubicBezTo>
                  <a:lnTo>
                    <a:pt x="776" y="2096"/>
                  </a:lnTo>
                  <a:cubicBezTo>
                    <a:pt x="1082" y="2077"/>
                    <a:pt x="1311" y="1819"/>
                    <a:pt x="1302" y="1513"/>
                  </a:cubicBezTo>
                  <a:cubicBezTo>
                    <a:pt x="1302" y="1178"/>
                    <a:pt x="1091" y="1034"/>
                    <a:pt x="785" y="929"/>
                  </a:cubicBezTo>
                  <a:lnTo>
                    <a:pt x="785" y="450"/>
                  </a:lnTo>
                  <a:cubicBezTo>
                    <a:pt x="881" y="460"/>
                    <a:pt x="967" y="489"/>
                    <a:pt x="1044" y="536"/>
                  </a:cubicBezTo>
                  <a:cubicBezTo>
                    <a:pt x="1064" y="548"/>
                    <a:pt x="1085" y="554"/>
                    <a:pt x="1106" y="554"/>
                  </a:cubicBezTo>
                  <a:cubicBezTo>
                    <a:pt x="1153" y="554"/>
                    <a:pt x="1196" y="525"/>
                    <a:pt x="1216" y="479"/>
                  </a:cubicBezTo>
                  <a:cubicBezTo>
                    <a:pt x="1264" y="412"/>
                    <a:pt x="1264" y="316"/>
                    <a:pt x="1206" y="259"/>
                  </a:cubicBezTo>
                  <a:cubicBezTo>
                    <a:pt x="1082" y="173"/>
                    <a:pt x="929" y="134"/>
                    <a:pt x="785" y="13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2787;p90">
              <a:extLst>
                <a:ext uri="{FF2B5EF4-FFF2-40B4-BE49-F238E27FC236}">
                  <a16:creationId xmlns:a16="http://schemas.microsoft.com/office/drawing/2014/main" id="{4F7C1224-D5AC-301B-C792-7A12DF3077B9}"/>
                </a:ext>
              </a:extLst>
            </p:cNvPr>
            <p:cNvSpPr/>
            <p:nvPr/>
          </p:nvSpPr>
          <p:spPr>
            <a:xfrm>
              <a:off x="4167296" y="3354913"/>
              <a:ext cx="126941" cy="126678"/>
            </a:xfrm>
            <a:custGeom>
              <a:avLst/>
              <a:gdLst/>
              <a:ahLst/>
              <a:cxnLst/>
              <a:rect l="l" t="t" r="r" b="b"/>
              <a:pathLst>
                <a:path w="4834" h="4824" extrusionOk="0">
                  <a:moveTo>
                    <a:pt x="2422" y="0"/>
                  </a:moveTo>
                  <a:cubicBezTo>
                    <a:pt x="1092" y="0"/>
                    <a:pt x="10" y="1072"/>
                    <a:pt x="10" y="2412"/>
                  </a:cubicBezTo>
                  <a:cubicBezTo>
                    <a:pt x="1" y="3742"/>
                    <a:pt x="1082" y="4823"/>
                    <a:pt x="2412" y="4823"/>
                  </a:cubicBezTo>
                  <a:cubicBezTo>
                    <a:pt x="2418" y="4823"/>
                    <a:pt x="2424" y="4824"/>
                    <a:pt x="2430" y="4824"/>
                  </a:cubicBezTo>
                  <a:cubicBezTo>
                    <a:pt x="3752" y="4824"/>
                    <a:pt x="4824" y="3746"/>
                    <a:pt x="4834" y="2421"/>
                  </a:cubicBezTo>
                  <a:cubicBezTo>
                    <a:pt x="4834" y="1091"/>
                    <a:pt x="376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2788;p90">
              <a:extLst>
                <a:ext uri="{FF2B5EF4-FFF2-40B4-BE49-F238E27FC236}">
                  <a16:creationId xmlns:a16="http://schemas.microsoft.com/office/drawing/2014/main" id="{DBB353DE-3C67-763C-180D-C6AE23255F6A}"/>
                </a:ext>
              </a:extLst>
            </p:cNvPr>
            <p:cNvSpPr/>
            <p:nvPr/>
          </p:nvSpPr>
          <p:spPr>
            <a:xfrm>
              <a:off x="4167033" y="3354834"/>
              <a:ext cx="71926" cy="126757"/>
            </a:xfrm>
            <a:custGeom>
              <a:avLst/>
              <a:gdLst/>
              <a:ahLst/>
              <a:cxnLst/>
              <a:rect l="l" t="t" r="r" b="b"/>
              <a:pathLst>
                <a:path w="2739" h="4827" extrusionOk="0">
                  <a:moveTo>
                    <a:pt x="2416" y="1"/>
                  </a:moveTo>
                  <a:cubicBezTo>
                    <a:pt x="1108" y="1"/>
                    <a:pt x="10" y="1060"/>
                    <a:pt x="1" y="2405"/>
                  </a:cubicBezTo>
                  <a:cubicBezTo>
                    <a:pt x="1" y="3756"/>
                    <a:pt x="1107" y="4827"/>
                    <a:pt x="2422" y="4827"/>
                  </a:cubicBezTo>
                  <a:cubicBezTo>
                    <a:pt x="2523" y="4827"/>
                    <a:pt x="2626" y="4820"/>
                    <a:pt x="2728" y="4807"/>
                  </a:cubicBezTo>
                  <a:cubicBezTo>
                    <a:pt x="1523" y="4645"/>
                    <a:pt x="623" y="3621"/>
                    <a:pt x="633" y="2405"/>
                  </a:cubicBezTo>
                  <a:cubicBezTo>
                    <a:pt x="633" y="1190"/>
                    <a:pt x="1532" y="175"/>
                    <a:pt x="2738" y="22"/>
                  </a:cubicBezTo>
                  <a:cubicBezTo>
                    <a:pt x="2630" y="8"/>
                    <a:pt x="2522" y="1"/>
                    <a:pt x="241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2789;p90">
              <a:extLst>
                <a:ext uri="{FF2B5EF4-FFF2-40B4-BE49-F238E27FC236}">
                  <a16:creationId xmlns:a16="http://schemas.microsoft.com/office/drawing/2014/main" id="{8C0A35CD-8916-5776-8E4E-EFBCE554F9F7}"/>
                </a:ext>
              </a:extLst>
            </p:cNvPr>
            <p:cNvSpPr/>
            <p:nvPr/>
          </p:nvSpPr>
          <p:spPr>
            <a:xfrm>
              <a:off x="4187647" y="3375264"/>
              <a:ext cx="86238" cy="86212"/>
            </a:xfrm>
            <a:custGeom>
              <a:avLst/>
              <a:gdLst/>
              <a:ahLst/>
              <a:cxnLst/>
              <a:rect l="l" t="t" r="r" b="b"/>
              <a:pathLst>
                <a:path w="3284" h="3283" extrusionOk="0">
                  <a:moveTo>
                    <a:pt x="1629" y="0"/>
                  </a:moveTo>
                  <a:cubicBezTo>
                    <a:pt x="728" y="0"/>
                    <a:pt x="1" y="733"/>
                    <a:pt x="1" y="1637"/>
                  </a:cubicBezTo>
                  <a:cubicBezTo>
                    <a:pt x="1" y="2536"/>
                    <a:pt x="728" y="3273"/>
                    <a:pt x="1637" y="3283"/>
                  </a:cubicBezTo>
                  <a:cubicBezTo>
                    <a:pt x="2546" y="3283"/>
                    <a:pt x="3283" y="2546"/>
                    <a:pt x="3283" y="1646"/>
                  </a:cubicBezTo>
                  <a:cubicBezTo>
                    <a:pt x="3283" y="737"/>
                    <a:pt x="2556" y="0"/>
                    <a:pt x="1647" y="0"/>
                  </a:cubicBezTo>
                  <a:cubicBezTo>
                    <a:pt x="1641" y="0"/>
                    <a:pt x="1635" y="0"/>
                    <a:pt x="1629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2790;p90">
              <a:extLst>
                <a:ext uri="{FF2B5EF4-FFF2-40B4-BE49-F238E27FC236}">
                  <a16:creationId xmlns:a16="http://schemas.microsoft.com/office/drawing/2014/main" id="{9B19E32B-4E26-7956-E4DF-CF6FED6BF01C}"/>
                </a:ext>
              </a:extLst>
            </p:cNvPr>
            <p:cNvSpPr/>
            <p:nvPr/>
          </p:nvSpPr>
          <p:spPr>
            <a:xfrm>
              <a:off x="4187174" y="3375107"/>
              <a:ext cx="51785" cy="86212"/>
            </a:xfrm>
            <a:custGeom>
              <a:avLst/>
              <a:gdLst/>
              <a:ahLst/>
              <a:cxnLst/>
              <a:rect l="l" t="t" r="r" b="b"/>
              <a:pathLst>
                <a:path w="1972" h="3283" extrusionOk="0">
                  <a:moveTo>
                    <a:pt x="1636" y="0"/>
                  </a:moveTo>
                  <a:cubicBezTo>
                    <a:pt x="757" y="0"/>
                    <a:pt x="9" y="715"/>
                    <a:pt x="9" y="1633"/>
                  </a:cubicBezTo>
                  <a:cubicBezTo>
                    <a:pt x="1" y="2565"/>
                    <a:pt x="755" y="3282"/>
                    <a:pt x="1639" y="3282"/>
                  </a:cubicBezTo>
                  <a:cubicBezTo>
                    <a:pt x="1745" y="3282"/>
                    <a:pt x="1853" y="3272"/>
                    <a:pt x="1961" y="3251"/>
                  </a:cubicBezTo>
                  <a:cubicBezTo>
                    <a:pt x="1196" y="3097"/>
                    <a:pt x="650" y="2418"/>
                    <a:pt x="650" y="1633"/>
                  </a:cubicBezTo>
                  <a:cubicBezTo>
                    <a:pt x="650" y="858"/>
                    <a:pt x="1205" y="178"/>
                    <a:pt x="1971" y="35"/>
                  </a:cubicBezTo>
                  <a:cubicBezTo>
                    <a:pt x="1858" y="11"/>
                    <a:pt x="1746" y="0"/>
                    <a:pt x="163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2791;p90">
              <a:extLst>
                <a:ext uri="{FF2B5EF4-FFF2-40B4-BE49-F238E27FC236}">
                  <a16:creationId xmlns:a16="http://schemas.microsoft.com/office/drawing/2014/main" id="{CAF69EB5-1C19-1ED6-E98E-1AF32901D712}"/>
                </a:ext>
              </a:extLst>
            </p:cNvPr>
            <p:cNvSpPr/>
            <p:nvPr/>
          </p:nvSpPr>
          <p:spPr>
            <a:xfrm>
              <a:off x="4213040" y="3389340"/>
              <a:ext cx="34453" cy="59085"/>
            </a:xfrm>
            <a:custGeom>
              <a:avLst/>
              <a:gdLst/>
              <a:ahLst/>
              <a:cxnLst/>
              <a:rect l="l" t="t" r="r" b="b"/>
              <a:pathLst>
                <a:path w="1312" h="2250" extrusionOk="0">
                  <a:moveTo>
                    <a:pt x="622" y="440"/>
                  </a:moveTo>
                  <a:lnTo>
                    <a:pt x="622" y="861"/>
                  </a:lnTo>
                  <a:cubicBezTo>
                    <a:pt x="450" y="794"/>
                    <a:pt x="402" y="737"/>
                    <a:pt x="402" y="632"/>
                  </a:cubicBezTo>
                  <a:cubicBezTo>
                    <a:pt x="402" y="517"/>
                    <a:pt x="508" y="460"/>
                    <a:pt x="622" y="440"/>
                  </a:cubicBezTo>
                  <a:close/>
                  <a:moveTo>
                    <a:pt x="766" y="1292"/>
                  </a:moveTo>
                  <a:cubicBezTo>
                    <a:pt x="938" y="1369"/>
                    <a:pt x="967" y="1445"/>
                    <a:pt x="967" y="1541"/>
                  </a:cubicBezTo>
                  <a:cubicBezTo>
                    <a:pt x="967" y="1665"/>
                    <a:pt x="881" y="1761"/>
                    <a:pt x="766" y="1771"/>
                  </a:cubicBezTo>
                  <a:lnTo>
                    <a:pt x="766" y="1292"/>
                  </a:lnTo>
                  <a:close/>
                  <a:moveTo>
                    <a:pt x="689" y="0"/>
                  </a:moveTo>
                  <a:cubicBezTo>
                    <a:pt x="651" y="0"/>
                    <a:pt x="603" y="29"/>
                    <a:pt x="603" y="67"/>
                  </a:cubicBezTo>
                  <a:lnTo>
                    <a:pt x="603" y="144"/>
                  </a:lnTo>
                  <a:cubicBezTo>
                    <a:pt x="278" y="182"/>
                    <a:pt x="67" y="354"/>
                    <a:pt x="67" y="680"/>
                  </a:cubicBezTo>
                  <a:cubicBezTo>
                    <a:pt x="67" y="1024"/>
                    <a:pt x="335" y="1129"/>
                    <a:pt x="594" y="1235"/>
                  </a:cubicBezTo>
                  <a:lnTo>
                    <a:pt x="594" y="1780"/>
                  </a:lnTo>
                  <a:cubicBezTo>
                    <a:pt x="460" y="1761"/>
                    <a:pt x="345" y="1694"/>
                    <a:pt x="249" y="1598"/>
                  </a:cubicBezTo>
                  <a:cubicBezTo>
                    <a:pt x="224" y="1580"/>
                    <a:pt x="196" y="1572"/>
                    <a:pt x="169" y="1572"/>
                  </a:cubicBezTo>
                  <a:cubicBezTo>
                    <a:pt x="124" y="1572"/>
                    <a:pt x="82" y="1595"/>
                    <a:pt x="58" y="1637"/>
                  </a:cubicBezTo>
                  <a:cubicBezTo>
                    <a:pt x="0" y="1713"/>
                    <a:pt x="0" y="1809"/>
                    <a:pt x="58" y="1876"/>
                  </a:cubicBezTo>
                  <a:cubicBezTo>
                    <a:pt x="201" y="2029"/>
                    <a:pt x="393" y="2106"/>
                    <a:pt x="594" y="2106"/>
                  </a:cubicBezTo>
                  <a:lnTo>
                    <a:pt x="594" y="2173"/>
                  </a:lnTo>
                  <a:cubicBezTo>
                    <a:pt x="594" y="2211"/>
                    <a:pt x="651" y="2249"/>
                    <a:pt x="689" y="2249"/>
                  </a:cubicBezTo>
                  <a:cubicBezTo>
                    <a:pt x="728" y="2249"/>
                    <a:pt x="785" y="2220"/>
                    <a:pt x="785" y="2173"/>
                  </a:cubicBezTo>
                  <a:lnTo>
                    <a:pt x="785" y="2096"/>
                  </a:lnTo>
                  <a:cubicBezTo>
                    <a:pt x="1082" y="2067"/>
                    <a:pt x="1311" y="1819"/>
                    <a:pt x="1302" y="1512"/>
                  </a:cubicBezTo>
                  <a:cubicBezTo>
                    <a:pt x="1302" y="1158"/>
                    <a:pt x="1082" y="1034"/>
                    <a:pt x="785" y="919"/>
                  </a:cubicBezTo>
                  <a:lnTo>
                    <a:pt x="785" y="440"/>
                  </a:lnTo>
                  <a:cubicBezTo>
                    <a:pt x="967" y="460"/>
                    <a:pt x="1034" y="546"/>
                    <a:pt x="1110" y="546"/>
                  </a:cubicBezTo>
                  <a:cubicBezTo>
                    <a:pt x="1187" y="546"/>
                    <a:pt x="1225" y="479"/>
                    <a:pt x="1244" y="412"/>
                  </a:cubicBezTo>
                  <a:cubicBezTo>
                    <a:pt x="1283" y="297"/>
                    <a:pt x="1206" y="230"/>
                    <a:pt x="1091" y="192"/>
                  </a:cubicBezTo>
                  <a:cubicBezTo>
                    <a:pt x="986" y="153"/>
                    <a:pt x="890" y="144"/>
                    <a:pt x="785" y="14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2792;p90">
              <a:extLst>
                <a:ext uri="{FF2B5EF4-FFF2-40B4-BE49-F238E27FC236}">
                  <a16:creationId xmlns:a16="http://schemas.microsoft.com/office/drawing/2014/main" id="{973C9B07-1182-932D-40C3-AE46E6F11361}"/>
                </a:ext>
              </a:extLst>
            </p:cNvPr>
            <p:cNvSpPr/>
            <p:nvPr/>
          </p:nvSpPr>
          <p:spPr>
            <a:xfrm>
              <a:off x="3944637" y="3566017"/>
              <a:ext cx="142513" cy="160422"/>
            </a:xfrm>
            <a:custGeom>
              <a:avLst/>
              <a:gdLst/>
              <a:ahLst/>
              <a:cxnLst/>
              <a:rect l="l" t="t" r="r" b="b"/>
              <a:pathLst>
                <a:path w="5427" h="6109" extrusionOk="0">
                  <a:moveTo>
                    <a:pt x="3618" y="0"/>
                  </a:moveTo>
                  <a:lnTo>
                    <a:pt x="259" y="1254"/>
                  </a:lnTo>
                  <a:cubicBezTo>
                    <a:pt x="96" y="1311"/>
                    <a:pt x="0" y="1503"/>
                    <a:pt x="67" y="1675"/>
                  </a:cubicBezTo>
                  <a:lnTo>
                    <a:pt x="1646" y="5895"/>
                  </a:lnTo>
                  <a:cubicBezTo>
                    <a:pt x="1691" y="6022"/>
                    <a:pt x="1817" y="6108"/>
                    <a:pt x="1953" y="6108"/>
                  </a:cubicBezTo>
                  <a:cubicBezTo>
                    <a:pt x="1991" y="6108"/>
                    <a:pt x="2030" y="6101"/>
                    <a:pt x="2067" y="6087"/>
                  </a:cubicBezTo>
                  <a:lnTo>
                    <a:pt x="5427" y="4833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2793;p90">
              <a:extLst>
                <a:ext uri="{FF2B5EF4-FFF2-40B4-BE49-F238E27FC236}">
                  <a16:creationId xmlns:a16="http://schemas.microsoft.com/office/drawing/2014/main" id="{6CEAE63D-408A-EA19-C69C-436BC99DEFAF}"/>
                </a:ext>
              </a:extLst>
            </p:cNvPr>
            <p:cNvSpPr/>
            <p:nvPr/>
          </p:nvSpPr>
          <p:spPr>
            <a:xfrm>
              <a:off x="3983843" y="3674313"/>
              <a:ext cx="103307" cy="52126"/>
            </a:xfrm>
            <a:custGeom>
              <a:avLst/>
              <a:gdLst/>
              <a:ahLst/>
              <a:cxnLst/>
              <a:rect l="l" t="t" r="r" b="b"/>
              <a:pathLst>
                <a:path w="3934" h="1985" extrusionOk="0">
                  <a:moveTo>
                    <a:pt x="3675" y="1"/>
                  </a:moveTo>
                  <a:lnTo>
                    <a:pt x="3608" y="30"/>
                  </a:lnTo>
                  <a:lnTo>
                    <a:pt x="0" y="1379"/>
                  </a:lnTo>
                  <a:lnTo>
                    <a:pt x="153" y="1771"/>
                  </a:lnTo>
                  <a:cubicBezTo>
                    <a:pt x="198" y="1898"/>
                    <a:pt x="324" y="1984"/>
                    <a:pt x="460" y="1984"/>
                  </a:cubicBezTo>
                  <a:cubicBezTo>
                    <a:pt x="498" y="1984"/>
                    <a:pt x="537" y="1977"/>
                    <a:pt x="574" y="1963"/>
                  </a:cubicBezTo>
                  <a:lnTo>
                    <a:pt x="3934" y="709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2794;p90">
              <a:extLst>
                <a:ext uri="{FF2B5EF4-FFF2-40B4-BE49-F238E27FC236}">
                  <a16:creationId xmlns:a16="http://schemas.microsoft.com/office/drawing/2014/main" id="{DA6E3228-5B16-09F1-F6F0-C6A64A010222}"/>
                </a:ext>
              </a:extLst>
            </p:cNvPr>
            <p:cNvSpPr/>
            <p:nvPr/>
          </p:nvSpPr>
          <p:spPr>
            <a:xfrm>
              <a:off x="4082843" y="3493513"/>
              <a:ext cx="277489" cy="171294"/>
            </a:xfrm>
            <a:custGeom>
              <a:avLst/>
              <a:gdLst/>
              <a:ahLst/>
              <a:cxnLst/>
              <a:rect l="l" t="t" r="r" b="b"/>
              <a:pathLst>
                <a:path w="10567" h="6523" extrusionOk="0">
                  <a:moveTo>
                    <a:pt x="9408" y="0"/>
                  </a:moveTo>
                  <a:cubicBezTo>
                    <a:pt x="8987" y="0"/>
                    <a:pt x="8645" y="338"/>
                    <a:pt x="8605" y="378"/>
                  </a:cubicBezTo>
                  <a:lnTo>
                    <a:pt x="5829" y="2658"/>
                  </a:lnTo>
                  <a:lnTo>
                    <a:pt x="5829" y="2658"/>
                  </a:lnTo>
                  <a:cubicBezTo>
                    <a:pt x="5822" y="2578"/>
                    <a:pt x="5743" y="1881"/>
                    <a:pt x="4958" y="1881"/>
                  </a:cubicBezTo>
                  <a:cubicBezTo>
                    <a:pt x="4190" y="1877"/>
                    <a:pt x="3644" y="1871"/>
                    <a:pt x="3240" y="1871"/>
                  </a:cubicBezTo>
                  <a:cubicBezTo>
                    <a:pt x="2431" y="1871"/>
                    <a:pt x="2186" y="1897"/>
                    <a:pt x="1848" y="2024"/>
                  </a:cubicBezTo>
                  <a:lnTo>
                    <a:pt x="1" y="2780"/>
                  </a:lnTo>
                  <a:lnTo>
                    <a:pt x="1398" y="6522"/>
                  </a:lnTo>
                  <a:cubicBezTo>
                    <a:pt x="2489" y="6070"/>
                    <a:pt x="2444" y="6005"/>
                    <a:pt x="3480" y="6005"/>
                  </a:cubicBezTo>
                  <a:cubicBezTo>
                    <a:pt x="3825" y="6005"/>
                    <a:pt x="4291" y="6013"/>
                    <a:pt x="4958" y="6015"/>
                  </a:cubicBezTo>
                  <a:cubicBezTo>
                    <a:pt x="5552" y="5996"/>
                    <a:pt x="6116" y="5728"/>
                    <a:pt x="6518" y="5288"/>
                  </a:cubicBezTo>
                  <a:lnTo>
                    <a:pt x="9935" y="1632"/>
                  </a:lnTo>
                  <a:cubicBezTo>
                    <a:pt x="10050" y="1507"/>
                    <a:pt x="10567" y="828"/>
                    <a:pt x="9983" y="244"/>
                  </a:cubicBezTo>
                  <a:cubicBezTo>
                    <a:pt x="9788" y="64"/>
                    <a:pt x="9591" y="0"/>
                    <a:pt x="9408" y="0"/>
                  </a:cubicBez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2795;p90">
              <a:extLst>
                <a:ext uri="{FF2B5EF4-FFF2-40B4-BE49-F238E27FC236}">
                  <a16:creationId xmlns:a16="http://schemas.microsoft.com/office/drawing/2014/main" id="{6F9EB102-525E-6B18-8D58-1A92EE69A0D9}"/>
                </a:ext>
              </a:extLst>
            </p:cNvPr>
            <p:cNvSpPr/>
            <p:nvPr/>
          </p:nvSpPr>
          <p:spPr>
            <a:xfrm>
              <a:off x="4082843" y="3558454"/>
              <a:ext cx="56328" cy="106353"/>
            </a:xfrm>
            <a:custGeom>
              <a:avLst/>
              <a:gdLst/>
              <a:ahLst/>
              <a:cxnLst/>
              <a:rect l="l" t="t" r="r" b="b"/>
              <a:pathLst>
                <a:path w="2145" h="4050" extrusionOk="0">
                  <a:moveTo>
                    <a:pt x="747" y="1"/>
                  </a:moveTo>
                  <a:lnTo>
                    <a:pt x="1" y="307"/>
                  </a:lnTo>
                  <a:lnTo>
                    <a:pt x="1398" y="4049"/>
                  </a:lnTo>
                  <a:lnTo>
                    <a:pt x="2145" y="3743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2796;p90">
              <a:extLst>
                <a:ext uri="{FF2B5EF4-FFF2-40B4-BE49-F238E27FC236}">
                  <a16:creationId xmlns:a16="http://schemas.microsoft.com/office/drawing/2014/main" id="{0956D5D6-024C-FA1D-A316-726E1BA465B4}"/>
                </a:ext>
              </a:extLst>
            </p:cNvPr>
            <p:cNvSpPr/>
            <p:nvPr/>
          </p:nvSpPr>
          <p:spPr>
            <a:xfrm>
              <a:off x="4155977" y="3543880"/>
              <a:ext cx="79962" cy="50944"/>
            </a:xfrm>
            <a:custGeom>
              <a:avLst/>
              <a:gdLst/>
              <a:ahLst/>
              <a:cxnLst/>
              <a:rect l="l" t="t" r="r" b="b"/>
              <a:pathLst>
                <a:path w="3045" h="1940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2556" y="336"/>
                    <a:pt x="2633" y="929"/>
                    <a:pt x="2422" y="1235"/>
                  </a:cubicBezTo>
                  <a:cubicBezTo>
                    <a:pt x="2290" y="1419"/>
                    <a:pt x="2118" y="1458"/>
                    <a:pt x="1670" y="1458"/>
                  </a:cubicBezTo>
                  <a:cubicBezTo>
                    <a:pt x="1370" y="1458"/>
                    <a:pt x="945" y="1440"/>
                    <a:pt x="326" y="1436"/>
                  </a:cubicBezTo>
                  <a:cubicBezTo>
                    <a:pt x="1" y="1436"/>
                    <a:pt x="1" y="1924"/>
                    <a:pt x="326" y="1924"/>
                  </a:cubicBezTo>
                  <a:cubicBezTo>
                    <a:pt x="837" y="1924"/>
                    <a:pt x="1239" y="1939"/>
                    <a:pt x="1562" y="1939"/>
                  </a:cubicBezTo>
                  <a:cubicBezTo>
                    <a:pt x="2219" y="1939"/>
                    <a:pt x="2551" y="1879"/>
                    <a:pt x="2815" y="1513"/>
                  </a:cubicBezTo>
                  <a:cubicBezTo>
                    <a:pt x="2958" y="1274"/>
                    <a:pt x="3044" y="1006"/>
                    <a:pt x="3044" y="738"/>
                  </a:cubicBezTo>
                  <a:cubicBezTo>
                    <a:pt x="3035" y="642"/>
                    <a:pt x="2958" y="154"/>
                    <a:pt x="248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2797;p90">
              <a:extLst>
                <a:ext uri="{FF2B5EF4-FFF2-40B4-BE49-F238E27FC236}">
                  <a16:creationId xmlns:a16="http://schemas.microsoft.com/office/drawing/2014/main" id="{332C093B-EF5B-C7F4-5FE8-B18F73BF50EE}"/>
                </a:ext>
              </a:extLst>
            </p:cNvPr>
            <p:cNvSpPr/>
            <p:nvPr/>
          </p:nvSpPr>
          <p:spPr>
            <a:xfrm>
              <a:off x="4038359" y="3553701"/>
              <a:ext cx="86500" cy="139756"/>
            </a:xfrm>
            <a:custGeom>
              <a:avLst/>
              <a:gdLst/>
              <a:ahLst/>
              <a:cxnLst/>
              <a:rect l="l" t="t" r="r" b="b"/>
              <a:pathLst>
                <a:path w="3294" h="5322" extrusionOk="0">
                  <a:moveTo>
                    <a:pt x="1358" y="0"/>
                  </a:moveTo>
                  <a:cubicBezTo>
                    <a:pt x="1324" y="0"/>
                    <a:pt x="1289" y="6"/>
                    <a:pt x="1255" y="19"/>
                  </a:cubicBezTo>
                  <a:lnTo>
                    <a:pt x="1" y="488"/>
                  </a:lnTo>
                  <a:lnTo>
                    <a:pt x="1800" y="5321"/>
                  </a:lnTo>
                  <a:lnTo>
                    <a:pt x="3063" y="4852"/>
                  </a:lnTo>
                  <a:cubicBezTo>
                    <a:pt x="3217" y="4795"/>
                    <a:pt x="3293" y="4623"/>
                    <a:pt x="3236" y="4479"/>
                  </a:cubicBezTo>
                  <a:lnTo>
                    <a:pt x="1628" y="192"/>
                  </a:lnTo>
                  <a:cubicBezTo>
                    <a:pt x="1583" y="73"/>
                    <a:pt x="1476" y="0"/>
                    <a:pt x="1358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2798;p90">
              <a:extLst>
                <a:ext uri="{FF2B5EF4-FFF2-40B4-BE49-F238E27FC236}">
                  <a16:creationId xmlns:a16="http://schemas.microsoft.com/office/drawing/2014/main" id="{84F1B01F-5E39-120A-7F99-2AE5BDC78668}"/>
                </a:ext>
              </a:extLst>
            </p:cNvPr>
            <p:cNvSpPr/>
            <p:nvPr/>
          </p:nvSpPr>
          <p:spPr>
            <a:xfrm>
              <a:off x="4078826" y="3658741"/>
              <a:ext cx="46034" cy="34716"/>
            </a:xfrm>
            <a:custGeom>
              <a:avLst/>
              <a:gdLst/>
              <a:ahLst/>
              <a:cxnLst/>
              <a:rect l="l" t="t" r="r" b="b"/>
              <a:pathLst>
                <a:path w="1753" h="1322" extrusionOk="0">
                  <a:moveTo>
                    <a:pt x="1513" y="0"/>
                  </a:moveTo>
                  <a:cubicBezTo>
                    <a:pt x="1484" y="48"/>
                    <a:pt x="1436" y="77"/>
                    <a:pt x="1379" y="96"/>
                  </a:cubicBezTo>
                  <a:lnTo>
                    <a:pt x="1" y="613"/>
                  </a:lnTo>
                  <a:lnTo>
                    <a:pt x="259" y="1321"/>
                  </a:lnTo>
                  <a:lnTo>
                    <a:pt x="1522" y="852"/>
                  </a:lnTo>
                  <a:cubicBezTo>
                    <a:pt x="1676" y="795"/>
                    <a:pt x="1752" y="623"/>
                    <a:pt x="1695" y="479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0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E431F754-2671-446E-ED0E-3307AF22D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1001" name="Google Shape;870;p39">
            <a:extLst>
              <a:ext uri="{FF2B5EF4-FFF2-40B4-BE49-F238E27FC236}">
                <a16:creationId xmlns:a16="http://schemas.microsoft.com/office/drawing/2014/main" id="{256D65A2-E281-489F-5A10-D05DF9C95890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  <p:sp>
        <p:nvSpPr>
          <p:cNvPr id="1002" name="Google Shape;429;p28">
            <a:extLst>
              <a:ext uri="{FF2B5EF4-FFF2-40B4-BE49-F238E27FC236}">
                <a16:creationId xmlns:a16="http://schemas.microsoft.com/office/drawing/2014/main" id="{6B0AE63B-F83B-10A5-BBB2-BD5B264179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</a:t>
            </a:r>
            <a:r>
              <a:rPr lang="es-ES" dirty="0">
                <a:solidFill>
                  <a:srgbClr val="E04141"/>
                </a:solidFill>
              </a:rPr>
              <a:t>9</a:t>
            </a:r>
            <a:r>
              <a:rPr lang="es-ES" sz="3500" noProof="0" dirty="0"/>
              <a:t> </a:t>
            </a:r>
            <a:r>
              <a:rPr lang="es-ES" sz="3500" dirty="0"/>
              <a:t>Análisis contable</a:t>
            </a:r>
            <a:endParaRPr lang="es-ES" sz="3500" noProof="0" dirty="0"/>
          </a:p>
        </p:txBody>
      </p:sp>
    </p:spTree>
    <p:extLst>
      <p:ext uri="{BB962C8B-B14F-4D97-AF65-F5344CB8AC3E}">
        <p14:creationId xmlns:p14="http://schemas.microsoft.com/office/powerpoint/2010/main" val="132335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>
          <a:extLst>
            <a:ext uri="{FF2B5EF4-FFF2-40B4-BE49-F238E27FC236}">
              <a16:creationId xmlns:a16="http://schemas.microsoft.com/office/drawing/2014/main" id="{8186A0E1-E4A1-A60F-1746-EC2B45ED1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3">
            <a:extLst>
              <a:ext uri="{FF2B5EF4-FFF2-40B4-BE49-F238E27FC236}">
                <a16:creationId xmlns:a16="http://schemas.microsoft.com/office/drawing/2014/main" id="{33A25A67-1530-FBE3-7333-3DE2C73B6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E04141"/>
                </a:solidFill>
              </a:rPr>
              <a:t>10</a:t>
            </a:r>
            <a:r>
              <a:rPr lang="es-ES" noProof="0" dirty="0"/>
              <a:t> Gestión</a:t>
            </a:r>
            <a:r>
              <a:rPr lang="es-ES" dirty="0"/>
              <a:t> contable, administrativa y fiscal</a:t>
            </a:r>
            <a:endParaRPr lang="es-ES" noProof="0" dirty="0"/>
          </a:p>
        </p:txBody>
      </p:sp>
      <p:sp>
        <p:nvSpPr>
          <p:cNvPr id="610" name="Google Shape;610;p33">
            <a:extLst>
              <a:ext uri="{FF2B5EF4-FFF2-40B4-BE49-F238E27FC236}">
                <a16:creationId xmlns:a16="http://schemas.microsoft.com/office/drawing/2014/main" id="{E25F7B10-69CE-4BBA-41B7-6DDCF80D01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04696"/>
            <a:ext cx="2336400" cy="1222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indent="-215900" algn="l">
              <a:buFont typeface="Lato"/>
              <a:buChar char="●"/>
            </a:pPr>
            <a:r>
              <a:rPr lang="es-ES" dirty="0"/>
              <a:t>Orden de trabajo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Presupuesto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Albarán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Factura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Recibo</a:t>
            </a:r>
          </a:p>
          <a:p>
            <a:pPr marL="241300" indent="-215900">
              <a:buFont typeface="Lato"/>
              <a:buChar char="●"/>
            </a:pPr>
            <a:endParaRPr lang="es-ES" dirty="0"/>
          </a:p>
        </p:txBody>
      </p:sp>
      <p:sp>
        <p:nvSpPr>
          <p:cNvPr id="611" name="Google Shape;611;p33">
            <a:extLst>
              <a:ext uri="{FF2B5EF4-FFF2-40B4-BE49-F238E27FC236}">
                <a16:creationId xmlns:a16="http://schemas.microsoft.com/office/drawing/2014/main" id="{FAFCD87F-9B81-59F8-4DDA-5D8F41E8A0A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00412" y="1804697"/>
            <a:ext cx="2336400" cy="900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Solo lo aceptaremos de empresas fiable, y es posible adelantarlo.</a:t>
            </a:r>
            <a:endParaRPr lang="es-ES" noProof="0" dirty="0"/>
          </a:p>
        </p:txBody>
      </p:sp>
      <p:sp>
        <p:nvSpPr>
          <p:cNvPr id="612" name="Google Shape;612;p33">
            <a:extLst>
              <a:ext uri="{FF2B5EF4-FFF2-40B4-BE49-F238E27FC236}">
                <a16:creationId xmlns:a16="http://schemas.microsoft.com/office/drawing/2014/main" id="{4F17FEAE-5543-BFE8-D4D8-9AB3ED88183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87600" y="1804696"/>
            <a:ext cx="2336400" cy="2073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indent="-215900" algn="l">
              <a:buFont typeface="Lato"/>
              <a:buChar char="●"/>
            </a:pPr>
            <a:r>
              <a:rPr lang="es-ES" dirty="0"/>
              <a:t>IS → 23% para Pymes, 15% para nuevas empresas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IVA → Cálculo entre repercutido y soportado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IRPF → Retenciones a trabajadores y alquileres</a:t>
            </a:r>
            <a:endParaRPr lang="es-ES" noProof="0" dirty="0"/>
          </a:p>
        </p:txBody>
      </p:sp>
      <p:sp>
        <p:nvSpPr>
          <p:cNvPr id="613" name="Google Shape;613;p33">
            <a:extLst>
              <a:ext uri="{FF2B5EF4-FFF2-40B4-BE49-F238E27FC236}">
                <a16:creationId xmlns:a16="http://schemas.microsoft.com/office/drawing/2014/main" id="{5E960AE7-5F4C-F57C-BC04-6B1E75797B9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5" y="143350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Documentos</a:t>
            </a:r>
            <a:endParaRPr lang="es-ES" noProof="0" dirty="0"/>
          </a:p>
        </p:txBody>
      </p:sp>
      <p:sp>
        <p:nvSpPr>
          <p:cNvPr id="614" name="Google Shape;614;p33">
            <a:extLst>
              <a:ext uri="{FF2B5EF4-FFF2-40B4-BE49-F238E27FC236}">
                <a16:creationId xmlns:a16="http://schemas.microsoft.com/office/drawing/2014/main" id="{0CF0C4D8-8067-932A-84EB-EDD9E6F9A77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87600" y="143350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Impuestos</a:t>
            </a:r>
          </a:p>
        </p:txBody>
      </p:sp>
      <p:sp>
        <p:nvSpPr>
          <p:cNvPr id="615" name="Google Shape;615;p33">
            <a:extLst>
              <a:ext uri="{FF2B5EF4-FFF2-40B4-BE49-F238E27FC236}">
                <a16:creationId xmlns:a16="http://schemas.microsoft.com/office/drawing/2014/main" id="{4AACC238-CBCF-5303-3C16-8A2B2250175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400412" y="143350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Pagarés</a:t>
            </a:r>
          </a:p>
        </p:txBody>
      </p:sp>
      <p:grpSp>
        <p:nvGrpSpPr>
          <p:cNvPr id="616" name="Google Shape;616;p33">
            <a:extLst>
              <a:ext uri="{FF2B5EF4-FFF2-40B4-BE49-F238E27FC236}">
                <a16:creationId xmlns:a16="http://schemas.microsoft.com/office/drawing/2014/main" id="{6E768576-DBC5-F32F-6BCA-801DDEAEC654}"/>
              </a:ext>
            </a:extLst>
          </p:cNvPr>
          <p:cNvGrpSpPr/>
          <p:nvPr/>
        </p:nvGrpSpPr>
        <p:grpSpPr>
          <a:xfrm>
            <a:off x="823972" y="3831148"/>
            <a:ext cx="351100" cy="939434"/>
            <a:chOff x="4719372" y="2891498"/>
            <a:chExt cx="351100" cy="939434"/>
          </a:xfrm>
        </p:grpSpPr>
        <p:sp>
          <p:nvSpPr>
            <p:cNvPr id="617" name="Google Shape;617;p33">
              <a:extLst>
                <a:ext uri="{FF2B5EF4-FFF2-40B4-BE49-F238E27FC236}">
                  <a16:creationId xmlns:a16="http://schemas.microsoft.com/office/drawing/2014/main" id="{F870811E-B2EC-051A-A58C-60CC59EE0681}"/>
                </a:ext>
              </a:extLst>
            </p:cNvPr>
            <p:cNvSpPr/>
            <p:nvPr/>
          </p:nvSpPr>
          <p:spPr>
            <a:xfrm>
              <a:off x="4969759" y="3778984"/>
              <a:ext cx="100713" cy="51902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8" name="Google Shape;618;p33">
              <a:extLst>
                <a:ext uri="{FF2B5EF4-FFF2-40B4-BE49-F238E27FC236}">
                  <a16:creationId xmlns:a16="http://schemas.microsoft.com/office/drawing/2014/main" id="{6FDCCE05-1BE8-A298-5CE1-462EFDCB65D1}"/>
                </a:ext>
              </a:extLst>
            </p:cNvPr>
            <p:cNvSpPr/>
            <p:nvPr/>
          </p:nvSpPr>
          <p:spPr>
            <a:xfrm>
              <a:off x="4719372" y="2891498"/>
              <a:ext cx="284117" cy="212258"/>
            </a:xfrm>
            <a:custGeom>
              <a:avLst/>
              <a:gdLst/>
              <a:ahLst/>
              <a:cxnLst/>
              <a:rect l="l" t="t" r="r" b="b"/>
              <a:pathLst>
                <a:path w="17468" h="13050" extrusionOk="0">
                  <a:moveTo>
                    <a:pt x="17467" y="1"/>
                  </a:moveTo>
                  <a:lnTo>
                    <a:pt x="1" y="5204"/>
                  </a:lnTo>
                  <a:lnTo>
                    <a:pt x="17467" y="13050"/>
                  </a:lnTo>
                  <a:lnTo>
                    <a:pt x="1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9" name="Google Shape;619;p33">
              <a:extLst>
                <a:ext uri="{FF2B5EF4-FFF2-40B4-BE49-F238E27FC236}">
                  <a16:creationId xmlns:a16="http://schemas.microsoft.com/office/drawing/2014/main" id="{C7CE84F0-E1F7-CE0B-9927-7416993AD08A}"/>
                </a:ext>
              </a:extLst>
            </p:cNvPr>
            <p:cNvSpPr/>
            <p:nvPr/>
          </p:nvSpPr>
          <p:spPr>
            <a:xfrm>
              <a:off x="5003458" y="2891498"/>
              <a:ext cx="32156" cy="939434"/>
            </a:xfrm>
            <a:custGeom>
              <a:avLst/>
              <a:gdLst/>
              <a:ahLst/>
              <a:cxnLst/>
              <a:rect l="l" t="t" r="r" b="b"/>
              <a:pathLst>
                <a:path w="1977" h="57758" extrusionOk="0">
                  <a:moveTo>
                    <a:pt x="0" y="1"/>
                  </a:moveTo>
                  <a:lnTo>
                    <a:pt x="0" y="57758"/>
                  </a:lnTo>
                  <a:lnTo>
                    <a:pt x="1976" y="5775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grpSp>
        <p:nvGrpSpPr>
          <p:cNvPr id="2" name="Google Shape;1688;p41">
            <a:extLst>
              <a:ext uri="{FF2B5EF4-FFF2-40B4-BE49-F238E27FC236}">
                <a16:creationId xmlns:a16="http://schemas.microsoft.com/office/drawing/2014/main" id="{623F8E2B-812E-1EC4-7AEE-99C2CD218C64}"/>
              </a:ext>
            </a:extLst>
          </p:cNvPr>
          <p:cNvGrpSpPr/>
          <p:nvPr/>
        </p:nvGrpSpPr>
        <p:grpSpPr>
          <a:xfrm>
            <a:off x="1971343" y="3422218"/>
            <a:ext cx="659265" cy="269230"/>
            <a:chOff x="3183903" y="395477"/>
            <a:chExt cx="1096805" cy="447933"/>
          </a:xfrm>
        </p:grpSpPr>
        <p:sp>
          <p:nvSpPr>
            <p:cNvPr id="3" name="Google Shape;1689;p41">
              <a:extLst>
                <a:ext uri="{FF2B5EF4-FFF2-40B4-BE49-F238E27FC236}">
                  <a16:creationId xmlns:a16="http://schemas.microsoft.com/office/drawing/2014/main" id="{4DF78BB3-1153-EFA2-DFC5-28F5A52B0269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" name="Google Shape;1690;p41">
              <a:extLst>
                <a:ext uri="{FF2B5EF4-FFF2-40B4-BE49-F238E27FC236}">
                  <a16:creationId xmlns:a16="http://schemas.microsoft.com/office/drawing/2014/main" id="{5F208D6F-20CE-FD24-3B84-E5E1CD4F89E3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" name="Google Shape;1691;p41">
              <a:extLst>
                <a:ext uri="{FF2B5EF4-FFF2-40B4-BE49-F238E27FC236}">
                  <a16:creationId xmlns:a16="http://schemas.microsoft.com/office/drawing/2014/main" id="{924A7B01-0482-BD5D-256B-9D6FC97C4A6C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" name="Google Shape;1692;p41">
              <a:extLst>
                <a:ext uri="{FF2B5EF4-FFF2-40B4-BE49-F238E27FC236}">
                  <a16:creationId xmlns:a16="http://schemas.microsoft.com/office/drawing/2014/main" id="{7BE4D41B-A3EA-F12F-4216-BBA19B57085F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" name="Google Shape;1693;p41">
              <a:extLst>
                <a:ext uri="{FF2B5EF4-FFF2-40B4-BE49-F238E27FC236}">
                  <a16:creationId xmlns:a16="http://schemas.microsoft.com/office/drawing/2014/main" id="{79597803-03C4-3867-B42E-F8885109FB0A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" name="Google Shape;1694;p41">
              <a:extLst>
                <a:ext uri="{FF2B5EF4-FFF2-40B4-BE49-F238E27FC236}">
                  <a16:creationId xmlns:a16="http://schemas.microsoft.com/office/drawing/2014/main" id="{3CBA32EA-4369-1908-915E-61B033E5D7FB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" name="Google Shape;1695;p41">
              <a:extLst>
                <a:ext uri="{FF2B5EF4-FFF2-40B4-BE49-F238E27FC236}">
                  <a16:creationId xmlns:a16="http://schemas.microsoft.com/office/drawing/2014/main" id="{274B646A-17C3-7173-A2D6-2BC87DC330A6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" name="Google Shape;1696;p41">
              <a:extLst>
                <a:ext uri="{FF2B5EF4-FFF2-40B4-BE49-F238E27FC236}">
                  <a16:creationId xmlns:a16="http://schemas.microsoft.com/office/drawing/2014/main" id="{940BB952-577C-9A63-AB26-2FF9CCB13FA0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" name="Google Shape;1697;p41">
              <a:extLst>
                <a:ext uri="{FF2B5EF4-FFF2-40B4-BE49-F238E27FC236}">
                  <a16:creationId xmlns:a16="http://schemas.microsoft.com/office/drawing/2014/main" id="{D5C23216-527F-5362-0360-C28D23B6DD57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" name="Google Shape;1698;p41">
              <a:extLst>
                <a:ext uri="{FF2B5EF4-FFF2-40B4-BE49-F238E27FC236}">
                  <a16:creationId xmlns:a16="http://schemas.microsoft.com/office/drawing/2014/main" id="{2D539270-752E-B3EE-3EA4-5F43695F8FA3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" name="Google Shape;1699;p41">
              <a:extLst>
                <a:ext uri="{FF2B5EF4-FFF2-40B4-BE49-F238E27FC236}">
                  <a16:creationId xmlns:a16="http://schemas.microsoft.com/office/drawing/2014/main" id="{BF26C8D9-7F20-BA9F-3FA5-1AC2CAC64B3E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4" name="Google Shape;1700;p41">
              <a:extLst>
                <a:ext uri="{FF2B5EF4-FFF2-40B4-BE49-F238E27FC236}">
                  <a16:creationId xmlns:a16="http://schemas.microsoft.com/office/drawing/2014/main" id="{9EA5E323-2586-2168-6BE2-F45FABBFA884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5" name="Google Shape;1701;p41">
              <a:extLst>
                <a:ext uri="{FF2B5EF4-FFF2-40B4-BE49-F238E27FC236}">
                  <a16:creationId xmlns:a16="http://schemas.microsoft.com/office/drawing/2014/main" id="{63399485-D04C-7B76-FDFA-5693EABC7850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6" name="Google Shape;1702;p41">
              <a:extLst>
                <a:ext uri="{FF2B5EF4-FFF2-40B4-BE49-F238E27FC236}">
                  <a16:creationId xmlns:a16="http://schemas.microsoft.com/office/drawing/2014/main" id="{7E585A02-E452-8770-0AF7-2FC350F005D3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7" name="Google Shape;1703;p41">
              <a:extLst>
                <a:ext uri="{FF2B5EF4-FFF2-40B4-BE49-F238E27FC236}">
                  <a16:creationId xmlns:a16="http://schemas.microsoft.com/office/drawing/2014/main" id="{4BB1383D-ED58-BBDB-0809-6A400B975D11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8" name="Google Shape;1704;p41">
              <a:extLst>
                <a:ext uri="{FF2B5EF4-FFF2-40B4-BE49-F238E27FC236}">
                  <a16:creationId xmlns:a16="http://schemas.microsoft.com/office/drawing/2014/main" id="{5B4D12A3-B7ED-2180-0B10-60C7E2392FE7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9" name="Google Shape;1705;p41">
              <a:extLst>
                <a:ext uri="{FF2B5EF4-FFF2-40B4-BE49-F238E27FC236}">
                  <a16:creationId xmlns:a16="http://schemas.microsoft.com/office/drawing/2014/main" id="{2D1C27A7-7002-8572-A81E-B952F5328146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0" name="Google Shape;1706;p41">
              <a:extLst>
                <a:ext uri="{FF2B5EF4-FFF2-40B4-BE49-F238E27FC236}">
                  <a16:creationId xmlns:a16="http://schemas.microsoft.com/office/drawing/2014/main" id="{5B8B3E11-A4AF-8C89-A53F-3C5C8B8A1312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1" name="Google Shape;1707;p41">
              <a:extLst>
                <a:ext uri="{FF2B5EF4-FFF2-40B4-BE49-F238E27FC236}">
                  <a16:creationId xmlns:a16="http://schemas.microsoft.com/office/drawing/2014/main" id="{2008C9DB-C7F4-9DDC-D366-5FEAC127A519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2" name="Google Shape;1708;p41">
              <a:extLst>
                <a:ext uri="{FF2B5EF4-FFF2-40B4-BE49-F238E27FC236}">
                  <a16:creationId xmlns:a16="http://schemas.microsoft.com/office/drawing/2014/main" id="{753285A4-DDDF-EF01-AF3D-34241F8E1C2E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3" name="Google Shape;1709;p41">
              <a:extLst>
                <a:ext uri="{FF2B5EF4-FFF2-40B4-BE49-F238E27FC236}">
                  <a16:creationId xmlns:a16="http://schemas.microsoft.com/office/drawing/2014/main" id="{964A5EAF-E675-BDBB-BB2C-A79F52841BD0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4" name="Google Shape;1710;p41">
              <a:extLst>
                <a:ext uri="{FF2B5EF4-FFF2-40B4-BE49-F238E27FC236}">
                  <a16:creationId xmlns:a16="http://schemas.microsoft.com/office/drawing/2014/main" id="{1F177597-AEAC-DC4D-4B54-D0EABAA61076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5" name="Google Shape;1711;p41">
              <a:extLst>
                <a:ext uri="{FF2B5EF4-FFF2-40B4-BE49-F238E27FC236}">
                  <a16:creationId xmlns:a16="http://schemas.microsoft.com/office/drawing/2014/main" id="{DF377D9B-2BF8-C7A6-0911-17C351B69170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6" name="Google Shape;1712;p41">
              <a:extLst>
                <a:ext uri="{FF2B5EF4-FFF2-40B4-BE49-F238E27FC236}">
                  <a16:creationId xmlns:a16="http://schemas.microsoft.com/office/drawing/2014/main" id="{19C81136-7D1C-9948-95EE-192B6936A04B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7" name="Google Shape;1713;p41">
              <a:extLst>
                <a:ext uri="{FF2B5EF4-FFF2-40B4-BE49-F238E27FC236}">
                  <a16:creationId xmlns:a16="http://schemas.microsoft.com/office/drawing/2014/main" id="{52860DD2-1F37-0C90-DA88-7917183E4290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8" name="Google Shape;1714;p41">
              <a:extLst>
                <a:ext uri="{FF2B5EF4-FFF2-40B4-BE49-F238E27FC236}">
                  <a16:creationId xmlns:a16="http://schemas.microsoft.com/office/drawing/2014/main" id="{6EFCC9C3-7AE4-686C-8D28-86C7BC00F867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9" name="Google Shape;1715;p41">
              <a:extLst>
                <a:ext uri="{FF2B5EF4-FFF2-40B4-BE49-F238E27FC236}">
                  <a16:creationId xmlns:a16="http://schemas.microsoft.com/office/drawing/2014/main" id="{CDD19D0D-631F-6C7D-A9A2-9EBBB8497A6F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30" name="Google Shape;1716;p41">
              <a:extLst>
                <a:ext uri="{FF2B5EF4-FFF2-40B4-BE49-F238E27FC236}">
                  <a16:creationId xmlns:a16="http://schemas.microsoft.com/office/drawing/2014/main" id="{C8C1C227-46FE-C169-3BD6-13420A123B66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643" name="Google Shape;1717;p41">
                <a:extLst>
                  <a:ext uri="{FF2B5EF4-FFF2-40B4-BE49-F238E27FC236}">
                    <a16:creationId xmlns:a16="http://schemas.microsoft.com/office/drawing/2014/main" id="{09178C9A-2452-426F-FB92-BC36903DF836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44" name="Google Shape;1718;p41">
                <a:extLst>
                  <a:ext uri="{FF2B5EF4-FFF2-40B4-BE49-F238E27FC236}">
                    <a16:creationId xmlns:a16="http://schemas.microsoft.com/office/drawing/2014/main" id="{BC23E8DA-585A-0C90-CFBE-CADF275B7327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31" name="Google Shape;1719;p41">
              <a:extLst>
                <a:ext uri="{FF2B5EF4-FFF2-40B4-BE49-F238E27FC236}">
                  <a16:creationId xmlns:a16="http://schemas.microsoft.com/office/drawing/2014/main" id="{F2610C7D-ADFF-8DD7-0E13-F10B28033694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" name="Google Shape;1720;p41">
              <a:extLst>
                <a:ext uri="{FF2B5EF4-FFF2-40B4-BE49-F238E27FC236}">
                  <a16:creationId xmlns:a16="http://schemas.microsoft.com/office/drawing/2014/main" id="{E422B573-6AB5-E9E5-72B5-94AD8F298926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" name="Google Shape;1721;p41">
              <a:extLst>
                <a:ext uri="{FF2B5EF4-FFF2-40B4-BE49-F238E27FC236}">
                  <a16:creationId xmlns:a16="http://schemas.microsoft.com/office/drawing/2014/main" id="{ADAACB42-A17A-95D0-A67D-11DFF5BCE7F2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" name="Google Shape;1722;p41">
              <a:extLst>
                <a:ext uri="{FF2B5EF4-FFF2-40B4-BE49-F238E27FC236}">
                  <a16:creationId xmlns:a16="http://schemas.microsoft.com/office/drawing/2014/main" id="{0E531633-BA0E-113C-8FBF-F4A3259FB886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" name="Google Shape;1723;p41">
              <a:extLst>
                <a:ext uri="{FF2B5EF4-FFF2-40B4-BE49-F238E27FC236}">
                  <a16:creationId xmlns:a16="http://schemas.microsoft.com/office/drawing/2014/main" id="{0B42EA27-3EF5-AB2B-CAD9-53DADB86778F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" name="Google Shape;1724;p41">
              <a:extLst>
                <a:ext uri="{FF2B5EF4-FFF2-40B4-BE49-F238E27FC236}">
                  <a16:creationId xmlns:a16="http://schemas.microsoft.com/office/drawing/2014/main" id="{B5A7CC36-9D8E-2ABB-C7B1-84E6FFE85BC1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" name="Google Shape;1725;p41">
              <a:extLst>
                <a:ext uri="{FF2B5EF4-FFF2-40B4-BE49-F238E27FC236}">
                  <a16:creationId xmlns:a16="http://schemas.microsoft.com/office/drawing/2014/main" id="{5368C07F-1AC2-8E63-07EE-2BADB1973342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" name="Google Shape;1726;p41">
              <a:extLst>
                <a:ext uri="{FF2B5EF4-FFF2-40B4-BE49-F238E27FC236}">
                  <a16:creationId xmlns:a16="http://schemas.microsoft.com/office/drawing/2014/main" id="{DABB898B-90AF-D6A1-7A6E-8BFA3AAE5B7C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" name="Google Shape;1727;p41">
              <a:extLst>
                <a:ext uri="{FF2B5EF4-FFF2-40B4-BE49-F238E27FC236}">
                  <a16:creationId xmlns:a16="http://schemas.microsoft.com/office/drawing/2014/main" id="{EB53164B-C76B-6223-C959-47A1E167931C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" name="Google Shape;1728;p41">
              <a:extLst>
                <a:ext uri="{FF2B5EF4-FFF2-40B4-BE49-F238E27FC236}">
                  <a16:creationId xmlns:a16="http://schemas.microsoft.com/office/drawing/2014/main" id="{E85311D3-F843-8EF8-C29A-2A48B1150EEA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" name="Google Shape;1729;p41">
              <a:extLst>
                <a:ext uri="{FF2B5EF4-FFF2-40B4-BE49-F238E27FC236}">
                  <a16:creationId xmlns:a16="http://schemas.microsoft.com/office/drawing/2014/main" id="{3C1C3EB1-551A-66BD-E983-A5DA7E954927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" name="Google Shape;1730;p41">
              <a:extLst>
                <a:ext uri="{FF2B5EF4-FFF2-40B4-BE49-F238E27FC236}">
                  <a16:creationId xmlns:a16="http://schemas.microsoft.com/office/drawing/2014/main" id="{F72F3738-864F-D502-EE47-C5BFE2D27167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" name="Google Shape;1731;p41">
              <a:extLst>
                <a:ext uri="{FF2B5EF4-FFF2-40B4-BE49-F238E27FC236}">
                  <a16:creationId xmlns:a16="http://schemas.microsoft.com/office/drawing/2014/main" id="{15DBDD48-0001-1CB2-A6F6-4403C03FCDC1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" name="Google Shape;1732;p41">
              <a:extLst>
                <a:ext uri="{FF2B5EF4-FFF2-40B4-BE49-F238E27FC236}">
                  <a16:creationId xmlns:a16="http://schemas.microsoft.com/office/drawing/2014/main" id="{8078C1AC-5F7C-E36F-A2B3-E6BFFF6A305B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" name="Google Shape;1733;p41">
              <a:extLst>
                <a:ext uri="{FF2B5EF4-FFF2-40B4-BE49-F238E27FC236}">
                  <a16:creationId xmlns:a16="http://schemas.microsoft.com/office/drawing/2014/main" id="{EDAB9788-1C04-E973-10A9-D8581C91C87D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" name="Google Shape;1734;p41">
              <a:extLst>
                <a:ext uri="{FF2B5EF4-FFF2-40B4-BE49-F238E27FC236}">
                  <a16:creationId xmlns:a16="http://schemas.microsoft.com/office/drawing/2014/main" id="{C81E8401-6F00-8A05-BA3C-23E23FCE9E38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" name="Google Shape;1735;p41">
              <a:extLst>
                <a:ext uri="{FF2B5EF4-FFF2-40B4-BE49-F238E27FC236}">
                  <a16:creationId xmlns:a16="http://schemas.microsoft.com/office/drawing/2014/main" id="{896F4447-1912-99FF-E85C-213F8C6245B8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" name="Google Shape;1736;p41">
              <a:extLst>
                <a:ext uri="{FF2B5EF4-FFF2-40B4-BE49-F238E27FC236}">
                  <a16:creationId xmlns:a16="http://schemas.microsoft.com/office/drawing/2014/main" id="{FC17391D-1A83-21CC-3D3E-9970E6BA07E5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" name="Google Shape;1737;p41">
              <a:extLst>
                <a:ext uri="{FF2B5EF4-FFF2-40B4-BE49-F238E27FC236}">
                  <a16:creationId xmlns:a16="http://schemas.microsoft.com/office/drawing/2014/main" id="{2303C29A-DAFE-DF4F-14DF-2EBCAFC4BCE9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" name="Google Shape;1738;p41">
              <a:extLst>
                <a:ext uri="{FF2B5EF4-FFF2-40B4-BE49-F238E27FC236}">
                  <a16:creationId xmlns:a16="http://schemas.microsoft.com/office/drawing/2014/main" id="{9F7E784C-E369-81C0-BF0B-2A063953BB71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" name="Google Shape;1739;p41">
              <a:extLst>
                <a:ext uri="{FF2B5EF4-FFF2-40B4-BE49-F238E27FC236}">
                  <a16:creationId xmlns:a16="http://schemas.microsoft.com/office/drawing/2014/main" id="{E4363533-0774-3008-F702-A3998D6D4933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" name="Google Shape;1740;p41">
              <a:extLst>
                <a:ext uri="{FF2B5EF4-FFF2-40B4-BE49-F238E27FC236}">
                  <a16:creationId xmlns:a16="http://schemas.microsoft.com/office/drawing/2014/main" id="{44B9C12B-313D-115C-B11C-7F14EAD27588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" name="Google Shape;1741;p41">
              <a:extLst>
                <a:ext uri="{FF2B5EF4-FFF2-40B4-BE49-F238E27FC236}">
                  <a16:creationId xmlns:a16="http://schemas.microsoft.com/office/drawing/2014/main" id="{15734DC0-3DE1-961C-1079-24D68157C186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" name="Google Shape;1742;p41">
              <a:extLst>
                <a:ext uri="{FF2B5EF4-FFF2-40B4-BE49-F238E27FC236}">
                  <a16:creationId xmlns:a16="http://schemas.microsoft.com/office/drawing/2014/main" id="{59C94F65-0CAB-B348-6763-1EB1B617B63D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" name="Google Shape;1743;p41">
              <a:extLst>
                <a:ext uri="{FF2B5EF4-FFF2-40B4-BE49-F238E27FC236}">
                  <a16:creationId xmlns:a16="http://schemas.microsoft.com/office/drawing/2014/main" id="{014B8E1E-FB2B-7320-A782-BC28EA6AAACF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" name="Google Shape;1744;p41">
              <a:extLst>
                <a:ext uri="{FF2B5EF4-FFF2-40B4-BE49-F238E27FC236}">
                  <a16:creationId xmlns:a16="http://schemas.microsoft.com/office/drawing/2014/main" id="{945D27CB-DFB5-4806-BA77-36C4796ED2A3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" name="Google Shape;1745;p41">
              <a:extLst>
                <a:ext uri="{FF2B5EF4-FFF2-40B4-BE49-F238E27FC236}">
                  <a16:creationId xmlns:a16="http://schemas.microsoft.com/office/drawing/2014/main" id="{808084D9-3AEF-95F2-42DB-2118B2196154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" name="Google Shape;1746;p41">
              <a:extLst>
                <a:ext uri="{FF2B5EF4-FFF2-40B4-BE49-F238E27FC236}">
                  <a16:creationId xmlns:a16="http://schemas.microsoft.com/office/drawing/2014/main" id="{AE92D3E4-5FD5-5674-F5B6-F00EBC994D80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" name="Google Shape;1747;p41">
              <a:extLst>
                <a:ext uri="{FF2B5EF4-FFF2-40B4-BE49-F238E27FC236}">
                  <a16:creationId xmlns:a16="http://schemas.microsoft.com/office/drawing/2014/main" id="{AFCC3694-A796-56BC-72DE-D6B76FA4BD19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" name="Google Shape;1748;p41">
              <a:extLst>
                <a:ext uri="{FF2B5EF4-FFF2-40B4-BE49-F238E27FC236}">
                  <a16:creationId xmlns:a16="http://schemas.microsoft.com/office/drawing/2014/main" id="{B8801056-C1C6-4CD4-F99A-F6F7041AA6AD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" name="Google Shape;1749;p41">
              <a:extLst>
                <a:ext uri="{FF2B5EF4-FFF2-40B4-BE49-F238E27FC236}">
                  <a16:creationId xmlns:a16="http://schemas.microsoft.com/office/drawing/2014/main" id="{20E0B531-EF23-3929-B401-84FA1C1C89DF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2" name="Google Shape;1750;p41">
              <a:extLst>
                <a:ext uri="{FF2B5EF4-FFF2-40B4-BE49-F238E27FC236}">
                  <a16:creationId xmlns:a16="http://schemas.microsoft.com/office/drawing/2014/main" id="{7684CFB4-2B75-8948-016F-48BBAB4591B0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" name="Google Shape;1751;p41">
              <a:extLst>
                <a:ext uri="{FF2B5EF4-FFF2-40B4-BE49-F238E27FC236}">
                  <a16:creationId xmlns:a16="http://schemas.microsoft.com/office/drawing/2014/main" id="{4C489842-6B64-1015-005C-422352018213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6" name="Google Shape;1752;p41">
              <a:extLst>
                <a:ext uri="{FF2B5EF4-FFF2-40B4-BE49-F238E27FC236}">
                  <a16:creationId xmlns:a16="http://schemas.microsoft.com/office/drawing/2014/main" id="{632629E2-5542-3F19-DEDC-D6FD5254771C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7" name="Google Shape;1753;p41">
              <a:extLst>
                <a:ext uri="{FF2B5EF4-FFF2-40B4-BE49-F238E27FC236}">
                  <a16:creationId xmlns:a16="http://schemas.microsoft.com/office/drawing/2014/main" id="{AB4A7C06-7BE3-88C0-054C-9E27E1842853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8" name="Google Shape;1754;p41">
              <a:extLst>
                <a:ext uri="{FF2B5EF4-FFF2-40B4-BE49-F238E27FC236}">
                  <a16:creationId xmlns:a16="http://schemas.microsoft.com/office/drawing/2014/main" id="{19A512C3-DB64-0233-C420-965C2599E692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9" name="Google Shape;1755;p41">
              <a:extLst>
                <a:ext uri="{FF2B5EF4-FFF2-40B4-BE49-F238E27FC236}">
                  <a16:creationId xmlns:a16="http://schemas.microsoft.com/office/drawing/2014/main" id="{E57B5F5C-D108-55E8-1FEC-0B7076DC2419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0" name="Google Shape;1756;p41">
              <a:extLst>
                <a:ext uri="{FF2B5EF4-FFF2-40B4-BE49-F238E27FC236}">
                  <a16:creationId xmlns:a16="http://schemas.microsoft.com/office/drawing/2014/main" id="{FE6B6315-D08A-90BF-B32A-C083756334F4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1" name="Google Shape;1757;p41">
              <a:extLst>
                <a:ext uri="{FF2B5EF4-FFF2-40B4-BE49-F238E27FC236}">
                  <a16:creationId xmlns:a16="http://schemas.microsoft.com/office/drawing/2014/main" id="{6F5973C0-351A-BDF9-AF3B-D447FC5D25EC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2" name="Google Shape;1758;p41">
              <a:extLst>
                <a:ext uri="{FF2B5EF4-FFF2-40B4-BE49-F238E27FC236}">
                  <a16:creationId xmlns:a16="http://schemas.microsoft.com/office/drawing/2014/main" id="{7B1D412A-28DB-4BFF-BADC-266974521842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3" name="Google Shape;1759;p41">
              <a:extLst>
                <a:ext uri="{FF2B5EF4-FFF2-40B4-BE49-F238E27FC236}">
                  <a16:creationId xmlns:a16="http://schemas.microsoft.com/office/drawing/2014/main" id="{50F9E765-2B05-7705-77F0-976688AADA2C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4" name="Google Shape;1760;p41">
              <a:extLst>
                <a:ext uri="{FF2B5EF4-FFF2-40B4-BE49-F238E27FC236}">
                  <a16:creationId xmlns:a16="http://schemas.microsoft.com/office/drawing/2014/main" id="{464CC18F-80AC-AB7D-0CB2-CDE5396A1075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5" name="Google Shape;1761;p41">
              <a:extLst>
                <a:ext uri="{FF2B5EF4-FFF2-40B4-BE49-F238E27FC236}">
                  <a16:creationId xmlns:a16="http://schemas.microsoft.com/office/drawing/2014/main" id="{9A7954D4-70A7-C095-E5FD-6D5585064F08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6" name="Google Shape;1762;p41">
              <a:extLst>
                <a:ext uri="{FF2B5EF4-FFF2-40B4-BE49-F238E27FC236}">
                  <a16:creationId xmlns:a16="http://schemas.microsoft.com/office/drawing/2014/main" id="{F1497679-D97B-D5C2-7F36-A7C203B97FA2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7" name="Google Shape;1763;p41">
              <a:extLst>
                <a:ext uri="{FF2B5EF4-FFF2-40B4-BE49-F238E27FC236}">
                  <a16:creationId xmlns:a16="http://schemas.microsoft.com/office/drawing/2014/main" id="{C2347596-5CF1-31AA-5C07-BB35105627FF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8" name="Google Shape;1764;p41">
              <a:extLst>
                <a:ext uri="{FF2B5EF4-FFF2-40B4-BE49-F238E27FC236}">
                  <a16:creationId xmlns:a16="http://schemas.microsoft.com/office/drawing/2014/main" id="{3E63F111-ED24-DCE6-ACB8-F264F93FDA86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9" name="Google Shape;1765;p41">
              <a:extLst>
                <a:ext uri="{FF2B5EF4-FFF2-40B4-BE49-F238E27FC236}">
                  <a16:creationId xmlns:a16="http://schemas.microsoft.com/office/drawing/2014/main" id="{088FAE6F-3A85-807C-9B9F-410B96205BD8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0" name="Google Shape;1766;p41">
              <a:extLst>
                <a:ext uri="{FF2B5EF4-FFF2-40B4-BE49-F238E27FC236}">
                  <a16:creationId xmlns:a16="http://schemas.microsoft.com/office/drawing/2014/main" id="{F449C2F9-9CDA-0013-1F9F-B7BBE0C00236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1" name="Google Shape;1767;p41">
              <a:extLst>
                <a:ext uri="{FF2B5EF4-FFF2-40B4-BE49-F238E27FC236}">
                  <a16:creationId xmlns:a16="http://schemas.microsoft.com/office/drawing/2014/main" id="{0915EC44-36ED-E992-1981-0CEFE9E8B217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2" name="Google Shape;1768;p41">
              <a:extLst>
                <a:ext uri="{FF2B5EF4-FFF2-40B4-BE49-F238E27FC236}">
                  <a16:creationId xmlns:a16="http://schemas.microsoft.com/office/drawing/2014/main" id="{47D1B32C-3711-406C-3543-F3C7199630B3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3" name="Google Shape;1769;p41">
              <a:extLst>
                <a:ext uri="{FF2B5EF4-FFF2-40B4-BE49-F238E27FC236}">
                  <a16:creationId xmlns:a16="http://schemas.microsoft.com/office/drawing/2014/main" id="{4B78864A-C3BC-B540-3442-17569A80FA5D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4" name="Google Shape;1770;p41">
              <a:extLst>
                <a:ext uri="{FF2B5EF4-FFF2-40B4-BE49-F238E27FC236}">
                  <a16:creationId xmlns:a16="http://schemas.microsoft.com/office/drawing/2014/main" id="{BBDF55D9-A1CF-A9A5-5C42-2B81016BCB13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5" name="Google Shape;1771;p41">
              <a:extLst>
                <a:ext uri="{FF2B5EF4-FFF2-40B4-BE49-F238E27FC236}">
                  <a16:creationId xmlns:a16="http://schemas.microsoft.com/office/drawing/2014/main" id="{C397F3A9-D3AE-0497-0DAC-351FEE089CAC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6" name="Google Shape;1772;p41">
              <a:extLst>
                <a:ext uri="{FF2B5EF4-FFF2-40B4-BE49-F238E27FC236}">
                  <a16:creationId xmlns:a16="http://schemas.microsoft.com/office/drawing/2014/main" id="{E02711AF-1BF8-5778-EB91-19124D25956C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7" name="Google Shape;1773;p41">
              <a:extLst>
                <a:ext uri="{FF2B5EF4-FFF2-40B4-BE49-F238E27FC236}">
                  <a16:creationId xmlns:a16="http://schemas.microsoft.com/office/drawing/2014/main" id="{0E78572A-7E8B-5C82-1DBE-5B5BBD052665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8" name="Google Shape;1774;p41">
              <a:extLst>
                <a:ext uri="{FF2B5EF4-FFF2-40B4-BE49-F238E27FC236}">
                  <a16:creationId xmlns:a16="http://schemas.microsoft.com/office/drawing/2014/main" id="{87361C9A-ECCA-D273-C861-BB66C5F57219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9" name="Google Shape;1775;p41">
              <a:extLst>
                <a:ext uri="{FF2B5EF4-FFF2-40B4-BE49-F238E27FC236}">
                  <a16:creationId xmlns:a16="http://schemas.microsoft.com/office/drawing/2014/main" id="{3256FC7E-C2FF-055B-2FBE-28313A35E5A7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0" name="Google Shape;1776;p41">
              <a:extLst>
                <a:ext uri="{FF2B5EF4-FFF2-40B4-BE49-F238E27FC236}">
                  <a16:creationId xmlns:a16="http://schemas.microsoft.com/office/drawing/2014/main" id="{BB19A26E-B8D4-7272-4061-ADE3A49FFBAD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1" name="Google Shape;1777;p41">
              <a:extLst>
                <a:ext uri="{FF2B5EF4-FFF2-40B4-BE49-F238E27FC236}">
                  <a16:creationId xmlns:a16="http://schemas.microsoft.com/office/drawing/2014/main" id="{439F111D-336B-14F2-0352-E0F0FF3C58DA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2" name="Google Shape;1778;p41">
              <a:extLst>
                <a:ext uri="{FF2B5EF4-FFF2-40B4-BE49-F238E27FC236}">
                  <a16:creationId xmlns:a16="http://schemas.microsoft.com/office/drawing/2014/main" id="{34BE2D6D-922A-7EE0-CE63-18CA4C4DCA12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3" name="Google Shape;1779;p41">
              <a:extLst>
                <a:ext uri="{FF2B5EF4-FFF2-40B4-BE49-F238E27FC236}">
                  <a16:creationId xmlns:a16="http://schemas.microsoft.com/office/drawing/2014/main" id="{44A3705B-2394-95CD-8862-B775764F6F05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4" name="Google Shape;1780;p41">
              <a:extLst>
                <a:ext uri="{FF2B5EF4-FFF2-40B4-BE49-F238E27FC236}">
                  <a16:creationId xmlns:a16="http://schemas.microsoft.com/office/drawing/2014/main" id="{D9D2AE51-9E09-D39B-AD06-F10224D5798C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5" name="Google Shape;1781;p41">
              <a:extLst>
                <a:ext uri="{FF2B5EF4-FFF2-40B4-BE49-F238E27FC236}">
                  <a16:creationId xmlns:a16="http://schemas.microsoft.com/office/drawing/2014/main" id="{AB9F413B-7EA0-1E49-6EBE-2E640D9BA3C1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6" name="Google Shape;1782;p41">
              <a:extLst>
                <a:ext uri="{FF2B5EF4-FFF2-40B4-BE49-F238E27FC236}">
                  <a16:creationId xmlns:a16="http://schemas.microsoft.com/office/drawing/2014/main" id="{232B9AC1-5376-1F14-1113-47714891D644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7" name="Google Shape;1783;p41">
              <a:extLst>
                <a:ext uri="{FF2B5EF4-FFF2-40B4-BE49-F238E27FC236}">
                  <a16:creationId xmlns:a16="http://schemas.microsoft.com/office/drawing/2014/main" id="{19E50D42-9E69-DCC7-5253-2A9CBB6D775F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8" name="Google Shape;1784;p41">
              <a:extLst>
                <a:ext uri="{FF2B5EF4-FFF2-40B4-BE49-F238E27FC236}">
                  <a16:creationId xmlns:a16="http://schemas.microsoft.com/office/drawing/2014/main" id="{E9C24468-F8B2-31A5-6979-7B3CC950E700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6" name="Google Shape;1785;p41">
              <a:extLst>
                <a:ext uri="{FF2B5EF4-FFF2-40B4-BE49-F238E27FC236}">
                  <a16:creationId xmlns:a16="http://schemas.microsoft.com/office/drawing/2014/main" id="{52D1B7D2-B0C8-38E6-94EE-4DD09E62768E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7" name="Google Shape;1786;p41">
              <a:extLst>
                <a:ext uri="{FF2B5EF4-FFF2-40B4-BE49-F238E27FC236}">
                  <a16:creationId xmlns:a16="http://schemas.microsoft.com/office/drawing/2014/main" id="{0123AC76-55C3-4E27-6633-1B5DFA138B29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8" name="Google Shape;1787;p41">
              <a:extLst>
                <a:ext uri="{FF2B5EF4-FFF2-40B4-BE49-F238E27FC236}">
                  <a16:creationId xmlns:a16="http://schemas.microsoft.com/office/drawing/2014/main" id="{52ECB1E6-AFA4-08FD-C714-388AC5D19D6E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9" name="Google Shape;1788;p41">
              <a:extLst>
                <a:ext uri="{FF2B5EF4-FFF2-40B4-BE49-F238E27FC236}">
                  <a16:creationId xmlns:a16="http://schemas.microsoft.com/office/drawing/2014/main" id="{FB5A713B-0932-50F1-391C-A7A3F85A99C7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40" name="Google Shape;1789;p41">
              <a:extLst>
                <a:ext uri="{FF2B5EF4-FFF2-40B4-BE49-F238E27FC236}">
                  <a16:creationId xmlns:a16="http://schemas.microsoft.com/office/drawing/2014/main" id="{E19C7F37-4490-330C-CD59-5693EBAE079D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41" name="Google Shape;1790;p41">
              <a:extLst>
                <a:ext uri="{FF2B5EF4-FFF2-40B4-BE49-F238E27FC236}">
                  <a16:creationId xmlns:a16="http://schemas.microsoft.com/office/drawing/2014/main" id="{594AB8A9-FDD8-9A72-5441-4115DEF7AE56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42" name="Google Shape;1791;p41">
              <a:extLst>
                <a:ext uri="{FF2B5EF4-FFF2-40B4-BE49-F238E27FC236}">
                  <a16:creationId xmlns:a16="http://schemas.microsoft.com/office/drawing/2014/main" id="{67C7529C-6DD8-E3D0-560D-4CD6E396703E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pic>
        <p:nvPicPr>
          <p:cNvPr id="620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8341F2CA-3D56-41EA-3D3F-72966BFA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621" name="Google Shape;870;p39">
            <a:extLst>
              <a:ext uri="{FF2B5EF4-FFF2-40B4-BE49-F238E27FC236}">
                <a16:creationId xmlns:a16="http://schemas.microsoft.com/office/drawing/2014/main" id="{AF4D0C14-47C8-F12C-0374-44B20829CD05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208872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31 L 0.06372 -0.02747 L 0.11424 0.03889 L 0.21493 0.00339 L 0.27084 0.07531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843BC41D-69D2-11FA-033A-28549BA20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26">
            <a:extLst>
              <a:ext uri="{FF2B5EF4-FFF2-40B4-BE49-F238E27FC236}">
                <a16:creationId xmlns:a16="http://schemas.microsoft.com/office/drawing/2014/main" id="{AE2E8233-BBE1-0AD3-7D31-8EA9470282F2}"/>
              </a:ext>
            </a:extLst>
          </p:cNvPr>
          <p:cNvGrpSpPr/>
          <p:nvPr/>
        </p:nvGrpSpPr>
        <p:grpSpPr>
          <a:xfrm>
            <a:off x="185837" y="2228850"/>
            <a:ext cx="2250926" cy="2847460"/>
            <a:chOff x="41424" y="1678775"/>
            <a:chExt cx="2566851" cy="3338969"/>
          </a:xfrm>
        </p:grpSpPr>
        <p:sp>
          <p:nvSpPr>
            <p:cNvPr id="358" name="Google Shape;358;p26">
              <a:extLst>
                <a:ext uri="{FF2B5EF4-FFF2-40B4-BE49-F238E27FC236}">
                  <a16:creationId xmlns:a16="http://schemas.microsoft.com/office/drawing/2014/main" id="{6E46AF44-23A3-0762-456F-38A7DF8DE914}"/>
                </a:ext>
              </a:extLst>
            </p:cNvPr>
            <p:cNvSpPr/>
            <p:nvPr/>
          </p:nvSpPr>
          <p:spPr>
            <a:xfrm>
              <a:off x="41424" y="4164275"/>
              <a:ext cx="2566851" cy="853469"/>
            </a:xfrm>
            <a:custGeom>
              <a:avLst/>
              <a:gdLst/>
              <a:ahLst/>
              <a:cxnLst/>
              <a:rect l="l" t="t" r="r" b="b"/>
              <a:pathLst>
                <a:path w="55127" h="17884" extrusionOk="0">
                  <a:moveTo>
                    <a:pt x="27563" y="0"/>
                  </a:moveTo>
                  <a:cubicBezTo>
                    <a:pt x="12335" y="0"/>
                    <a:pt x="0" y="4001"/>
                    <a:pt x="0" y="8942"/>
                  </a:cubicBezTo>
                  <a:cubicBezTo>
                    <a:pt x="0" y="13883"/>
                    <a:pt x="12335" y="17883"/>
                    <a:pt x="27563" y="17883"/>
                  </a:cubicBezTo>
                  <a:cubicBezTo>
                    <a:pt x="42779" y="17883"/>
                    <a:pt x="55126" y="13883"/>
                    <a:pt x="55126" y="8942"/>
                  </a:cubicBezTo>
                  <a:cubicBezTo>
                    <a:pt x="55126" y="4001"/>
                    <a:pt x="42779" y="0"/>
                    <a:pt x="27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9" name="Google Shape;359;p26">
              <a:extLst>
                <a:ext uri="{FF2B5EF4-FFF2-40B4-BE49-F238E27FC236}">
                  <a16:creationId xmlns:a16="http://schemas.microsoft.com/office/drawing/2014/main" id="{F77B086F-E87D-6590-EC7E-852E073EC870}"/>
                </a:ext>
              </a:extLst>
            </p:cNvPr>
            <p:cNvSpPr/>
            <p:nvPr/>
          </p:nvSpPr>
          <p:spPr>
            <a:xfrm>
              <a:off x="1254947" y="4632486"/>
              <a:ext cx="326582" cy="152282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360" name="Google Shape;360;p26">
              <a:extLst>
                <a:ext uri="{FF2B5EF4-FFF2-40B4-BE49-F238E27FC236}">
                  <a16:creationId xmlns:a16="http://schemas.microsoft.com/office/drawing/2014/main" id="{DFAF0C17-0FFB-9B4C-B616-F6129732E0BA}"/>
                </a:ext>
              </a:extLst>
            </p:cNvPr>
            <p:cNvGrpSpPr/>
            <p:nvPr/>
          </p:nvGrpSpPr>
          <p:grpSpPr>
            <a:xfrm>
              <a:off x="579985" y="1678775"/>
              <a:ext cx="908864" cy="3106081"/>
              <a:chOff x="579985" y="1678775"/>
              <a:chExt cx="908864" cy="3106081"/>
            </a:xfrm>
          </p:grpSpPr>
          <p:sp>
            <p:nvSpPr>
              <p:cNvPr id="361" name="Google Shape;361;p26">
                <a:extLst>
                  <a:ext uri="{FF2B5EF4-FFF2-40B4-BE49-F238E27FC236}">
                    <a16:creationId xmlns:a16="http://schemas.microsoft.com/office/drawing/2014/main" id="{F8824962-5B50-18D7-3199-BEED5F07E58B}"/>
                  </a:ext>
                </a:extLst>
              </p:cNvPr>
              <p:cNvSpPr/>
              <p:nvPr/>
            </p:nvSpPr>
            <p:spPr>
              <a:xfrm>
                <a:off x="579985" y="1723651"/>
                <a:ext cx="833617" cy="622779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62" name="Google Shape;362;p26">
                <a:extLst>
                  <a:ext uri="{FF2B5EF4-FFF2-40B4-BE49-F238E27FC236}">
                    <a16:creationId xmlns:a16="http://schemas.microsoft.com/office/drawing/2014/main" id="{CA01A007-5BDB-D4C8-1CE2-A9DA903CACA5}"/>
                  </a:ext>
                </a:extLst>
              </p:cNvPr>
              <p:cNvSpPr/>
              <p:nvPr/>
            </p:nvSpPr>
            <p:spPr>
              <a:xfrm>
                <a:off x="1413599" y="1678775"/>
                <a:ext cx="75250" cy="310608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sp>
        <p:nvSpPr>
          <p:cNvPr id="412" name="Google Shape;412;p26">
            <a:extLst>
              <a:ext uri="{FF2B5EF4-FFF2-40B4-BE49-F238E27FC236}">
                <a16:creationId xmlns:a16="http://schemas.microsoft.com/office/drawing/2014/main" id="{5656FAD9-569D-6BAE-FC35-EFE456A8E80E}"/>
              </a:ext>
            </a:extLst>
          </p:cNvPr>
          <p:cNvSpPr/>
          <p:nvPr/>
        </p:nvSpPr>
        <p:spPr>
          <a:xfrm flipH="1">
            <a:off x="6768317" y="1353318"/>
            <a:ext cx="3087722" cy="679147"/>
          </a:xfrm>
          <a:custGeom>
            <a:avLst/>
            <a:gdLst/>
            <a:ahLst/>
            <a:cxnLst/>
            <a:rect l="l" t="t" r="r" b="b"/>
            <a:pathLst>
              <a:path w="72648" h="15979" extrusionOk="0">
                <a:moveTo>
                  <a:pt x="23875" y="11417"/>
                </a:moveTo>
                <a:lnTo>
                  <a:pt x="23875" y="11417"/>
                </a:lnTo>
                <a:cubicBezTo>
                  <a:pt x="24134" y="11460"/>
                  <a:pt x="24390" y="11526"/>
                  <a:pt x="24640" y="11613"/>
                </a:cubicBezTo>
                <a:lnTo>
                  <a:pt x="23875" y="11417"/>
                </a:lnTo>
                <a:close/>
                <a:moveTo>
                  <a:pt x="41559" y="0"/>
                </a:moveTo>
                <a:cubicBezTo>
                  <a:pt x="38806" y="0"/>
                  <a:pt x="36154" y="2038"/>
                  <a:pt x="35472" y="4718"/>
                </a:cubicBezTo>
                <a:cubicBezTo>
                  <a:pt x="34990" y="3932"/>
                  <a:pt x="34078" y="3456"/>
                  <a:pt x="33162" y="3456"/>
                </a:cubicBezTo>
                <a:cubicBezTo>
                  <a:pt x="32917" y="3456"/>
                  <a:pt x="32672" y="3490"/>
                  <a:pt x="32435" y="3561"/>
                </a:cubicBezTo>
                <a:cubicBezTo>
                  <a:pt x="31326" y="3883"/>
                  <a:pt x="30506" y="5024"/>
                  <a:pt x="30538" y="6197"/>
                </a:cubicBezTo>
                <a:cubicBezTo>
                  <a:pt x="29957" y="5950"/>
                  <a:pt x="29318" y="5824"/>
                  <a:pt x="28679" y="5824"/>
                </a:cubicBezTo>
                <a:cubicBezTo>
                  <a:pt x="28152" y="5824"/>
                  <a:pt x="27625" y="5910"/>
                  <a:pt x="27131" y="6084"/>
                </a:cubicBezTo>
                <a:cubicBezTo>
                  <a:pt x="26924" y="6145"/>
                  <a:pt x="26717" y="6225"/>
                  <a:pt x="26510" y="6225"/>
                </a:cubicBezTo>
                <a:cubicBezTo>
                  <a:pt x="26444" y="6225"/>
                  <a:pt x="26377" y="6216"/>
                  <a:pt x="26311" y="6197"/>
                </a:cubicBezTo>
                <a:cubicBezTo>
                  <a:pt x="25974" y="6100"/>
                  <a:pt x="25797" y="5715"/>
                  <a:pt x="25491" y="5522"/>
                </a:cubicBezTo>
                <a:cubicBezTo>
                  <a:pt x="25330" y="5402"/>
                  <a:pt x="25139" y="5349"/>
                  <a:pt x="24943" y="5349"/>
                </a:cubicBezTo>
                <a:cubicBezTo>
                  <a:pt x="24612" y="5349"/>
                  <a:pt x="24265" y="5499"/>
                  <a:pt x="24013" y="5731"/>
                </a:cubicBezTo>
                <a:cubicBezTo>
                  <a:pt x="23627" y="6100"/>
                  <a:pt x="23434" y="6631"/>
                  <a:pt x="23290" y="7161"/>
                </a:cubicBezTo>
                <a:cubicBezTo>
                  <a:pt x="23193" y="7499"/>
                  <a:pt x="23097" y="7868"/>
                  <a:pt x="22807" y="8061"/>
                </a:cubicBezTo>
                <a:cubicBezTo>
                  <a:pt x="22631" y="8190"/>
                  <a:pt x="22406" y="8238"/>
                  <a:pt x="22197" y="8270"/>
                </a:cubicBezTo>
                <a:cubicBezTo>
                  <a:pt x="20202" y="8564"/>
                  <a:pt x="18189" y="8718"/>
                  <a:pt x="16171" y="8718"/>
                </a:cubicBezTo>
                <a:cubicBezTo>
                  <a:pt x="15539" y="8718"/>
                  <a:pt x="14906" y="8703"/>
                  <a:pt x="14273" y="8672"/>
                </a:cubicBezTo>
                <a:cubicBezTo>
                  <a:pt x="13968" y="8656"/>
                  <a:pt x="13630" y="8640"/>
                  <a:pt x="13341" y="8511"/>
                </a:cubicBezTo>
                <a:cubicBezTo>
                  <a:pt x="12939" y="8335"/>
                  <a:pt x="12650" y="7981"/>
                  <a:pt x="12312" y="7692"/>
                </a:cubicBezTo>
                <a:cubicBezTo>
                  <a:pt x="11504" y="7003"/>
                  <a:pt x="10443" y="6783"/>
                  <a:pt x="9362" y="6783"/>
                </a:cubicBezTo>
                <a:cubicBezTo>
                  <a:pt x="8853" y="6783"/>
                  <a:pt x="8338" y="6832"/>
                  <a:pt x="7844" y="6904"/>
                </a:cubicBezTo>
                <a:cubicBezTo>
                  <a:pt x="6607" y="7081"/>
                  <a:pt x="1705" y="9797"/>
                  <a:pt x="853" y="10713"/>
                </a:cubicBezTo>
                <a:cubicBezTo>
                  <a:pt x="1" y="11645"/>
                  <a:pt x="3489" y="10954"/>
                  <a:pt x="4517" y="11678"/>
                </a:cubicBezTo>
                <a:cubicBezTo>
                  <a:pt x="5330" y="12240"/>
                  <a:pt x="4760" y="15978"/>
                  <a:pt x="5658" y="15978"/>
                </a:cubicBezTo>
                <a:cubicBezTo>
                  <a:pt x="5684" y="15978"/>
                  <a:pt x="5711" y="15975"/>
                  <a:pt x="5739" y="15969"/>
                </a:cubicBezTo>
                <a:cubicBezTo>
                  <a:pt x="8519" y="15326"/>
                  <a:pt x="13180" y="11035"/>
                  <a:pt x="16041" y="10970"/>
                </a:cubicBezTo>
                <a:cubicBezTo>
                  <a:pt x="16353" y="10962"/>
                  <a:pt x="16668" y="10953"/>
                  <a:pt x="16982" y="10953"/>
                </a:cubicBezTo>
                <a:cubicBezTo>
                  <a:pt x="17864" y="10953"/>
                  <a:pt x="18743" y="11020"/>
                  <a:pt x="19561" y="11340"/>
                </a:cubicBezTo>
                <a:cubicBezTo>
                  <a:pt x="19947" y="11485"/>
                  <a:pt x="20316" y="11678"/>
                  <a:pt x="20734" y="11710"/>
                </a:cubicBezTo>
                <a:cubicBezTo>
                  <a:pt x="20773" y="11713"/>
                  <a:pt x="20812" y="11714"/>
                  <a:pt x="20850" y="11714"/>
                </a:cubicBezTo>
                <a:cubicBezTo>
                  <a:pt x="21213" y="11714"/>
                  <a:pt x="21576" y="11586"/>
                  <a:pt x="21940" y="11485"/>
                </a:cubicBezTo>
                <a:cubicBezTo>
                  <a:pt x="22312" y="11397"/>
                  <a:pt x="22696" y="11351"/>
                  <a:pt x="23081" y="11351"/>
                </a:cubicBezTo>
                <a:cubicBezTo>
                  <a:pt x="23253" y="11351"/>
                  <a:pt x="23426" y="11360"/>
                  <a:pt x="23598" y="11379"/>
                </a:cubicBezTo>
                <a:lnTo>
                  <a:pt x="23598" y="11379"/>
                </a:lnTo>
                <a:cubicBezTo>
                  <a:pt x="24300" y="11700"/>
                  <a:pt x="25048" y="11802"/>
                  <a:pt x="25819" y="11802"/>
                </a:cubicBezTo>
                <a:cubicBezTo>
                  <a:pt x="27138" y="11802"/>
                  <a:pt x="28525" y="11505"/>
                  <a:pt x="29869" y="11505"/>
                </a:cubicBezTo>
                <a:cubicBezTo>
                  <a:pt x="30296" y="11505"/>
                  <a:pt x="30718" y="11535"/>
                  <a:pt x="31133" y="11613"/>
                </a:cubicBezTo>
                <a:cubicBezTo>
                  <a:pt x="31953" y="11774"/>
                  <a:pt x="32740" y="12112"/>
                  <a:pt x="33560" y="12256"/>
                </a:cubicBezTo>
                <a:cubicBezTo>
                  <a:pt x="33875" y="12305"/>
                  <a:pt x="34191" y="12324"/>
                  <a:pt x="34509" y="12324"/>
                </a:cubicBezTo>
                <a:cubicBezTo>
                  <a:pt x="35228" y="12324"/>
                  <a:pt x="35953" y="12227"/>
                  <a:pt x="36678" y="12160"/>
                </a:cubicBezTo>
                <a:cubicBezTo>
                  <a:pt x="37799" y="12045"/>
                  <a:pt x="38925" y="11987"/>
                  <a:pt x="40051" y="11987"/>
                </a:cubicBezTo>
                <a:cubicBezTo>
                  <a:pt x="41909" y="11987"/>
                  <a:pt x="43766" y="12145"/>
                  <a:pt x="45598" y="12465"/>
                </a:cubicBezTo>
                <a:cubicBezTo>
                  <a:pt x="46401" y="12614"/>
                  <a:pt x="47218" y="12790"/>
                  <a:pt x="48036" y="12790"/>
                </a:cubicBezTo>
                <a:cubicBezTo>
                  <a:pt x="48102" y="12790"/>
                  <a:pt x="48168" y="12789"/>
                  <a:pt x="48234" y="12787"/>
                </a:cubicBezTo>
                <a:cubicBezTo>
                  <a:pt x="48989" y="12770"/>
                  <a:pt x="49728" y="12594"/>
                  <a:pt x="50484" y="12529"/>
                </a:cubicBezTo>
                <a:cubicBezTo>
                  <a:pt x="50791" y="12500"/>
                  <a:pt x="51098" y="12488"/>
                  <a:pt x="51406" y="12488"/>
                </a:cubicBezTo>
                <a:cubicBezTo>
                  <a:pt x="52288" y="12488"/>
                  <a:pt x="53170" y="12586"/>
                  <a:pt x="54052" y="12658"/>
                </a:cubicBezTo>
                <a:cubicBezTo>
                  <a:pt x="56430" y="12868"/>
                  <a:pt x="58812" y="12947"/>
                  <a:pt x="61196" y="12947"/>
                </a:cubicBezTo>
                <a:cubicBezTo>
                  <a:pt x="65015" y="12947"/>
                  <a:pt x="68837" y="12743"/>
                  <a:pt x="72647" y="12545"/>
                </a:cubicBezTo>
                <a:cubicBezTo>
                  <a:pt x="71137" y="12304"/>
                  <a:pt x="69626" y="12079"/>
                  <a:pt x="68115" y="11838"/>
                </a:cubicBezTo>
                <a:cubicBezTo>
                  <a:pt x="67761" y="11790"/>
                  <a:pt x="67392" y="11726"/>
                  <a:pt x="67135" y="11469"/>
                </a:cubicBezTo>
                <a:cubicBezTo>
                  <a:pt x="66942" y="11276"/>
                  <a:pt x="66845" y="10986"/>
                  <a:pt x="66669" y="10761"/>
                </a:cubicBezTo>
                <a:cubicBezTo>
                  <a:pt x="66380" y="10424"/>
                  <a:pt x="65976" y="10335"/>
                  <a:pt x="65529" y="10335"/>
                </a:cubicBezTo>
                <a:cubicBezTo>
                  <a:pt x="65037" y="10335"/>
                  <a:pt x="64491" y="10442"/>
                  <a:pt x="63985" y="10442"/>
                </a:cubicBezTo>
                <a:cubicBezTo>
                  <a:pt x="63593" y="10442"/>
                  <a:pt x="63225" y="10378"/>
                  <a:pt x="62924" y="10151"/>
                </a:cubicBezTo>
                <a:cubicBezTo>
                  <a:pt x="62618" y="9910"/>
                  <a:pt x="62442" y="9556"/>
                  <a:pt x="62249" y="9218"/>
                </a:cubicBezTo>
                <a:cubicBezTo>
                  <a:pt x="61606" y="8013"/>
                  <a:pt x="60658" y="6872"/>
                  <a:pt x="59372" y="6358"/>
                </a:cubicBezTo>
                <a:cubicBezTo>
                  <a:pt x="58970" y="6202"/>
                  <a:pt x="58531" y="6123"/>
                  <a:pt x="58093" y="6123"/>
                </a:cubicBezTo>
                <a:cubicBezTo>
                  <a:pt x="57130" y="6123"/>
                  <a:pt x="56174" y="6505"/>
                  <a:pt x="55643" y="7290"/>
                </a:cubicBezTo>
                <a:cubicBezTo>
                  <a:pt x="55498" y="7515"/>
                  <a:pt x="55386" y="7756"/>
                  <a:pt x="55177" y="7917"/>
                </a:cubicBezTo>
                <a:cubicBezTo>
                  <a:pt x="55018" y="8037"/>
                  <a:pt x="54837" y="8088"/>
                  <a:pt x="54650" y="8088"/>
                </a:cubicBezTo>
                <a:cubicBezTo>
                  <a:pt x="54212" y="8088"/>
                  <a:pt x="53735" y="7809"/>
                  <a:pt x="53409" y="7483"/>
                </a:cubicBezTo>
                <a:cubicBezTo>
                  <a:pt x="52927" y="7017"/>
                  <a:pt x="52493" y="6422"/>
                  <a:pt x="51834" y="6325"/>
                </a:cubicBezTo>
                <a:cubicBezTo>
                  <a:pt x="51764" y="6314"/>
                  <a:pt x="51694" y="6309"/>
                  <a:pt x="51625" y="6309"/>
                </a:cubicBezTo>
                <a:cubicBezTo>
                  <a:pt x="50703" y="6309"/>
                  <a:pt x="49787" y="7217"/>
                  <a:pt x="48956" y="7217"/>
                </a:cubicBezTo>
                <a:cubicBezTo>
                  <a:pt x="48764" y="7217"/>
                  <a:pt x="48576" y="7168"/>
                  <a:pt x="48394" y="7049"/>
                </a:cubicBezTo>
                <a:cubicBezTo>
                  <a:pt x="47880" y="6711"/>
                  <a:pt x="47832" y="5988"/>
                  <a:pt x="47735" y="5361"/>
                </a:cubicBezTo>
                <a:cubicBezTo>
                  <a:pt x="47334" y="2532"/>
                  <a:pt x="44746" y="154"/>
                  <a:pt x="41869" y="9"/>
                </a:cubicBezTo>
                <a:cubicBezTo>
                  <a:pt x="41766" y="3"/>
                  <a:pt x="41662" y="0"/>
                  <a:pt x="415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grpSp>
        <p:nvGrpSpPr>
          <p:cNvPr id="413" name="Google Shape;413;p26">
            <a:extLst>
              <a:ext uri="{FF2B5EF4-FFF2-40B4-BE49-F238E27FC236}">
                <a16:creationId xmlns:a16="http://schemas.microsoft.com/office/drawing/2014/main" id="{71B60A8A-151C-F5C0-6649-DBDF2A7AB5AE}"/>
              </a:ext>
            </a:extLst>
          </p:cNvPr>
          <p:cNvGrpSpPr/>
          <p:nvPr/>
        </p:nvGrpSpPr>
        <p:grpSpPr>
          <a:xfrm>
            <a:off x="-1098798" y="4525101"/>
            <a:ext cx="2913697" cy="1322772"/>
            <a:chOff x="-1098798" y="4525101"/>
            <a:chExt cx="2913697" cy="1322772"/>
          </a:xfrm>
        </p:grpSpPr>
        <p:sp>
          <p:nvSpPr>
            <p:cNvPr id="414" name="Google Shape;414;p26">
              <a:extLst>
                <a:ext uri="{FF2B5EF4-FFF2-40B4-BE49-F238E27FC236}">
                  <a16:creationId xmlns:a16="http://schemas.microsoft.com/office/drawing/2014/main" id="{E4357F04-E842-B386-2753-34F4E674E663}"/>
                </a:ext>
              </a:extLst>
            </p:cNvPr>
            <p:cNvSpPr/>
            <p:nvPr/>
          </p:nvSpPr>
          <p:spPr>
            <a:xfrm>
              <a:off x="-204669" y="4806330"/>
              <a:ext cx="2019568" cy="818870"/>
            </a:xfrm>
            <a:custGeom>
              <a:avLst/>
              <a:gdLst/>
              <a:ahLst/>
              <a:cxnLst/>
              <a:rect l="l" t="t" r="r" b="b"/>
              <a:pathLst>
                <a:path w="42319" h="17159" extrusionOk="0">
                  <a:moveTo>
                    <a:pt x="13559" y="1"/>
                  </a:moveTo>
                  <a:cubicBezTo>
                    <a:pt x="12474" y="1"/>
                    <a:pt x="10857" y="757"/>
                    <a:pt x="10132" y="1394"/>
                  </a:cubicBezTo>
                  <a:cubicBezTo>
                    <a:pt x="9692" y="1787"/>
                    <a:pt x="9596" y="2263"/>
                    <a:pt x="9085" y="2585"/>
                  </a:cubicBezTo>
                  <a:cubicBezTo>
                    <a:pt x="8782" y="1655"/>
                    <a:pt x="8309" y="1170"/>
                    <a:pt x="7655" y="1170"/>
                  </a:cubicBezTo>
                  <a:cubicBezTo>
                    <a:pt x="7229" y="1170"/>
                    <a:pt x="6726" y="1376"/>
                    <a:pt x="6144" y="1799"/>
                  </a:cubicBezTo>
                  <a:cubicBezTo>
                    <a:pt x="6127" y="932"/>
                    <a:pt x="5359" y="553"/>
                    <a:pt x="4612" y="553"/>
                  </a:cubicBezTo>
                  <a:cubicBezTo>
                    <a:pt x="4303" y="553"/>
                    <a:pt x="3998" y="618"/>
                    <a:pt x="3751" y="739"/>
                  </a:cubicBezTo>
                  <a:cubicBezTo>
                    <a:pt x="2417" y="1382"/>
                    <a:pt x="1822" y="3240"/>
                    <a:pt x="1893" y="4609"/>
                  </a:cubicBezTo>
                  <a:cubicBezTo>
                    <a:pt x="1893" y="5954"/>
                    <a:pt x="2096" y="6550"/>
                    <a:pt x="1929" y="7109"/>
                  </a:cubicBezTo>
                  <a:cubicBezTo>
                    <a:pt x="1441" y="9241"/>
                    <a:pt x="0" y="10503"/>
                    <a:pt x="83" y="12884"/>
                  </a:cubicBezTo>
                  <a:cubicBezTo>
                    <a:pt x="143" y="14539"/>
                    <a:pt x="71" y="15206"/>
                    <a:pt x="1500" y="15515"/>
                  </a:cubicBezTo>
                  <a:cubicBezTo>
                    <a:pt x="8799" y="17099"/>
                    <a:pt x="16705" y="16551"/>
                    <a:pt x="24110" y="17027"/>
                  </a:cubicBezTo>
                  <a:cubicBezTo>
                    <a:pt x="25588" y="17121"/>
                    <a:pt x="27064" y="17159"/>
                    <a:pt x="28540" y="17159"/>
                  </a:cubicBezTo>
                  <a:cubicBezTo>
                    <a:pt x="33079" y="17159"/>
                    <a:pt x="37608" y="16796"/>
                    <a:pt x="42136" y="16563"/>
                  </a:cubicBezTo>
                  <a:cubicBezTo>
                    <a:pt x="42318" y="15069"/>
                    <a:pt x="41413" y="12870"/>
                    <a:pt x="40071" y="12870"/>
                  </a:cubicBezTo>
                  <a:cubicBezTo>
                    <a:pt x="39659" y="12870"/>
                    <a:pt x="39206" y="13077"/>
                    <a:pt x="38731" y="13574"/>
                  </a:cubicBezTo>
                  <a:cubicBezTo>
                    <a:pt x="38267" y="11586"/>
                    <a:pt x="36790" y="9300"/>
                    <a:pt x="34683" y="8657"/>
                  </a:cubicBezTo>
                  <a:cubicBezTo>
                    <a:pt x="34439" y="8585"/>
                    <a:pt x="34182" y="8551"/>
                    <a:pt x="33917" y="8551"/>
                  </a:cubicBezTo>
                  <a:cubicBezTo>
                    <a:pt x="31731" y="8551"/>
                    <a:pt x="29030" y="10849"/>
                    <a:pt x="28754" y="12824"/>
                  </a:cubicBezTo>
                  <a:cubicBezTo>
                    <a:pt x="28551" y="12146"/>
                    <a:pt x="28444" y="11038"/>
                    <a:pt x="27765" y="10562"/>
                  </a:cubicBezTo>
                  <a:cubicBezTo>
                    <a:pt x="27400" y="10301"/>
                    <a:pt x="26974" y="10210"/>
                    <a:pt x="26517" y="10210"/>
                  </a:cubicBezTo>
                  <a:cubicBezTo>
                    <a:pt x="25436" y="10210"/>
                    <a:pt x="24179" y="10724"/>
                    <a:pt x="23120" y="10724"/>
                  </a:cubicBezTo>
                  <a:cubicBezTo>
                    <a:pt x="22952" y="10724"/>
                    <a:pt x="22790" y="10711"/>
                    <a:pt x="22634" y="10681"/>
                  </a:cubicBezTo>
                  <a:cubicBezTo>
                    <a:pt x="23051" y="9741"/>
                    <a:pt x="23813" y="8598"/>
                    <a:pt x="23586" y="7526"/>
                  </a:cubicBezTo>
                  <a:cubicBezTo>
                    <a:pt x="23365" y="6457"/>
                    <a:pt x="22643" y="6218"/>
                    <a:pt x="21796" y="6218"/>
                  </a:cubicBezTo>
                  <a:cubicBezTo>
                    <a:pt x="21109" y="6218"/>
                    <a:pt x="20340" y="6375"/>
                    <a:pt x="19687" y="6375"/>
                  </a:cubicBezTo>
                  <a:cubicBezTo>
                    <a:pt x="19629" y="6375"/>
                    <a:pt x="19571" y="6374"/>
                    <a:pt x="19514" y="6371"/>
                  </a:cubicBezTo>
                  <a:cubicBezTo>
                    <a:pt x="19812" y="5859"/>
                    <a:pt x="19753" y="5157"/>
                    <a:pt x="19431" y="4561"/>
                  </a:cubicBezTo>
                  <a:cubicBezTo>
                    <a:pt x="19019" y="3766"/>
                    <a:pt x="18448" y="3535"/>
                    <a:pt x="17780" y="3535"/>
                  </a:cubicBezTo>
                  <a:cubicBezTo>
                    <a:pt x="17308" y="3535"/>
                    <a:pt x="16787" y="3650"/>
                    <a:pt x="16240" y="3764"/>
                  </a:cubicBezTo>
                  <a:cubicBezTo>
                    <a:pt x="16193" y="2394"/>
                    <a:pt x="15359" y="275"/>
                    <a:pt x="13871" y="25"/>
                  </a:cubicBezTo>
                  <a:cubicBezTo>
                    <a:pt x="13773" y="9"/>
                    <a:pt x="13669" y="1"/>
                    <a:pt x="13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5" name="Google Shape;415;p26">
              <a:extLst>
                <a:ext uri="{FF2B5EF4-FFF2-40B4-BE49-F238E27FC236}">
                  <a16:creationId xmlns:a16="http://schemas.microsoft.com/office/drawing/2014/main" id="{E7738975-24DB-5D9A-4B07-5DFC59749EA6}"/>
                </a:ext>
              </a:extLst>
            </p:cNvPr>
            <p:cNvSpPr/>
            <p:nvPr/>
          </p:nvSpPr>
          <p:spPr>
            <a:xfrm>
              <a:off x="-1098798" y="4525101"/>
              <a:ext cx="2052640" cy="1322772"/>
            </a:xfrm>
            <a:custGeom>
              <a:avLst/>
              <a:gdLst/>
              <a:ahLst/>
              <a:cxnLst/>
              <a:rect l="l" t="t" r="r" b="b"/>
              <a:pathLst>
                <a:path w="43012" h="27718" extrusionOk="0">
                  <a:moveTo>
                    <a:pt x="11902" y="1"/>
                  </a:moveTo>
                  <a:cubicBezTo>
                    <a:pt x="9925" y="620"/>
                    <a:pt x="7175" y="4168"/>
                    <a:pt x="8437" y="5954"/>
                  </a:cubicBezTo>
                  <a:cubicBezTo>
                    <a:pt x="8407" y="5953"/>
                    <a:pt x="8376" y="5953"/>
                    <a:pt x="8346" y="5953"/>
                  </a:cubicBezTo>
                  <a:cubicBezTo>
                    <a:pt x="0" y="5953"/>
                    <a:pt x="642" y="22256"/>
                    <a:pt x="1698" y="26313"/>
                  </a:cubicBezTo>
                  <a:cubicBezTo>
                    <a:pt x="11362" y="27132"/>
                    <a:pt x="21158" y="27718"/>
                    <a:pt x="30936" y="27718"/>
                  </a:cubicBezTo>
                  <a:cubicBezTo>
                    <a:pt x="34952" y="27718"/>
                    <a:pt x="38965" y="27619"/>
                    <a:pt x="42965" y="27397"/>
                  </a:cubicBezTo>
                  <a:cubicBezTo>
                    <a:pt x="43012" y="25586"/>
                    <a:pt x="42884" y="19863"/>
                    <a:pt x="40933" y="19863"/>
                  </a:cubicBezTo>
                  <a:cubicBezTo>
                    <a:pt x="40383" y="19863"/>
                    <a:pt x="39687" y="20318"/>
                    <a:pt x="38810" y="21444"/>
                  </a:cubicBezTo>
                  <a:cubicBezTo>
                    <a:pt x="39142" y="18326"/>
                    <a:pt x="38375" y="17527"/>
                    <a:pt x="37019" y="17527"/>
                  </a:cubicBezTo>
                  <a:cubicBezTo>
                    <a:pt x="35994" y="17527"/>
                    <a:pt x="34632" y="17985"/>
                    <a:pt x="33155" y="18241"/>
                  </a:cubicBezTo>
                  <a:cubicBezTo>
                    <a:pt x="33237" y="14749"/>
                    <a:pt x="29923" y="11051"/>
                    <a:pt x="26651" y="11051"/>
                  </a:cubicBezTo>
                  <a:cubicBezTo>
                    <a:pt x="25193" y="11051"/>
                    <a:pt x="23743" y="11785"/>
                    <a:pt x="22606" y="13598"/>
                  </a:cubicBezTo>
                  <a:cubicBezTo>
                    <a:pt x="22702" y="9811"/>
                    <a:pt x="22129" y="8585"/>
                    <a:pt x="19183" y="8585"/>
                  </a:cubicBezTo>
                  <a:cubicBezTo>
                    <a:pt x="18840" y="8585"/>
                    <a:pt x="18466" y="8602"/>
                    <a:pt x="18057" y="8633"/>
                  </a:cubicBezTo>
                  <a:cubicBezTo>
                    <a:pt x="20315" y="7268"/>
                    <a:pt x="18723" y="4503"/>
                    <a:pt x="16548" y="4503"/>
                  </a:cubicBezTo>
                  <a:cubicBezTo>
                    <a:pt x="15649" y="4503"/>
                    <a:pt x="14650" y="4976"/>
                    <a:pt x="13783" y="6216"/>
                  </a:cubicBezTo>
                  <a:cubicBezTo>
                    <a:pt x="13831" y="3835"/>
                    <a:pt x="13593" y="1560"/>
                    <a:pt x="11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sp>
        <p:nvSpPr>
          <p:cNvPr id="5" name="Google Shape;1071;p45">
            <a:extLst>
              <a:ext uri="{FF2B5EF4-FFF2-40B4-BE49-F238E27FC236}">
                <a16:creationId xmlns:a16="http://schemas.microsoft.com/office/drawing/2014/main" id="{EF1F563A-405B-D88C-CCD0-127740D86A4C}"/>
              </a:ext>
            </a:extLst>
          </p:cNvPr>
          <p:cNvSpPr txBox="1">
            <a:spLocks/>
          </p:cNvSpPr>
          <p:nvPr/>
        </p:nvSpPr>
        <p:spPr>
          <a:xfrm>
            <a:off x="2347950" y="540000"/>
            <a:ext cx="44481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gra"/>
              <a:buNone/>
              <a:defRPr sz="85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gra"/>
              <a:buNone/>
              <a:defRPr sz="5200" b="1" i="0" u="none" strike="noStrike" cap="none">
                <a:solidFill>
                  <a:srgbClr val="191919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gra"/>
              <a:buNone/>
              <a:defRPr sz="5200" b="1" i="0" u="none" strike="noStrike" cap="none">
                <a:solidFill>
                  <a:srgbClr val="191919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gra"/>
              <a:buNone/>
              <a:defRPr sz="5200" b="1" i="0" u="none" strike="noStrike" cap="none">
                <a:solidFill>
                  <a:srgbClr val="191919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gra"/>
              <a:buNone/>
              <a:defRPr sz="5200" b="1" i="0" u="none" strike="noStrike" cap="none">
                <a:solidFill>
                  <a:srgbClr val="191919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gra"/>
              <a:buNone/>
              <a:defRPr sz="5200" b="1" i="0" u="none" strike="noStrike" cap="none">
                <a:solidFill>
                  <a:srgbClr val="191919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gra"/>
              <a:buNone/>
              <a:defRPr sz="5200" b="1" i="0" u="none" strike="noStrike" cap="none">
                <a:solidFill>
                  <a:srgbClr val="191919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gra"/>
              <a:buNone/>
              <a:defRPr sz="5200" b="1" i="0" u="none" strike="noStrike" cap="none">
                <a:solidFill>
                  <a:srgbClr val="191919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gra"/>
              <a:buNone/>
              <a:defRPr sz="5200" b="1" i="0" u="none" strike="noStrike" cap="none">
                <a:solidFill>
                  <a:srgbClr val="191919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ctr"/>
            <a:r>
              <a:rPr lang="es-ES" dirty="0"/>
              <a:t>Fin!</a:t>
            </a:r>
          </a:p>
        </p:txBody>
      </p:sp>
      <p:sp>
        <p:nvSpPr>
          <p:cNvPr id="355" name="Google Shape;1072;p45">
            <a:extLst>
              <a:ext uri="{FF2B5EF4-FFF2-40B4-BE49-F238E27FC236}">
                <a16:creationId xmlns:a16="http://schemas.microsoft.com/office/drawing/2014/main" id="{9373C378-D7B1-8D19-6A2D-D2FE62CB0B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7950" y="1784099"/>
            <a:ext cx="4448100" cy="218862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latin typeface="Magra"/>
                <a:ea typeface="Magra"/>
                <a:cs typeface="Magra"/>
                <a:sym typeface="Magra"/>
              </a:rPr>
              <a:t>Óscar Montero Hinojosa</a:t>
            </a:r>
            <a:endParaRPr lang="es-ES" sz="2400" b="1" noProof="0" dirty="0">
              <a:latin typeface="Magra"/>
              <a:ea typeface="Magra"/>
              <a:cs typeface="Magra"/>
              <a:sym typeface="Magra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noProof="0" dirty="0"/>
              <a:t>Empresa e Iniciativa Emprendedora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noProof="0" dirty="0"/>
              <a:t>2º Desarrollo de Aplicaciones Multiplataforma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noProof="0" dirty="0"/>
              <a:t>IES Playamar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noProof="0" dirty="0"/>
              <a:t>Curso 2024/25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grpSp>
        <p:nvGrpSpPr>
          <p:cNvPr id="363" name="Google Shape;1688;p41">
            <a:extLst>
              <a:ext uri="{FF2B5EF4-FFF2-40B4-BE49-F238E27FC236}">
                <a16:creationId xmlns:a16="http://schemas.microsoft.com/office/drawing/2014/main" id="{44B5BFB7-5471-EC5F-5C94-A1B0753A56FC}"/>
              </a:ext>
            </a:extLst>
          </p:cNvPr>
          <p:cNvGrpSpPr/>
          <p:nvPr/>
        </p:nvGrpSpPr>
        <p:grpSpPr>
          <a:xfrm>
            <a:off x="860037" y="1381093"/>
            <a:ext cx="1352702" cy="552415"/>
            <a:chOff x="3183903" y="395477"/>
            <a:chExt cx="1096805" cy="447933"/>
          </a:xfrm>
        </p:grpSpPr>
        <p:sp>
          <p:nvSpPr>
            <p:cNvPr id="364" name="Google Shape;1689;p41">
              <a:extLst>
                <a:ext uri="{FF2B5EF4-FFF2-40B4-BE49-F238E27FC236}">
                  <a16:creationId xmlns:a16="http://schemas.microsoft.com/office/drawing/2014/main" id="{1C65849E-CA9F-29A6-F08B-2CC56D15E619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5" name="Google Shape;1690;p41">
              <a:extLst>
                <a:ext uri="{FF2B5EF4-FFF2-40B4-BE49-F238E27FC236}">
                  <a16:creationId xmlns:a16="http://schemas.microsoft.com/office/drawing/2014/main" id="{0474339F-0939-88C2-035E-145D4C962AF8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6" name="Google Shape;1691;p41">
              <a:extLst>
                <a:ext uri="{FF2B5EF4-FFF2-40B4-BE49-F238E27FC236}">
                  <a16:creationId xmlns:a16="http://schemas.microsoft.com/office/drawing/2014/main" id="{103AE50B-5AA0-8CB4-4325-F9D5439EE439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7" name="Google Shape;1692;p41">
              <a:extLst>
                <a:ext uri="{FF2B5EF4-FFF2-40B4-BE49-F238E27FC236}">
                  <a16:creationId xmlns:a16="http://schemas.microsoft.com/office/drawing/2014/main" id="{0EFDD804-2236-E085-5FAA-3D7B3452A086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8" name="Google Shape;1693;p41">
              <a:extLst>
                <a:ext uri="{FF2B5EF4-FFF2-40B4-BE49-F238E27FC236}">
                  <a16:creationId xmlns:a16="http://schemas.microsoft.com/office/drawing/2014/main" id="{1D269395-37A2-2AD9-51EE-33F3CF2F47A3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9" name="Google Shape;1694;p41">
              <a:extLst>
                <a:ext uri="{FF2B5EF4-FFF2-40B4-BE49-F238E27FC236}">
                  <a16:creationId xmlns:a16="http://schemas.microsoft.com/office/drawing/2014/main" id="{11622BE8-A32B-4907-5F78-8E3DA03279C2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0" name="Google Shape;1695;p41">
              <a:extLst>
                <a:ext uri="{FF2B5EF4-FFF2-40B4-BE49-F238E27FC236}">
                  <a16:creationId xmlns:a16="http://schemas.microsoft.com/office/drawing/2014/main" id="{44B6C631-A5AA-07EE-3654-C417803FFA95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1" name="Google Shape;1696;p41">
              <a:extLst>
                <a:ext uri="{FF2B5EF4-FFF2-40B4-BE49-F238E27FC236}">
                  <a16:creationId xmlns:a16="http://schemas.microsoft.com/office/drawing/2014/main" id="{89913894-C6F1-00C6-BA1A-BF431E8FD21C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2" name="Google Shape;1697;p41">
              <a:extLst>
                <a:ext uri="{FF2B5EF4-FFF2-40B4-BE49-F238E27FC236}">
                  <a16:creationId xmlns:a16="http://schemas.microsoft.com/office/drawing/2014/main" id="{54B8D3D2-54D5-9FF2-856A-83581C860237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3" name="Google Shape;1698;p41">
              <a:extLst>
                <a:ext uri="{FF2B5EF4-FFF2-40B4-BE49-F238E27FC236}">
                  <a16:creationId xmlns:a16="http://schemas.microsoft.com/office/drawing/2014/main" id="{BB670226-20C5-82E2-EC74-A2CA20B395FC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4" name="Google Shape;1699;p41">
              <a:extLst>
                <a:ext uri="{FF2B5EF4-FFF2-40B4-BE49-F238E27FC236}">
                  <a16:creationId xmlns:a16="http://schemas.microsoft.com/office/drawing/2014/main" id="{A8A8BB38-7D47-7C6A-126E-02CA0B76CA45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5" name="Google Shape;1700;p41">
              <a:extLst>
                <a:ext uri="{FF2B5EF4-FFF2-40B4-BE49-F238E27FC236}">
                  <a16:creationId xmlns:a16="http://schemas.microsoft.com/office/drawing/2014/main" id="{452F28C9-46C0-ABAF-B6D6-329AC6A11F0E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6" name="Google Shape;1701;p41">
              <a:extLst>
                <a:ext uri="{FF2B5EF4-FFF2-40B4-BE49-F238E27FC236}">
                  <a16:creationId xmlns:a16="http://schemas.microsoft.com/office/drawing/2014/main" id="{9408F3F5-01D6-7A63-5DFE-26EA2F48DC87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7" name="Google Shape;1702;p41">
              <a:extLst>
                <a:ext uri="{FF2B5EF4-FFF2-40B4-BE49-F238E27FC236}">
                  <a16:creationId xmlns:a16="http://schemas.microsoft.com/office/drawing/2014/main" id="{1138AC19-12B9-05F9-E730-8E73940839C6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8" name="Google Shape;1703;p41">
              <a:extLst>
                <a:ext uri="{FF2B5EF4-FFF2-40B4-BE49-F238E27FC236}">
                  <a16:creationId xmlns:a16="http://schemas.microsoft.com/office/drawing/2014/main" id="{FC558BC2-C3D3-5F29-0392-5FA66A516C4D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9" name="Google Shape;1704;p41">
              <a:extLst>
                <a:ext uri="{FF2B5EF4-FFF2-40B4-BE49-F238E27FC236}">
                  <a16:creationId xmlns:a16="http://schemas.microsoft.com/office/drawing/2014/main" id="{2A32069E-F195-9A9A-A9E4-B990EA60F414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0" name="Google Shape;1705;p41">
              <a:extLst>
                <a:ext uri="{FF2B5EF4-FFF2-40B4-BE49-F238E27FC236}">
                  <a16:creationId xmlns:a16="http://schemas.microsoft.com/office/drawing/2014/main" id="{B27FEFB5-6FB7-ACB2-3C18-5F13E8EF4BC3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1" name="Google Shape;1706;p41">
              <a:extLst>
                <a:ext uri="{FF2B5EF4-FFF2-40B4-BE49-F238E27FC236}">
                  <a16:creationId xmlns:a16="http://schemas.microsoft.com/office/drawing/2014/main" id="{11F320F9-F925-FB1C-1801-67A680B1F90C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2" name="Google Shape;1707;p41">
              <a:extLst>
                <a:ext uri="{FF2B5EF4-FFF2-40B4-BE49-F238E27FC236}">
                  <a16:creationId xmlns:a16="http://schemas.microsoft.com/office/drawing/2014/main" id="{AD265E10-9AA5-9D0D-FACD-2FEA83127CB7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3" name="Google Shape;1708;p41">
              <a:extLst>
                <a:ext uri="{FF2B5EF4-FFF2-40B4-BE49-F238E27FC236}">
                  <a16:creationId xmlns:a16="http://schemas.microsoft.com/office/drawing/2014/main" id="{336283BA-A45E-BC25-2AE7-C68230B182AA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4" name="Google Shape;1709;p41">
              <a:extLst>
                <a:ext uri="{FF2B5EF4-FFF2-40B4-BE49-F238E27FC236}">
                  <a16:creationId xmlns:a16="http://schemas.microsoft.com/office/drawing/2014/main" id="{199E2B30-4196-B03D-B4DC-FDBFEA607650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5" name="Google Shape;1710;p41">
              <a:extLst>
                <a:ext uri="{FF2B5EF4-FFF2-40B4-BE49-F238E27FC236}">
                  <a16:creationId xmlns:a16="http://schemas.microsoft.com/office/drawing/2014/main" id="{AE473AD3-F303-ED21-163B-F117E8F86627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6" name="Google Shape;1711;p41">
              <a:extLst>
                <a:ext uri="{FF2B5EF4-FFF2-40B4-BE49-F238E27FC236}">
                  <a16:creationId xmlns:a16="http://schemas.microsoft.com/office/drawing/2014/main" id="{C826F737-3E3A-C45B-10D7-1797F2D5B753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7" name="Google Shape;1712;p41">
              <a:extLst>
                <a:ext uri="{FF2B5EF4-FFF2-40B4-BE49-F238E27FC236}">
                  <a16:creationId xmlns:a16="http://schemas.microsoft.com/office/drawing/2014/main" id="{AB2C359A-7634-49C7-59CD-5BAECEC41654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8" name="Google Shape;1713;p41">
              <a:extLst>
                <a:ext uri="{FF2B5EF4-FFF2-40B4-BE49-F238E27FC236}">
                  <a16:creationId xmlns:a16="http://schemas.microsoft.com/office/drawing/2014/main" id="{95D03707-0737-EA3D-265F-DFA18A708A6D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9" name="Google Shape;1714;p41">
              <a:extLst>
                <a:ext uri="{FF2B5EF4-FFF2-40B4-BE49-F238E27FC236}">
                  <a16:creationId xmlns:a16="http://schemas.microsoft.com/office/drawing/2014/main" id="{300AEDDE-89F8-3F63-7FBD-727FC3BCA5F6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0" name="Google Shape;1715;p41">
              <a:extLst>
                <a:ext uri="{FF2B5EF4-FFF2-40B4-BE49-F238E27FC236}">
                  <a16:creationId xmlns:a16="http://schemas.microsoft.com/office/drawing/2014/main" id="{35E0EF02-8B21-9C57-5E86-EB696CCFE114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391" name="Google Shape;1716;p41">
              <a:extLst>
                <a:ext uri="{FF2B5EF4-FFF2-40B4-BE49-F238E27FC236}">
                  <a16:creationId xmlns:a16="http://schemas.microsoft.com/office/drawing/2014/main" id="{1CD2EF68-2233-8FB3-0D3D-C1F8C40D8F58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480" name="Google Shape;1717;p41">
                <a:extLst>
                  <a:ext uri="{FF2B5EF4-FFF2-40B4-BE49-F238E27FC236}">
                    <a16:creationId xmlns:a16="http://schemas.microsoft.com/office/drawing/2014/main" id="{E64A384B-87BF-BD79-A377-57A4431705B9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81" name="Google Shape;1718;p41">
                <a:extLst>
                  <a:ext uri="{FF2B5EF4-FFF2-40B4-BE49-F238E27FC236}">
                    <a16:creationId xmlns:a16="http://schemas.microsoft.com/office/drawing/2014/main" id="{43E46A5F-49C1-591E-E667-E7E81DF13B81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392" name="Google Shape;1719;p41">
              <a:extLst>
                <a:ext uri="{FF2B5EF4-FFF2-40B4-BE49-F238E27FC236}">
                  <a16:creationId xmlns:a16="http://schemas.microsoft.com/office/drawing/2014/main" id="{390CF064-D780-906E-E030-61256A009DED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3" name="Google Shape;1720;p41">
              <a:extLst>
                <a:ext uri="{FF2B5EF4-FFF2-40B4-BE49-F238E27FC236}">
                  <a16:creationId xmlns:a16="http://schemas.microsoft.com/office/drawing/2014/main" id="{689030D4-E42E-17BB-118B-492F87A6AF03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4" name="Google Shape;1721;p41">
              <a:extLst>
                <a:ext uri="{FF2B5EF4-FFF2-40B4-BE49-F238E27FC236}">
                  <a16:creationId xmlns:a16="http://schemas.microsoft.com/office/drawing/2014/main" id="{46A27326-C2BE-D5BE-CFB8-BA984DB68E05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5" name="Google Shape;1722;p41">
              <a:extLst>
                <a:ext uri="{FF2B5EF4-FFF2-40B4-BE49-F238E27FC236}">
                  <a16:creationId xmlns:a16="http://schemas.microsoft.com/office/drawing/2014/main" id="{72057740-0ECD-6DFB-2236-FF7C244F4B41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6" name="Google Shape;1723;p41">
              <a:extLst>
                <a:ext uri="{FF2B5EF4-FFF2-40B4-BE49-F238E27FC236}">
                  <a16:creationId xmlns:a16="http://schemas.microsoft.com/office/drawing/2014/main" id="{A52A525A-4074-F355-35AE-20C232893D9F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7" name="Google Shape;1724;p41">
              <a:extLst>
                <a:ext uri="{FF2B5EF4-FFF2-40B4-BE49-F238E27FC236}">
                  <a16:creationId xmlns:a16="http://schemas.microsoft.com/office/drawing/2014/main" id="{31A13219-2C57-60C2-7046-730F810726AD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8" name="Google Shape;1725;p41">
              <a:extLst>
                <a:ext uri="{FF2B5EF4-FFF2-40B4-BE49-F238E27FC236}">
                  <a16:creationId xmlns:a16="http://schemas.microsoft.com/office/drawing/2014/main" id="{C884B4C1-AA69-1AEC-8708-3FD39A9BEC21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9" name="Google Shape;1726;p41">
              <a:extLst>
                <a:ext uri="{FF2B5EF4-FFF2-40B4-BE49-F238E27FC236}">
                  <a16:creationId xmlns:a16="http://schemas.microsoft.com/office/drawing/2014/main" id="{F4F7370B-5FF2-3954-330B-FF1E49F690B5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0" name="Google Shape;1727;p41">
              <a:extLst>
                <a:ext uri="{FF2B5EF4-FFF2-40B4-BE49-F238E27FC236}">
                  <a16:creationId xmlns:a16="http://schemas.microsoft.com/office/drawing/2014/main" id="{0DE97C65-733E-FDCF-AF5D-1451327BB43D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1" name="Google Shape;1728;p41">
              <a:extLst>
                <a:ext uri="{FF2B5EF4-FFF2-40B4-BE49-F238E27FC236}">
                  <a16:creationId xmlns:a16="http://schemas.microsoft.com/office/drawing/2014/main" id="{4A23283B-A5DC-C1A1-82CC-ABA1B477F3D7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2" name="Google Shape;1729;p41">
              <a:extLst>
                <a:ext uri="{FF2B5EF4-FFF2-40B4-BE49-F238E27FC236}">
                  <a16:creationId xmlns:a16="http://schemas.microsoft.com/office/drawing/2014/main" id="{E60A86F1-E4A3-5EA3-6AFD-3F765DF76D3D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3" name="Google Shape;1730;p41">
              <a:extLst>
                <a:ext uri="{FF2B5EF4-FFF2-40B4-BE49-F238E27FC236}">
                  <a16:creationId xmlns:a16="http://schemas.microsoft.com/office/drawing/2014/main" id="{C479DA09-CFFD-F866-D6C3-5ED46F1B1DB1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4" name="Google Shape;1731;p41">
              <a:extLst>
                <a:ext uri="{FF2B5EF4-FFF2-40B4-BE49-F238E27FC236}">
                  <a16:creationId xmlns:a16="http://schemas.microsoft.com/office/drawing/2014/main" id="{984919F7-7E14-B829-8554-6160FDE752D8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5" name="Google Shape;1732;p41">
              <a:extLst>
                <a:ext uri="{FF2B5EF4-FFF2-40B4-BE49-F238E27FC236}">
                  <a16:creationId xmlns:a16="http://schemas.microsoft.com/office/drawing/2014/main" id="{8F1D3ED5-EF32-6573-42FB-F5A27F65977D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6" name="Google Shape;1733;p41">
              <a:extLst>
                <a:ext uri="{FF2B5EF4-FFF2-40B4-BE49-F238E27FC236}">
                  <a16:creationId xmlns:a16="http://schemas.microsoft.com/office/drawing/2014/main" id="{41859DC9-CD83-2345-21D5-29FDED8A5041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7" name="Google Shape;1734;p41">
              <a:extLst>
                <a:ext uri="{FF2B5EF4-FFF2-40B4-BE49-F238E27FC236}">
                  <a16:creationId xmlns:a16="http://schemas.microsoft.com/office/drawing/2014/main" id="{A610096A-39A6-BCFA-0B29-2097074D175E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8" name="Google Shape;1735;p41">
              <a:extLst>
                <a:ext uri="{FF2B5EF4-FFF2-40B4-BE49-F238E27FC236}">
                  <a16:creationId xmlns:a16="http://schemas.microsoft.com/office/drawing/2014/main" id="{AF7B4F76-7EEF-FFE9-7821-3A872FEEE5CB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9" name="Google Shape;1736;p41">
              <a:extLst>
                <a:ext uri="{FF2B5EF4-FFF2-40B4-BE49-F238E27FC236}">
                  <a16:creationId xmlns:a16="http://schemas.microsoft.com/office/drawing/2014/main" id="{5524D2D1-C990-12F6-A539-FB8E851F897B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0" name="Google Shape;1737;p41">
              <a:extLst>
                <a:ext uri="{FF2B5EF4-FFF2-40B4-BE49-F238E27FC236}">
                  <a16:creationId xmlns:a16="http://schemas.microsoft.com/office/drawing/2014/main" id="{6DB9812C-31A7-7EB9-0CE1-2137EBB840F4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1" name="Google Shape;1738;p41">
              <a:extLst>
                <a:ext uri="{FF2B5EF4-FFF2-40B4-BE49-F238E27FC236}">
                  <a16:creationId xmlns:a16="http://schemas.microsoft.com/office/drawing/2014/main" id="{F8B9001E-CAED-E060-D629-7D1842393711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7" name="Google Shape;1739;p41">
              <a:extLst>
                <a:ext uri="{FF2B5EF4-FFF2-40B4-BE49-F238E27FC236}">
                  <a16:creationId xmlns:a16="http://schemas.microsoft.com/office/drawing/2014/main" id="{6E7E708A-14BA-718F-EC52-F80221CBB8E7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8" name="Google Shape;1740;p41">
              <a:extLst>
                <a:ext uri="{FF2B5EF4-FFF2-40B4-BE49-F238E27FC236}">
                  <a16:creationId xmlns:a16="http://schemas.microsoft.com/office/drawing/2014/main" id="{6D88FFD9-34DD-AA6C-E725-3080DF105A4E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9" name="Google Shape;1741;p41">
              <a:extLst>
                <a:ext uri="{FF2B5EF4-FFF2-40B4-BE49-F238E27FC236}">
                  <a16:creationId xmlns:a16="http://schemas.microsoft.com/office/drawing/2014/main" id="{D354AF82-08FC-0277-BDC1-A66B91DD62DE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0" name="Google Shape;1742;p41">
              <a:extLst>
                <a:ext uri="{FF2B5EF4-FFF2-40B4-BE49-F238E27FC236}">
                  <a16:creationId xmlns:a16="http://schemas.microsoft.com/office/drawing/2014/main" id="{E830494C-C9FF-8E5B-1249-F3C1DE0B6C69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1" name="Google Shape;1743;p41">
              <a:extLst>
                <a:ext uri="{FF2B5EF4-FFF2-40B4-BE49-F238E27FC236}">
                  <a16:creationId xmlns:a16="http://schemas.microsoft.com/office/drawing/2014/main" id="{38858F3D-93CA-D987-BC12-BF8A9D9CAAF9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2" name="Google Shape;1744;p41">
              <a:extLst>
                <a:ext uri="{FF2B5EF4-FFF2-40B4-BE49-F238E27FC236}">
                  <a16:creationId xmlns:a16="http://schemas.microsoft.com/office/drawing/2014/main" id="{E8D75A29-261D-A8AE-16E6-585C6D041701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3" name="Google Shape;1745;p41">
              <a:extLst>
                <a:ext uri="{FF2B5EF4-FFF2-40B4-BE49-F238E27FC236}">
                  <a16:creationId xmlns:a16="http://schemas.microsoft.com/office/drawing/2014/main" id="{D20ECB31-8285-0E99-44E9-D3967F30E40B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4" name="Google Shape;1746;p41">
              <a:extLst>
                <a:ext uri="{FF2B5EF4-FFF2-40B4-BE49-F238E27FC236}">
                  <a16:creationId xmlns:a16="http://schemas.microsoft.com/office/drawing/2014/main" id="{DA8754D9-63B3-7AE3-65B3-FB50B9B4FD2F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5" name="Google Shape;1747;p41">
              <a:extLst>
                <a:ext uri="{FF2B5EF4-FFF2-40B4-BE49-F238E27FC236}">
                  <a16:creationId xmlns:a16="http://schemas.microsoft.com/office/drawing/2014/main" id="{32A5183A-6B88-C658-0396-111F41DFC0D6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6" name="Google Shape;1748;p41">
              <a:extLst>
                <a:ext uri="{FF2B5EF4-FFF2-40B4-BE49-F238E27FC236}">
                  <a16:creationId xmlns:a16="http://schemas.microsoft.com/office/drawing/2014/main" id="{9610D9E7-5F99-C822-E36C-8C2A572ADBF1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7" name="Google Shape;1749;p41">
              <a:extLst>
                <a:ext uri="{FF2B5EF4-FFF2-40B4-BE49-F238E27FC236}">
                  <a16:creationId xmlns:a16="http://schemas.microsoft.com/office/drawing/2014/main" id="{630AB7AE-C5C7-323E-DB02-B914516B7199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8" name="Google Shape;1750;p41">
              <a:extLst>
                <a:ext uri="{FF2B5EF4-FFF2-40B4-BE49-F238E27FC236}">
                  <a16:creationId xmlns:a16="http://schemas.microsoft.com/office/drawing/2014/main" id="{E05416F5-1F6A-F4C4-E5FB-66973EDDD3D0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9" name="Google Shape;1751;p41">
              <a:extLst>
                <a:ext uri="{FF2B5EF4-FFF2-40B4-BE49-F238E27FC236}">
                  <a16:creationId xmlns:a16="http://schemas.microsoft.com/office/drawing/2014/main" id="{5C28AB6D-8355-6448-8C1A-574153BD418E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0" name="Google Shape;1752;p41">
              <a:extLst>
                <a:ext uri="{FF2B5EF4-FFF2-40B4-BE49-F238E27FC236}">
                  <a16:creationId xmlns:a16="http://schemas.microsoft.com/office/drawing/2014/main" id="{8E2C3633-666D-3B47-EFAF-B5BF8B0D82DF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1" name="Google Shape;1753;p41">
              <a:extLst>
                <a:ext uri="{FF2B5EF4-FFF2-40B4-BE49-F238E27FC236}">
                  <a16:creationId xmlns:a16="http://schemas.microsoft.com/office/drawing/2014/main" id="{24C69858-7BF2-E3C7-EEEE-F9DD330A798B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2" name="Google Shape;1754;p41">
              <a:extLst>
                <a:ext uri="{FF2B5EF4-FFF2-40B4-BE49-F238E27FC236}">
                  <a16:creationId xmlns:a16="http://schemas.microsoft.com/office/drawing/2014/main" id="{DB321204-E4A6-77D0-B501-F914A9219081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3" name="Google Shape;1755;p41">
              <a:extLst>
                <a:ext uri="{FF2B5EF4-FFF2-40B4-BE49-F238E27FC236}">
                  <a16:creationId xmlns:a16="http://schemas.microsoft.com/office/drawing/2014/main" id="{BF6ADE5F-21E2-EDE9-BEF0-3C8FE256B1C7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4" name="Google Shape;1756;p41">
              <a:extLst>
                <a:ext uri="{FF2B5EF4-FFF2-40B4-BE49-F238E27FC236}">
                  <a16:creationId xmlns:a16="http://schemas.microsoft.com/office/drawing/2014/main" id="{7343FDA9-5C9C-DE0D-2A85-E610A727E8D9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5" name="Google Shape;1757;p41">
              <a:extLst>
                <a:ext uri="{FF2B5EF4-FFF2-40B4-BE49-F238E27FC236}">
                  <a16:creationId xmlns:a16="http://schemas.microsoft.com/office/drawing/2014/main" id="{28ABC2E0-B13D-AE98-23D8-1F3750A30884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6" name="Google Shape;1758;p41">
              <a:extLst>
                <a:ext uri="{FF2B5EF4-FFF2-40B4-BE49-F238E27FC236}">
                  <a16:creationId xmlns:a16="http://schemas.microsoft.com/office/drawing/2014/main" id="{9F7D016F-EA5B-CF97-0C63-6FEB046DF8FA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7" name="Google Shape;1759;p41">
              <a:extLst>
                <a:ext uri="{FF2B5EF4-FFF2-40B4-BE49-F238E27FC236}">
                  <a16:creationId xmlns:a16="http://schemas.microsoft.com/office/drawing/2014/main" id="{C0E27BE8-D44B-AF65-EE69-8A7032FD59B6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8" name="Google Shape;1760;p41">
              <a:extLst>
                <a:ext uri="{FF2B5EF4-FFF2-40B4-BE49-F238E27FC236}">
                  <a16:creationId xmlns:a16="http://schemas.microsoft.com/office/drawing/2014/main" id="{76F4695C-FC70-8655-C994-1930008E0F51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9" name="Google Shape;1761;p41">
              <a:extLst>
                <a:ext uri="{FF2B5EF4-FFF2-40B4-BE49-F238E27FC236}">
                  <a16:creationId xmlns:a16="http://schemas.microsoft.com/office/drawing/2014/main" id="{80A0FE15-C349-A962-029B-0481C04C02C2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0" name="Google Shape;1762;p41">
              <a:extLst>
                <a:ext uri="{FF2B5EF4-FFF2-40B4-BE49-F238E27FC236}">
                  <a16:creationId xmlns:a16="http://schemas.microsoft.com/office/drawing/2014/main" id="{6DD05F87-70FA-403F-183A-361341F89C01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1" name="Google Shape;1763;p41">
              <a:extLst>
                <a:ext uri="{FF2B5EF4-FFF2-40B4-BE49-F238E27FC236}">
                  <a16:creationId xmlns:a16="http://schemas.microsoft.com/office/drawing/2014/main" id="{EF6EDE0B-38D4-3AE3-015C-C81ADC72B05A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2" name="Google Shape;1764;p41">
              <a:extLst>
                <a:ext uri="{FF2B5EF4-FFF2-40B4-BE49-F238E27FC236}">
                  <a16:creationId xmlns:a16="http://schemas.microsoft.com/office/drawing/2014/main" id="{50B74BEB-4691-C633-65B1-5D6162766E89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3" name="Google Shape;1765;p41">
              <a:extLst>
                <a:ext uri="{FF2B5EF4-FFF2-40B4-BE49-F238E27FC236}">
                  <a16:creationId xmlns:a16="http://schemas.microsoft.com/office/drawing/2014/main" id="{0B78DA0A-D79F-FD1F-BD47-BF7F9520F4D4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4" name="Google Shape;1766;p41">
              <a:extLst>
                <a:ext uri="{FF2B5EF4-FFF2-40B4-BE49-F238E27FC236}">
                  <a16:creationId xmlns:a16="http://schemas.microsoft.com/office/drawing/2014/main" id="{01E13523-ABDB-43FD-CE1E-02F76E5FD1EE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5" name="Google Shape;1767;p41">
              <a:extLst>
                <a:ext uri="{FF2B5EF4-FFF2-40B4-BE49-F238E27FC236}">
                  <a16:creationId xmlns:a16="http://schemas.microsoft.com/office/drawing/2014/main" id="{BB345005-6345-76B4-606F-0E43650D292E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6" name="Google Shape;1768;p41">
              <a:extLst>
                <a:ext uri="{FF2B5EF4-FFF2-40B4-BE49-F238E27FC236}">
                  <a16:creationId xmlns:a16="http://schemas.microsoft.com/office/drawing/2014/main" id="{69B63CC0-77A8-2BEC-7DB7-9FA0A2122AE3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7" name="Google Shape;1769;p41">
              <a:extLst>
                <a:ext uri="{FF2B5EF4-FFF2-40B4-BE49-F238E27FC236}">
                  <a16:creationId xmlns:a16="http://schemas.microsoft.com/office/drawing/2014/main" id="{BE913209-C121-E9B5-6405-AD78FAA4AFC2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8" name="Google Shape;1770;p41">
              <a:extLst>
                <a:ext uri="{FF2B5EF4-FFF2-40B4-BE49-F238E27FC236}">
                  <a16:creationId xmlns:a16="http://schemas.microsoft.com/office/drawing/2014/main" id="{CE369AAA-3083-DD08-17C2-8E90B2E9CB84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9" name="Google Shape;1771;p41">
              <a:extLst>
                <a:ext uri="{FF2B5EF4-FFF2-40B4-BE49-F238E27FC236}">
                  <a16:creationId xmlns:a16="http://schemas.microsoft.com/office/drawing/2014/main" id="{58588695-7470-F6D9-CA2F-3F864635E180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0" name="Google Shape;1772;p41">
              <a:extLst>
                <a:ext uri="{FF2B5EF4-FFF2-40B4-BE49-F238E27FC236}">
                  <a16:creationId xmlns:a16="http://schemas.microsoft.com/office/drawing/2014/main" id="{5F5F33D9-1859-B594-4F11-641646AD7023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1" name="Google Shape;1773;p41">
              <a:extLst>
                <a:ext uri="{FF2B5EF4-FFF2-40B4-BE49-F238E27FC236}">
                  <a16:creationId xmlns:a16="http://schemas.microsoft.com/office/drawing/2014/main" id="{527BFF32-A965-2DBD-DACC-8C7172A2D8A1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2" name="Google Shape;1774;p41">
              <a:extLst>
                <a:ext uri="{FF2B5EF4-FFF2-40B4-BE49-F238E27FC236}">
                  <a16:creationId xmlns:a16="http://schemas.microsoft.com/office/drawing/2014/main" id="{8210A992-418B-DBFD-3A96-BF4FC7671F52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3" name="Google Shape;1775;p41">
              <a:extLst>
                <a:ext uri="{FF2B5EF4-FFF2-40B4-BE49-F238E27FC236}">
                  <a16:creationId xmlns:a16="http://schemas.microsoft.com/office/drawing/2014/main" id="{BF940CBC-9FF1-9E0E-8A95-2A27C5B2B513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4" name="Google Shape;1776;p41">
              <a:extLst>
                <a:ext uri="{FF2B5EF4-FFF2-40B4-BE49-F238E27FC236}">
                  <a16:creationId xmlns:a16="http://schemas.microsoft.com/office/drawing/2014/main" id="{23B461A3-CE99-8003-F358-066ED1EE7843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5" name="Google Shape;1777;p41">
              <a:extLst>
                <a:ext uri="{FF2B5EF4-FFF2-40B4-BE49-F238E27FC236}">
                  <a16:creationId xmlns:a16="http://schemas.microsoft.com/office/drawing/2014/main" id="{88690C1F-E246-F39D-4767-2380A14E174A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6" name="Google Shape;1778;p41">
              <a:extLst>
                <a:ext uri="{FF2B5EF4-FFF2-40B4-BE49-F238E27FC236}">
                  <a16:creationId xmlns:a16="http://schemas.microsoft.com/office/drawing/2014/main" id="{06B42E19-BB22-380B-366A-6942121CB790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7" name="Google Shape;1779;p41">
              <a:extLst>
                <a:ext uri="{FF2B5EF4-FFF2-40B4-BE49-F238E27FC236}">
                  <a16:creationId xmlns:a16="http://schemas.microsoft.com/office/drawing/2014/main" id="{B2FB4897-4B11-FE67-BD98-65BD7D72F1ED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8" name="Google Shape;1780;p41">
              <a:extLst>
                <a:ext uri="{FF2B5EF4-FFF2-40B4-BE49-F238E27FC236}">
                  <a16:creationId xmlns:a16="http://schemas.microsoft.com/office/drawing/2014/main" id="{DDA9067A-2527-C0CA-D9E0-8BDEA3A74C00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9" name="Google Shape;1781;p41">
              <a:extLst>
                <a:ext uri="{FF2B5EF4-FFF2-40B4-BE49-F238E27FC236}">
                  <a16:creationId xmlns:a16="http://schemas.microsoft.com/office/drawing/2014/main" id="{43CA4504-ABE1-5FED-158E-289C8C22B099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0" name="Google Shape;1782;p41">
              <a:extLst>
                <a:ext uri="{FF2B5EF4-FFF2-40B4-BE49-F238E27FC236}">
                  <a16:creationId xmlns:a16="http://schemas.microsoft.com/office/drawing/2014/main" id="{DC4E03A1-02DE-98C1-F0E6-7ADAA98C07D6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1" name="Google Shape;1783;p41">
              <a:extLst>
                <a:ext uri="{FF2B5EF4-FFF2-40B4-BE49-F238E27FC236}">
                  <a16:creationId xmlns:a16="http://schemas.microsoft.com/office/drawing/2014/main" id="{B2FBEDF8-3CC6-5BC5-A858-50C984F95FFE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2" name="Google Shape;1784;p41">
              <a:extLst>
                <a:ext uri="{FF2B5EF4-FFF2-40B4-BE49-F238E27FC236}">
                  <a16:creationId xmlns:a16="http://schemas.microsoft.com/office/drawing/2014/main" id="{FDF8CA8C-3511-0951-7728-58A4D60180A3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3" name="Google Shape;1785;p41">
              <a:extLst>
                <a:ext uri="{FF2B5EF4-FFF2-40B4-BE49-F238E27FC236}">
                  <a16:creationId xmlns:a16="http://schemas.microsoft.com/office/drawing/2014/main" id="{B07BC326-8763-0D1C-E09F-CBC6BF3C3E02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4" name="Google Shape;1786;p41">
              <a:extLst>
                <a:ext uri="{FF2B5EF4-FFF2-40B4-BE49-F238E27FC236}">
                  <a16:creationId xmlns:a16="http://schemas.microsoft.com/office/drawing/2014/main" id="{367AA073-C457-1A04-ED07-61A3930D9DA5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5" name="Google Shape;1787;p41">
              <a:extLst>
                <a:ext uri="{FF2B5EF4-FFF2-40B4-BE49-F238E27FC236}">
                  <a16:creationId xmlns:a16="http://schemas.microsoft.com/office/drawing/2014/main" id="{DF7E471E-2664-8262-2352-CBE9DE27772B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6" name="Google Shape;1788;p41">
              <a:extLst>
                <a:ext uri="{FF2B5EF4-FFF2-40B4-BE49-F238E27FC236}">
                  <a16:creationId xmlns:a16="http://schemas.microsoft.com/office/drawing/2014/main" id="{35B75390-5C85-147E-886C-7EAF25A4C8EF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7" name="Google Shape;1789;p41">
              <a:extLst>
                <a:ext uri="{FF2B5EF4-FFF2-40B4-BE49-F238E27FC236}">
                  <a16:creationId xmlns:a16="http://schemas.microsoft.com/office/drawing/2014/main" id="{E49188F1-9809-2E30-BA59-F16C50E25C3E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8" name="Google Shape;1790;p41">
              <a:extLst>
                <a:ext uri="{FF2B5EF4-FFF2-40B4-BE49-F238E27FC236}">
                  <a16:creationId xmlns:a16="http://schemas.microsoft.com/office/drawing/2014/main" id="{25F3018E-64DF-6B18-A1B1-2755B6630C07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9" name="Google Shape;1791;p41">
              <a:extLst>
                <a:ext uri="{FF2B5EF4-FFF2-40B4-BE49-F238E27FC236}">
                  <a16:creationId xmlns:a16="http://schemas.microsoft.com/office/drawing/2014/main" id="{6A86C847-E971-3D9F-CB50-5AEC522C3BAF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pic>
        <p:nvPicPr>
          <p:cNvPr id="482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0C6D63E0-D59D-3700-5AF9-3E57E23D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483" name="Google Shape;870;p39">
            <a:extLst>
              <a:ext uri="{FF2B5EF4-FFF2-40B4-BE49-F238E27FC236}">
                <a16:creationId xmlns:a16="http://schemas.microsoft.com/office/drawing/2014/main" id="{4810A3D3-66B7-EB21-A33F-1C23418B96B0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321200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0062 C 0.02239 -0.07901 0.01388 -0.18858 0.06701 -0.23518 C 0.11961 -0.2821 0.23229 -0.27994 0.31753 -0.28086 C 0.40243 -0.28179 0.51597 -0.28457 0.57777 -0.24105 C 0.63941 -0.19753 0.65104 -0.09321 0.68784 -0.01913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75" y="-1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>
          <a:extLst>
            <a:ext uri="{FF2B5EF4-FFF2-40B4-BE49-F238E27FC236}">
              <a16:creationId xmlns:a16="http://schemas.microsoft.com/office/drawing/2014/main" id="{D7844F16-B754-1D3A-3FD7-A3E6132C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3">
            <a:extLst>
              <a:ext uri="{FF2B5EF4-FFF2-40B4-BE49-F238E27FC236}">
                <a16:creationId xmlns:a16="http://schemas.microsoft.com/office/drawing/2014/main" id="{E932DDC1-CAEA-B4DD-19B3-16F14463D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>
                <a:solidFill>
                  <a:srgbClr val="E04141"/>
                </a:solidFill>
              </a:rPr>
              <a:t>01</a:t>
            </a:r>
            <a:r>
              <a:rPr lang="es-ES" noProof="0" dirty="0"/>
              <a:t> Presentación</a:t>
            </a:r>
          </a:p>
        </p:txBody>
      </p:sp>
      <p:sp>
        <p:nvSpPr>
          <p:cNvPr id="610" name="Google Shape;610;p33">
            <a:extLst>
              <a:ext uri="{FF2B5EF4-FFF2-40B4-BE49-F238E27FC236}">
                <a16:creationId xmlns:a16="http://schemas.microsoft.com/office/drawing/2014/main" id="{81F95009-46F7-B9ED-7327-DC0ADA2829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850416"/>
            <a:ext cx="2336400" cy="1222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noProof="0" dirty="0"/>
              <a:t>Empresa liderada por Óscar Montero, con experiencia en tecnología, mantenimiento de campos de golf y micro movilidad.</a:t>
            </a:r>
          </a:p>
        </p:txBody>
      </p:sp>
      <p:sp>
        <p:nvSpPr>
          <p:cNvPr id="611" name="Google Shape;611;p33">
            <a:extLst>
              <a:ext uri="{FF2B5EF4-FFF2-40B4-BE49-F238E27FC236}">
                <a16:creationId xmlns:a16="http://schemas.microsoft.com/office/drawing/2014/main" id="{08957B1F-B72C-2C51-29E3-094BBD3DE40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00412" y="1850417"/>
            <a:ext cx="2336400" cy="1222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noProof="0" dirty="0"/>
              <a:t>Idea basada en experiencia personal en mantenimiento de campos de golf y detección de problemas operativos.</a:t>
            </a:r>
          </a:p>
        </p:txBody>
      </p:sp>
      <p:sp>
        <p:nvSpPr>
          <p:cNvPr id="612" name="Google Shape;612;p33">
            <a:extLst>
              <a:ext uri="{FF2B5EF4-FFF2-40B4-BE49-F238E27FC236}">
                <a16:creationId xmlns:a16="http://schemas.microsoft.com/office/drawing/2014/main" id="{84A01EE2-8CE2-6C90-E80D-497F3FBEFB6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87600" y="1850416"/>
            <a:ext cx="2336400" cy="1222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noProof="0" dirty="0"/>
              <a:t>Reducir costes, mejorar la eficiencia y proporcionar un diagnóstico preciso en grandes terrenos y campos de golf mediante drones avanzados.</a:t>
            </a:r>
          </a:p>
        </p:txBody>
      </p:sp>
      <p:sp>
        <p:nvSpPr>
          <p:cNvPr id="613" name="Google Shape;613;p33">
            <a:extLst>
              <a:ext uri="{FF2B5EF4-FFF2-40B4-BE49-F238E27FC236}">
                <a16:creationId xmlns:a16="http://schemas.microsoft.com/office/drawing/2014/main" id="{0BEEECD2-D0C8-5AF0-BBE1-B382EC13ACF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5" y="147922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¿Quién somos?</a:t>
            </a:r>
          </a:p>
        </p:txBody>
      </p:sp>
      <p:sp>
        <p:nvSpPr>
          <p:cNvPr id="614" name="Google Shape;614;p33">
            <a:extLst>
              <a:ext uri="{FF2B5EF4-FFF2-40B4-BE49-F238E27FC236}">
                <a16:creationId xmlns:a16="http://schemas.microsoft.com/office/drawing/2014/main" id="{59940A78-1FB3-517D-D4D5-BE855217788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87600" y="147922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Objetivos</a:t>
            </a:r>
          </a:p>
        </p:txBody>
      </p:sp>
      <p:sp>
        <p:nvSpPr>
          <p:cNvPr id="615" name="Google Shape;615;p33">
            <a:extLst>
              <a:ext uri="{FF2B5EF4-FFF2-40B4-BE49-F238E27FC236}">
                <a16:creationId xmlns:a16="http://schemas.microsoft.com/office/drawing/2014/main" id="{FCBFAE92-83E4-593E-41E8-C96F7C040E0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400412" y="1479228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Origen</a:t>
            </a:r>
          </a:p>
        </p:txBody>
      </p:sp>
      <p:grpSp>
        <p:nvGrpSpPr>
          <p:cNvPr id="616" name="Google Shape;616;p33">
            <a:extLst>
              <a:ext uri="{FF2B5EF4-FFF2-40B4-BE49-F238E27FC236}">
                <a16:creationId xmlns:a16="http://schemas.microsoft.com/office/drawing/2014/main" id="{A7E4968F-D41F-D44D-6AFE-DD8F689D97C8}"/>
              </a:ext>
            </a:extLst>
          </p:cNvPr>
          <p:cNvGrpSpPr/>
          <p:nvPr/>
        </p:nvGrpSpPr>
        <p:grpSpPr>
          <a:xfrm>
            <a:off x="823972" y="3831148"/>
            <a:ext cx="351100" cy="939434"/>
            <a:chOff x="4719372" y="2891498"/>
            <a:chExt cx="351100" cy="939434"/>
          </a:xfrm>
        </p:grpSpPr>
        <p:sp>
          <p:nvSpPr>
            <p:cNvPr id="617" name="Google Shape;617;p33">
              <a:extLst>
                <a:ext uri="{FF2B5EF4-FFF2-40B4-BE49-F238E27FC236}">
                  <a16:creationId xmlns:a16="http://schemas.microsoft.com/office/drawing/2014/main" id="{694B9BB2-A9CF-A2D0-CB47-04AF41D3AD81}"/>
                </a:ext>
              </a:extLst>
            </p:cNvPr>
            <p:cNvSpPr/>
            <p:nvPr/>
          </p:nvSpPr>
          <p:spPr>
            <a:xfrm>
              <a:off x="4969759" y="3778984"/>
              <a:ext cx="100713" cy="51902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8" name="Google Shape;618;p33">
              <a:extLst>
                <a:ext uri="{FF2B5EF4-FFF2-40B4-BE49-F238E27FC236}">
                  <a16:creationId xmlns:a16="http://schemas.microsoft.com/office/drawing/2014/main" id="{3C431A4B-2D51-BCE7-62CC-9E8967F31539}"/>
                </a:ext>
              </a:extLst>
            </p:cNvPr>
            <p:cNvSpPr/>
            <p:nvPr/>
          </p:nvSpPr>
          <p:spPr>
            <a:xfrm>
              <a:off x="4719372" y="2891498"/>
              <a:ext cx="284117" cy="212258"/>
            </a:xfrm>
            <a:custGeom>
              <a:avLst/>
              <a:gdLst/>
              <a:ahLst/>
              <a:cxnLst/>
              <a:rect l="l" t="t" r="r" b="b"/>
              <a:pathLst>
                <a:path w="17468" h="13050" extrusionOk="0">
                  <a:moveTo>
                    <a:pt x="17467" y="1"/>
                  </a:moveTo>
                  <a:lnTo>
                    <a:pt x="1" y="5204"/>
                  </a:lnTo>
                  <a:lnTo>
                    <a:pt x="17467" y="13050"/>
                  </a:lnTo>
                  <a:lnTo>
                    <a:pt x="1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9" name="Google Shape;619;p33">
              <a:extLst>
                <a:ext uri="{FF2B5EF4-FFF2-40B4-BE49-F238E27FC236}">
                  <a16:creationId xmlns:a16="http://schemas.microsoft.com/office/drawing/2014/main" id="{1FEF5426-15E6-AAFD-BE23-2C254E31D9DB}"/>
                </a:ext>
              </a:extLst>
            </p:cNvPr>
            <p:cNvSpPr/>
            <p:nvPr/>
          </p:nvSpPr>
          <p:spPr>
            <a:xfrm>
              <a:off x="5003458" y="2891498"/>
              <a:ext cx="32156" cy="939434"/>
            </a:xfrm>
            <a:custGeom>
              <a:avLst/>
              <a:gdLst/>
              <a:ahLst/>
              <a:cxnLst/>
              <a:rect l="l" t="t" r="r" b="b"/>
              <a:pathLst>
                <a:path w="1977" h="57758" extrusionOk="0">
                  <a:moveTo>
                    <a:pt x="0" y="1"/>
                  </a:moveTo>
                  <a:lnTo>
                    <a:pt x="0" y="57758"/>
                  </a:lnTo>
                  <a:lnTo>
                    <a:pt x="1976" y="5775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grpSp>
        <p:nvGrpSpPr>
          <p:cNvPr id="2" name="Google Shape;1688;p41">
            <a:extLst>
              <a:ext uri="{FF2B5EF4-FFF2-40B4-BE49-F238E27FC236}">
                <a16:creationId xmlns:a16="http://schemas.microsoft.com/office/drawing/2014/main" id="{879B4BD8-5ADC-FCE9-4DC7-0E577F771B17}"/>
              </a:ext>
            </a:extLst>
          </p:cNvPr>
          <p:cNvGrpSpPr/>
          <p:nvPr/>
        </p:nvGrpSpPr>
        <p:grpSpPr>
          <a:xfrm>
            <a:off x="1971343" y="3422218"/>
            <a:ext cx="659265" cy="269230"/>
            <a:chOff x="3183903" y="395477"/>
            <a:chExt cx="1096805" cy="447933"/>
          </a:xfrm>
        </p:grpSpPr>
        <p:sp>
          <p:nvSpPr>
            <p:cNvPr id="3" name="Google Shape;1689;p41">
              <a:extLst>
                <a:ext uri="{FF2B5EF4-FFF2-40B4-BE49-F238E27FC236}">
                  <a16:creationId xmlns:a16="http://schemas.microsoft.com/office/drawing/2014/main" id="{226E7467-2B06-AFA2-BDF8-798E426D197C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" name="Google Shape;1690;p41">
              <a:extLst>
                <a:ext uri="{FF2B5EF4-FFF2-40B4-BE49-F238E27FC236}">
                  <a16:creationId xmlns:a16="http://schemas.microsoft.com/office/drawing/2014/main" id="{AF49EE41-E2F5-6D93-FB16-5C90660856AF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" name="Google Shape;1691;p41">
              <a:extLst>
                <a:ext uri="{FF2B5EF4-FFF2-40B4-BE49-F238E27FC236}">
                  <a16:creationId xmlns:a16="http://schemas.microsoft.com/office/drawing/2014/main" id="{B8A11A71-5BFC-14E0-A599-EFBE49045C81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" name="Google Shape;1692;p41">
              <a:extLst>
                <a:ext uri="{FF2B5EF4-FFF2-40B4-BE49-F238E27FC236}">
                  <a16:creationId xmlns:a16="http://schemas.microsoft.com/office/drawing/2014/main" id="{64B58650-ABF6-73C9-F17D-41C3E799AF70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" name="Google Shape;1693;p41">
              <a:extLst>
                <a:ext uri="{FF2B5EF4-FFF2-40B4-BE49-F238E27FC236}">
                  <a16:creationId xmlns:a16="http://schemas.microsoft.com/office/drawing/2014/main" id="{128CD498-CC4D-2721-230F-9A456A7040D6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" name="Google Shape;1694;p41">
              <a:extLst>
                <a:ext uri="{FF2B5EF4-FFF2-40B4-BE49-F238E27FC236}">
                  <a16:creationId xmlns:a16="http://schemas.microsoft.com/office/drawing/2014/main" id="{3067A7AE-5AD2-DCBF-5FBA-0D2FA8BEB744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" name="Google Shape;1695;p41">
              <a:extLst>
                <a:ext uri="{FF2B5EF4-FFF2-40B4-BE49-F238E27FC236}">
                  <a16:creationId xmlns:a16="http://schemas.microsoft.com/office/drawing/2014/main" id="{A5A2E76F-06E3-30BE-5C51-28D80444E487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" name="Google Shape;1696;p41">
              <a:extLst>
                <a:ext uri="{FF2B5EF4-FFF2-40B4-BE49-F238E27FC236}">
                  <a16:creationId xmlns:a16="http://schemas.microsoft.com/office/drawing/2014/main" id="{5C14CA53-B668-290B-C0AA-1E269C9DD7A4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" name="Google Shape;1697;p41">
              <a:extLst>
                <a:ext uri="{FF2B5EF4-FFF2-40B4-BE49-F238E27FC236}">
                  <a16:creationId xmlns:a16="http://schemas.microsoft.com/office/drawing/2014/main" id="{BD51430E-1A14-D31F-9D5D-84450637ADCE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2" name="Google Shape;1698;p41">
              <a:extLst>
                <a:ext uri="{FF2B5EF4-FFF2-40B4-BE49-F238E27FC236}">
                  <a16:creationId xmlns:a16="http://schemas.microsoft.com/office/drawing/2014/main" id="{7970D137-AE32-C1DB-6154-A8A848F1EB99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3" name="Google Shape;1699;p41">
              <a:extLst>
                <a:ext uri="{FF2B5EF4-FFF2-40B4-BE49-F238E27FC236}">
                  <a16:creationId xmlns:a16="http://schemas.microsoft.com/office/drawing/2014/main" id="{BC0D51EF-BA0C-B9CF-1827-1C5235E39484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4" name="Google Shape;1700;p41">
              <a:extLst>
                <a:ext uri="{FF2B5EF4-FFF2-40B4-BE49-F238E27FC236}">
                  <a16:creationId xmlns:a16="http://schemas.microsoft.com/office/drawing/2014/main" id="{7C1FE230-5912-10DD-BD76-85EDDA5015C5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5" name="Google Shape;1701;p41">
              <a:extLst>
                <a:ext uri="{FF2B5EF4-FFF2-40B4-BE49-F238E27FC236}">
                  <a16:creationId xmlns:a16="http://schemas.microsoft.com/office/drawing/2014/main" id="{9567B46C-2DCE-3375-55E2-8369DC0E408C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6" name="Google Shape;1702;p41">
              <a:extLst>
                <a:ext uri="{FF2B5EF4-FFF2-40B4-BE49-F238E27FC236}">
                  <a16:creationId xmlns:a16="http://schemas.microsoft.com/office/drawing/2014/main" id="{77E8022B-6086-9DA3-88F9-61AD6C5EFA06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7" name="Google Shape;1703;p41">
              <a:extLst>
                <a:ext uri="{FF2B5EF4-FFF2-40B4-BE49-F238E27FC236}">
                  <a16:creationId xmlns:a16="http://schemas.microsoft.com/office/drawing/2014/main" id="{65662D1D-4B4B-3C59-18EF-C3ADDDCE15C7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8" name="Google Shape;1704;p41">
              <a:extLst>
                <a:ext uri="{FF2B5EF4-FFF2-40B4-BE49-F238E27FC236}">
                  <a16:creationId xmlns:a16="http://schemas.microsoft.com/office/drawing/2014/main" id="{333E2DEE-01F3-F2F3-96DC-F002D1A3C297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9" name="Google Shape;1705;p41">
              <a:extLst>
                <a:ext uri="{FF2B5EF4-FFF2-40B4-BE49-F238E27FC236}">
                  <a16:creationId xmlns:a16="http://schemas.microsoft.com/office/drawing/2014/main" id="{6C9D5BA5-415F-FB75-AC69-56F158199BD3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0" name="Google Shape;1706;p41">
              <a:extLst>
                <a:ext uri="{FF2B5EF4-FFF2-40B4-BE49-F238E27FC236}">
                  <a16:creationId xmlns:a16="http://schemas.microsoft.com/office/drawing/2014/main" id="{F1A734A1-1E77-D68A-B2BF-4EA267D34842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1" name="Google Shape;1707;p41">
              <a:extLst>
                <a:ext uri="{FF2B5EF4-FFF2-40B4-BE49-F238E27FC236}">
                  <a16:creationId xmlns:a16="http://schemas.microsoft.com/office/drawing/2014/main" id="{BD7D8D33-1C76-48B0-9C24-DD3DAA248FE2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2" name="Google Shape;1708;p41">
              <a:extLst>
                <a:ext uri="{FF2B5EF4-FFF2-40B4-BE49-F238E27FC236}">
                  <a16:creationId xmlns:a16="http://schemas.microsoft.com/office/drawing/2014/main" id="{64D11E09-3AA0-B1A7-AE92-D4B322275A19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3" name="Google Shape;1709;p41">
              <a:extLst>
                <a:ext uri="{FF2B5EF4-FFF2-40B4-BE49-F238E27FC236}">
                  <a16:creationId xmlns:a16="http://schemas.microsoft.com/office/drawing/2014/main" id="{B80A7D05-3010-F367-EFB5-4C910A63DFC6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4" name="Google Shape;1710;p41">
              <a:extLst>
                <a:ext uri="{FF2B5EF4-FFF2-40B4-BE49-F238E27FC236}">
                  <a16:creationId xmlns:a16="http://schemas.microsoft.com/office/drawing/2014/main" id="{00EB1E13-C5FC-7C2A-54CD-D2406FB6739C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5" name="Google Shape;1711;p41">
              <a:extLst>
                <a:ext uri="{FF2B5EF4-FFF2-40B4-BE49-F238E27FC236}">
                  <a16:creationId xmlns:a16="http://schemas.microsoft.com/office/drawing/2014/main" id="{4416EBB1-167C-6069-1697-468B6103D767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6" name="Google Shape;1712;p41">
              <a:extLst>
                <a:ext uri="{FF2B5EF4-FFF2-40B4-BE49-F238E27FC236}">
                  <a16:creationId xmlns:a16="http://schemas.microsoft.com/office/drawing/2014/main" id="{AE5FD901-84CE-1E28-0657-DA93EFC2949B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7" name="Google Shape;1713;p41">
              <a:extLst>
                <a:ext uri="{FF2B5EF4-FFF2-40B4-BE49-F238E27FC236}">
                  <a16:creationId xmlns:a16="http://schemas.microsoft.com/office/drawing/2014/main" id="{293AF428-E30B-55E8-6D6E-25B2D15010BB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8" name="Google Shape;1714;p41">
              <a:extLst>
                <a:ext uri="{FF2B5EF4-FFF2-40B4-BE49-F238E27FC236}">
                  <a16:creationId xmlns:a16="http://schemas.microsoft.com/office/drawing/2014/main" id="{81F73349-C9A9-BF8B-1581-90149A2CACE6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9" name="Google Shape;1715;p41">
              <a:extLst>
                <a:ext uri="{FF2B5EF4-FFF2-40B4-BE49-F238E27FC236}">
                  <a16:creationId xmlns:a16="http://schemas.microsoft.com/office/drawing/2014/main" id="{CA5C7AC3-0625-41E6-AB95-CDBC89079970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30" name="Google Shape;1716;p41">
              <a:extLst>
                <a:ext uri="{FF2B5EF4-FFF2-40B4-BE49-F238E27FC236}">
                  <a16:creationId xmlns:a16="http://schemas.microsoft.com/office/drawing/2014/main" id="{8E4B1387-EDC4-CE7F-2071-3B8DAF226FAC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643" name="Google Shape;1717;p41">
                <a:extLst>
                  <a:ext uri="{FF2B5EF4-FFF2-40B4-BE49-F238E27FC236}">
                    <a16:creationId xmlns:a16="http://schemas.microsoft.com/office/drawing/2014/main" id="{D98267C2-A86E-CF75-2884-E9F3C3493BEE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44" name="Google Shape;1718;p41">
                <a:extLst>
                  <a:ext uri="{FF2B5EF4-FFF2-40B4-BE49-F238E27FC236}">
                    <a16:creationId xmlns:a16="http://schemas.microsoft.com/office/drawing/2014/main" id="{6B468EA1-A2FE-1BBC-7092-2E18E48D85D2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31" name="Google Shape;1719;p41">
              <a:extLst>
                <a:ext uri="{FF2B5EF4-FFF2-40B4-BE49-F238E27FC236}">
                  <a16:creationId xmlns:a16="http://schemas.microsoft.com/office/drawing/2014/main" id="{BE991E78-C53B-C3A1-53FA-F4E6FFEB2F36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" name="Google Shape;1720;p41">
              <a:extLst>
                <a:ext uri="{FF2B5EF4-FFF2-40B4-BE49-F238E27FC236}">
                  <a16:creationId xmlns:a16="http://schemas.microsoft.com/office/drawing/2014/main" id="{038F52D9-D3F8-A12E-C374-8B0DBF013D08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" name="Google Shape;1721;p41">
              <a:extLst>
                <a:ext uri="{FF2B5EF4-FFF2-40B4-BE49-F238E27FC236}">
                  <a16:creationId xmlns:a16="http://schemas.microsoft.com/office/drawing/2014/main" id="{08D2512A-96AA-ECA2-77A1-A54B148E7952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" name="Google Shape;1722;p41">
              <a:extLst>
                <a:ext uri="{FF2B5EF4-FFF2-40B4-BE49-F238E27FC236}">
                  <a16:creationId xmlns:a16="http://schemas.microsoft.com/office/drawing/2014/main" id="{0E90717A-D5F5-FD2F-7773-3F85298CDD82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" name="Google Shape;1723;p41">
              <a:extLst>
                <a:ext uri="{FF2B5EF4-FFF2-40B4-BE49-F238E27FC236}">
                  <a16:creationId xmlns:a16="http://schemas.microsoft.com/office/drawing/2014/main" id="{C5A2B301-8D4E-F98F-E46C-5C0800F59EED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" name="Google Shape;1724;p41">
              <a:extLst>
                <a:ext uri="{FF2B5EF4-FFF2-40B4-BE49-F238E27FC236}">
                  <a16:creationId xmlns:a16="http://schemas.microsoft.com/office/drawing/2014/main" id="{2A3E969A-43AE-5F37-2F11-4DD47E8EE6B7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" name="Google Shape;1725;p41">
              <a:extLst>
                <a:ext uri="{FF2B5EF4-FFF2-40B4-BE49-F238E27FC236}">
                  <a16:creationId xmlns:a16="http://schemas.microsoft.com/office/drawing/2014/main" id="{EA1D60F7-A1C3-CC6B-A427-F9B3604526BE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" name="Google Shape;1726;p41">
              <a:extLst>
                <a:ext uri="{FF2B5EF4-FFF2-40B4-BE49-F238E27FC236}">
                  <a16:creationId xmlns:a16="http://schemas.microsoft.com/office/drawing/2014/main" id="{A375F867-491E-8558-438C-BF9DF76BB5CC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" name="Google Shape;1727;p41">
              <a:extLst>
                <a:ext uri="{FF2B5EF4-FFF2-40B4-BE49-F238E27FC236}">
                  <a16:creationId xmlns:a16="http://schemas.microsoft.com/office/drawing/2014/main" id="{17E054FA-7182-CA35-C499-A2275D2D820E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" name="Google Shape;1728;p41">
              <a:extLst>
                <a:ext uri="{FF2B5EF4-FFF2-40B4-BE49-F238E27FC236}">
                  <a16:creationId xmlns:a16="http://schemas.microsoft.com/office/drawing/2014/main" id="{F04B1BB4-BFCE-ABE3-02E8-9D2D966A173B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" name="Google Shape;1729;p41">
              <a:extLst>
                <a:ext uri="{FF2B5EF4-FFF2-40B4-BE49-F238E27FC236}">
                  <a16:creationId xmlns:a16="http://schemas.microsoft.com/office/drawing/2014/main" id="{083903B4-2B6A-DC2B-07BC-04461B75A21A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" name="Google Shape;1730;p41">
              <a:extLst>
                <a:ext uri="{FF2B5EF4-FFF2-40B4-BE49-F238E27FC236}">
                  <a16:creationId xmlns:a16="http://schemas.microsoft.com/office/drawing/2014/main" id="{182E9C4B-438F-D17B-D38A-C7908F93DC5C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" name="Google Shape;1731;p41">
              <a:extLst>
                <a:ext uri="{FF2B5EF4-FFF2-40B4-BE49-F238E27FC236}">
                  <a16:creationId xmlns:a16="http://schemas.microsoft.com/office/drawing/2014/main" id="{3A4EAF1A-81FB-B627-2973-6625DEA7BF0B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" name="Google Shape;1732;p41">
              <a:extLst>
                <a:ext uri="{FF2B5EF4-FFF2-40B4-BE49-F238E27FC236}">
                  <a16:creationId xmlns:a16="http://schemas.microsoft.com/office/drawing/2014/main" id="{E47CA70A-69EE-49FB-D191-7C649349BC49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" name="Google Shape;1733;p41">
              <a:extLst>
                <a:ext uri="{FF2B5EF4-FFF2-40B4-BE49-F238E27FC236}">
                  <a16:creationId xmlns:a16="http://schemas.microsoft.com/office/drawing/2014/main" id="{16F154C9-F8FC-BD66-B07E-B3737F5916B9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" name="Google Shape;1734;p41">
              <a:extLst>
                <a:ext uri="{FF2B5EF4-FFF2-40B4-BE49-F238E27FC236}">
                  <a16:creationId xmlns:a16="http://schemas.microsoft.com/office/drawing/2014/main" id="{A5E84D5E-DCF7-4F82-F648-6BE6FB050B0C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" name="Google Shape;1735;p41">
              <a:extLst>
                <a:ext uri="{FF2B5EF4-FFF2-40B4-BE49-F238E27FC236}">
                  <a16:creationId xmlns:a16="http://schemas.microsoft.com/office/drawing/2014/main" id="{45F75F2B-E72F-3D9C-C987-E651B0253203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" name="Google Shape;1736;p41">
              <a:extLst>
                <a:ext uri="{FF2B5EF4-FFF2-40B4-BE49-F238E27FC236}">
                  <a16:creationId xmlns:a16="http://schemas.microsoft.com/office/drawing/2014/main" id="{57388EB5-A082-8BA0-47AD-8CF4384E5F27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" name="Google Shape;1737;p41">
              <a:extLst>
                <a:ext uri="{FF2B5EF4-FFF2-40B4-BE49-F238E27FC236}">
                  <a16:creationId xmlns:a16="http://schemas.microsoft.com/office/drawing/2014/main" id="{51557554-F980-CCA0-1AB8-01C6A1F2F7CB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" name="Google Shape;1738;p41">
              <a:extLst>
                <a:ext uri="{FF2B5EF4-FFF2-40B4-BE49-F238E27FC236}">
                  <a16:creationId xmlns:a16="http://schemas.microsoft.com/office/drawing/2014/main" id="{85F125F2-5288-8EF8-6BC1-8B2A138D5469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" name="Google Shape;1739;p41">
              <a:extLst>
                <a:ext uri="{FF2B5EF4-FFF2-40B4-BE49-F238E27FC236}">
                  <a16:creationId xmlns:a16="http://schemas.microsoft.com/office/drawing/2014/main" id="{CEE56E27-F96B-A4F8-0620-6069593F4F03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" name="Google Shape;1740;p41">
              <a:extLst>
                <a:ext uri="{FF2B5EF4-FFF2-40B4-BE49-F238E27FC236}">
                  <a16:creationId xmlns:a16="http://schemas.microsoft.com/office/drawing/2014/main" id="{861C08D5-9571-7C8B-7787-31E43B535A04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" name="Google Shape;1741;p41">
              <a:extLst>
                <a:ext uri="{FF2B5EF4-FFF2-40B4-BE49-F238E27FC236}">
                  <a16:creationId xmlns:a16="http://schemas.microsoft.com/office/drawing/2014/main" id="{88C46260-5EF3-A113-3861-986257317B66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" name="Google Shape;1742;p41">
              <a:extLst>
                <a:ext uri="{FF2B5EF4-FFF2-40B4-BE49-F238E27FC236}">
                  <a16:creationId xmlns:a16="http://schemas.microsoft.com/office/drawing/2014/main" id="{48362330-7371-D3C0-7002-F0CA64F0E184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" name="Google Shape;1743;p41">
              <a:extLst>
                <a:ext uri="{FF2B5EF4-FFF2-40B4-BE49-F238E27FC236}">
                  <a16:creationId xmlns:a16="http://schemas.microsoft.com/office/drawing/2014/main" id="{2B677208-F29A-A567-051C-A0457A550945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" name="Google Shape;1744;p41">
              <a:extLst>
                <a:ext uri="{FF2B5EF4-FFF2-40B4-BE49-F238E27FC236}">
                  <a16:creationId xmlns:a16="http://schemas.microsoft.com/office/drawing/2014/main" id="{320542A1-3708-BDD9-C5A7-85081A820A1A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" name="Google Shape;1745;p41">
              <a:extLst>
                <a:ext uri="{FF2B5EF4-FFF2-40B4-BE49-F238E27FC236}">
                  <a16:creationId xmlns:a16="http://schemas.microsoft.com/office/drawing/2014/main" id="{F4C28A79-4C79-5AAC-48E3-9CF4D6B39B59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" name="Google Shape;1746;p41">
              <a:extLst>
                <a:ext uri="{FF2B5EF4-FFF2-40B4-BE49-F238E27FC236}">
                  <a16:creationId xmlns:a16="http://schemas.microsoft.com/office/drawing/2014/main" id="{6281780C-0E51-661C-4FEE-54B6624FC34A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" name="Google Shape;1747;p41">
              <a:extLst>
                <a:ext uri="{FF2B5EF4-FFF2-40B4-BE49-F238E27FC236}">
                  <a16:creationId xmlns:a16="http://schemas.microsoft.com/office/drawing/2014/main" id="{3E058AC1-20DC-7CB6-C295-DABF3FA02639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" name="Google Shape;1748;p41">
              <a:extLst>
                <a:ext uri="{FF2B5EF4-FFF2-40B4-BE49-F238E27FC236}">
                  <a16:creationId xmlns:a16="http://schemas.microsoft.com/office/drawing/2014/main" id="{6502A420-AA34-86B9-DD0F-8DEE6BB39D46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" name="Google Shape;1749;p41">
              <a:extLst>
                <a:ext uri="{FF2B5EF4-FFF2-40B4-BE49-F238E27FC236}">
                  <a16:creationId xmlns:a16="http://schemas.microsoft.com/office/drawing/2014/main" id="{1A51B825-4FE6-D32E-F975-4460552A09DD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2" name="Google Shape;1750;p41">
              <a:extLst>
                <a:ext uri="{FF2B5EF4-FFF2-40B4-BE49-F238E27FC236}">
                  <a16:creationId xmlns:a16="http://schemas.microsoft.com/office/drawing/2014/main" id="{A9E12776-BF02-B1A9-D8F1-78C2FE1BAFA4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" name="Google Shape;1751;p41">
              <a:extLst>
                <a:ext uri="{FF2B5EF4-FFF2-40B4-BE49-F238E27FC236}">
                  <a16:creationId xmlns:a16="http://schemas.microsoft.com/office/drawing/2014/main" id="{D721BCB5-DDD5-F349-8E3A-892C17FC0ACD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6" name="Google Shape;1752;p41">
              <a:extLst>
                <a:ext uri="{FF2B5EF4-FFF2-40B4-BE49-F238E27FC236}">
                  <a16:creationId xmlns:a16="http://schemas.microsoft.com/office/drawing/2014/main" id="{99481A62-A57D-078E-77B0-905DDE739BEE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7" name="Google Shape;1753;p41">
              <a:extLst>
                <a:ext uri="{FF2B5EF4-FFF2-40B4-BE49-F238E27FC236}">
                  <a16:creationId xmlns:a16="http://schemas.microsoft.com/office/drawing/2014/main" id="{2F911E07-2B33-F835-5416-489562D1F36D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8" name="Google Shape;1754;p41">
              <a:extLst>
                <a:ext uri="{FF2B5EF4-FFF2-40B4-BE49-F238E27FC236}">
                  <a16:creationId xmlns:a16="http://schemas.microsoft.com/office/drawing/2014/main" id="{CEA2C880-483C-B7F2-0D16-634227D58691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9" name="Google Shape;1755;p41">
              <a:extLst>
                <a:ext uri="{FF2B5EF4-FFF2-40B4-BE49-F238E27FC236}">
                  <a16:creationId xmlns:a16="http://schemas.microsoft.com/office/drawing/2014/main" id="{0492F1B0-7102-A112-1086-B1B363C229A9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0" name="Google Shape;1756;p41">
              <a:extLst>
                <a:ext uri="{FF2B5EF4-FFF2-40B4-BE49-F238E27FC236}">
                  <a16:creationId xmlns:a16="http://schemas.microsoft.com/office/drawing/2014/main" id="{1F926D7D-0754-A63B-7A03-1426301E8E3E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1" name="Google Shape;1757;p41">
              <a:extLst>
                <a:ext uri="{FF2B5EF4-FFF2-40B4-BE49-F238E27FC236}">
                  <a16:creationId xmlns:a16="http://schemas.microsoft.com/office/drawing/2014/main" id="{18E64EB4-B321-CC51-6A9C-D94C7A64B457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2" name="Google Shape;1758;p41">
              <a:extLst>
                <a:ext uri="{FF2B5EF4-FFF2-40B4-BE49-F238E27FC236}">
                  <a16:creationId xmlns:a16="http://schemas.microsoft.com/office/drawing/2014/main" id="{AA2EA4A2-D8F2-75D7-4607-72C3651268B5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3" name="Google Shape;1759;p41">
              <a:extLst>
                <a:ext uri="{FF2B5EF4-FFF2-40B4-BE49-F238E27FC236}">
                  <a16:creationId xmlns:a16="http://schemas.microsoft.com/office/drawing/2014/main" id="{3CEFF94C-C7AF-8386-30EE-E451605DE454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4" name="Google Shape;1760;p41">
              <a:extLst>
                <a:ext uri="{FF2B5EF4-FFF2-40B4-BE49-F238E27FC236}">
                  <a16:creationId xmlns:a16="http://schemas.microsoft.com/office/drawing/2014/main" id="{5120721C-EDA6-F100-0CA4-45AC86F260EC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5" name="Google Shape;1761;p41">
              <a:extLst>
                <a:ext uri="{FF2B5EF4-FFF2-40B4-BE49-F238E27FC236}">
                  <a16:creationId xmlns:a16="http://schemas.microsoft.com/office/drawing/2014/main" id="{B8559432-71A3-6134-5760-CEE03CA44774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6" name="Google Shape;1762;p41">
              <a:extLst>
                <a:ext uri="{FF2B5EF4-FFF2-40B4-BE49-F238E27FC236}">
                  <a16:creationId xmlns:a16="http://schemas.microsoft.com/office/drawing/2014/main" id="{9CA1A64F-866F-7401-AD22-8FAFE3960A92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7" name="Google Shape;1763;p41">
              <a:extLst>
                <a:ext uri="{FF2B5EF4-FFF2-40B4-BE49-F238E27FC236}">
                  <a16:creationId xmlns:a16="http://schemas.microsoft.com/office/drawing/2014/main" id="{4456109E-BD17-2120-8E0D-7A156D04720B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8" name="Google Shape;1764;p41">
              <a:extLst>
                <a:ext uri="{FF2B5EF4-FFF2-40B4-BE49-F238E27FC236}">
                  <a16:creationId xmlns:a16="http://schemas.microsoft.com/office/drawing/2014/main" id="{F329981D-7272-59EC-7D31-9EBE9910ED94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9" name="Google Shape;1765;p41">
              <a:extLst>
                <a:ext uri="{FF2B5EF4-FFF2-40B4-BE49-F238E27FC236}">
                  <a16:creationId xmlns:a16="http://schemas.microsoft.com/office/drawing/2014/main" id="{E64A3708-8719-9A1C-4123-A403CFCA3C45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0" name="Google Shape;1766;p41">
              <a:extLst>
                <a:ext uri="{FF2B5EF4-FFF2-40B4-BE49-F238E27FC236}">
                  <a16:creationId xmlns:a16="http://schemas.microsoft.com/office/drawing/2014/main" id="{C63A2658-3972-618B-5019-5C6F11073FC3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1" name="Google Shape;1767;p41">
              <a:extLst>
                <a:ext uri="{FF2B5EF4-FFF2-40B4-BE49-F238E27FC236}">
                  <a16:creationId xmlns:a16="http://schemas.microsoft.com/office/drawing/2014/main" id="{2608BDB2-CD57-94BE-17A5-EDB48D0341A6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2" name="Google Shape;1768;p41">
              <a:extLst>
                <a:ext uri="{FF2B5EF4-FFF2-40B4-BE49-F238E27FC236}">
                  <a16:creationId xmlns:a16="http://schemas.microsoft.com/office/drawing/2014/main" id="{2CD51387-3BC1-6A76-C6FA-CE8C3217DCFF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3" name="Google Shape;1769;p41">
              <a:extLst>
                <a:ext uri="{FF2B5EF4-FFF2-40B4-BE49-F238E27FC236}">
                  <a16:creationId xmlns:a16="http://schemas.microsoft.com/office/drawing/2014/main" id="{8FB17AD4-E2FD-7840-3726-9C69A36480B2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4" name="Google Shape;1770;p41">
              <a:extLst>
                <a:ext uri="{FF2B5EF4-FFF2-40B4-BE49-F238E27FC236}">
                  <a16:creationId xmlns:a16="http://schemas.microsoft.com/office/drawing/2014/main" id="{C688ECE5-639B-FF29-6270-D76A66B2E058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5" name="Google Shape;1771;p41">
              <a:extLst>
                <a:ext uri="{FF2B5EF4-FFF2-40B4-BE49-F238E27FC236}">
                  <a16:creationId xmlns:a16="http://schemas.microsoft.com/office/drawing/2014/main" id="{A1962343-34F6-04EE-4572-22C6BB690813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6" name="Google Shape;1772;p41">
              <a:extLst>
                <a:ext uri="{FF2B5EF4-FFF2-40B4-BE49-F238E27FC236}">
                  <a16:creationId xmlns:a16="http://schemas.microsoft.com/office/drawing/2014/main" id="{EBBDB64C-3B44-29BC-C85A-972391F41035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7" name="Google Shape;1773;p41">
              <a:extLst>
                <a:ext uri="{FF2B5EF4-FFF2-40B4-BE49-F238E27FC236}">
                  <a16:creationId xmlns:a16="http://schemas.microsoft.com/office/drawing/2014/main" id="{67496E72-666F-490C-3EC9-3AF40A6D3855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8" name="Google Shape;1774;p41">
              <a:extLst>
                <a:ext uri="{FF2B5EF4-FFF2-40B4-BE49-F238E27FC236}">
                  <a16:creationId xmlns:a16="http://schemas.microsoft.com/office/drawing/2014/main" id="{A84E8976-E68B-308C-F999-6BF435ACC2EE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9" name="Google Shape;1775;p41">
              <a:extLst>
                <a:ext uri="{FF2B5EF4-FFF2-40B4-BE49-F238E27FC236}">
                  <a16:creationId xmlns:a16="http://schemas.microsoft.com/office/drawing/2014/main" id="{ED433FCB-06A8-2F59-64D9-6F7735939A03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0" name="Google Shape;1776;p41">
              <a:extLst>
                <a:ext uri="{FF2B5EF4-FFF2-40B4-BE49-F238E27FC236}">
                  <a16:creationId xmlns:a16="http://schemas.microsoft.com/office/drawing/2014/main" id="{C9D61364-A312-8541-B2EB-4DABA40401D4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1" name="Google Shape;1777;p41">
              <a:extLst>
                <a:ext uri="{FF2B5EF4-FFF2-40B4-BE49-F238E27FC236}">
                  <a16:creationId xmlns:a16="http://schemas.microsoft.com/office/drawing/2014/main" id="{2A961A4B-49AC-8188-D129-57EA5076CF5C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2" name="Google Shape;1778;p41">
              <a:extLst>
                <a:ext uri="{FF2B5EF4-FFF2-40B4-BE49-F238E27FC236}">
                  <a16:creationId xmlns:a16="http://schemas.microsoft.com/office/drawing/2014/main" id="{88D86FEF-9DF0-71AD-D94C-230E3DC04F90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3" name="Google Shape;1779;p41">
              <a:extLst>
                <a:ext uri="{FF2B5EF4-FFF2-40B4-BE49-F238E27FC236}">
                  <a16:creationId xmlns:a16="http://schemas.microsoft.com/office/drawing/2014/main" id="{FC88931E-302C-8059-8118-E9246221BE53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4" name="Google Shape;1780;p41">
              <a:extLst>
                <a:ext uri="{FF2B5EF4-FFF2-40B4-BE49-F238E27FC236}">
                  <a16:creationId xmlns:a16="http://schemas.microsoft.com/office/drawing/2014/main" id="{3249879E-F308-22E0-F320-348ADB58F6E5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5" name="Google Shape;1781;p41">
              <a:extLst>
                <a:ext uri="{FF2B5EF4-FFF2-40B4-BE49-F238E27FC236}">
                  <a16:creationId xmlns:a16="http://schemas.microsoft.com/office/drawing/2014/main" id="{9CEE475E-C2AA-33F7-E01A-2B1937EFA8BC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6" name="Google Shape;1782;p41">
              <a:extLst>
                <a:ext uri="{FF2B5EF4-FFF2-40B4-BE49-F238E27FC236}">
                  <a16:creationId xmlns:a16="http://schemas.microsoft.com/office/drawing/2014/main" id="{270400EF-AEBD-31A7-29C6-C86497B8C3E5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7" name="Google Shape;1783;p41">
              <a:extLst>
                <a:ext uri="{FF2B5EF4-FFF2-40B4-BE49-F238E27FC236}">
                  <a16:creationId xmlns:a16="http://schemas.microsoft.com/office/drawing/2014/main" id="{31EC483B-3F88-7953-FFB1-A494A0FA1C91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8" name="Google Shape;1784;p41">
              <a:extLst>
                <a:ext uri="{FF2B5EF4-FFF2-40B4-BE49-F238E27FC236}">
                  <a16:creationId xmlns:a16="http://schemas.microsoft.com/office/drawing/2014/main" id="{A3DBDA87-CE25-E796-9E04-6CCB93662EA9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6" name="Google Shape;1785;p41">
              <a:extLst>
                <a:ext uri="{FF2B5EF4-FFF2-40B4-BE49-F238E27FC236}">
                  <a16:creationId xmlns:a16="http://schemas.microsoft.com/office/drawing/2014/main" id="{BE9ED116-758B-F042-5BF4-6D96CC755093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7" name="Google Shape;1786;p41">
              <a:extLst>
                <a:ext uri="{FF2B5EF4-FFF2-40B4-BE49-F238E27FC236}">
                  <a16:creationId xmlns:a16="http://schemas.microsoft.com/office/drawing/2014/main" id="{FBBE0DD7-0E11-E53F-EB66-7427D4BA1721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8" name="Google Shape;1787;p41">
              <a:extLst>
                <a:ext uri="{FF2B5EF4-FFF2-40B4-BE49-F238E27FC236}">
                  <a16:creationId xmlns:a16="http://schemas.microsoft.com/office/drawing/2014/main" id="{58713EB0-6DF5-7E44-81B0-55EF692AC919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9" name="Google Shape;1788;p41">
              <a:extLst>
                <a:ext uri="{FF2B5EF4-FFF2-40B4-BE49-F238E27FC236}">
                  <a16:creationId xmlns:a16="http://schemas.microsoft.com/office/drawing/2014/main" id="{49BD4721-88E7-A018-407E-73C57D9A2F24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40" name="Google Shape;1789;p41">
              <a:extLst>
                <a:ext uri="{FF2B5EF4-FFF2-40B4-BE49-F238E27FC236}">
                  <a16:creationId xmlns:a16="http://schemas.microsoft.com/office/drawing/2014/main" id="{793D206D-DC4C-A9FA-7EDF-96444528688C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41" name="Google Shape;1790;p41">
              <a:extLst>
                <a:ext uri="{FF2B5EF4-FFF2-40B4-BE49-F238E27FC236}">
                  <a16:creationId xmlns:a16="http://schemas.microsoft.com/office/drawing/2014/main" id="{8B30ECA4-9E37-BFD2-BF28-C6E79934A672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42" name="Google Shape;1791;p41">
              <a:extLst>
                <a:ext uri="{FF2B5EF4-FFF2-40B4-BE49-F238E27FC236}">
                  <a16:creationId xmlns:a16="http://schemas.microsoft.com/office/drawing/2014/main" id="{5FDF1EF2-88C2-8039-0762-1B2E919C67D0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pic>
        <p:nvPicPr>
          <p:cNvPr id="620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A5E21B50-0D96-7A42-1A54-D45435D6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621" name="Google Shape;870;p39">
            <a:extLst>
              <a:ext uri="{FF2B5EF4-FFF2-40B4-BE49-F238E27FC236}">
                <a16:creationId xmlns:a16="http://schemas.microsoft.com/office/drawing/2014/main" id="{726CBCE7-BE1A-2556-9720-B837D2BDA847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425367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31 L 0.06372 -0.02747 L 0.11424 0.03889 L 0.21493 0.00339 L 0.27084 0.07531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60783C27-5875-4C6F-BF9C-5CDB389A4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>
            <a:extLst>
              <a:ext uri="{FF2B5EF4-FFF2-40B4-BE49-F238E27FC236}">
                <a16:creationId xmlns:a16="http://schemas.microsoft.com/office/drawing/2014/main" id="{D70E3E02-1623-FE31-C113-C704A87E2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>
                <a:solidFill>
                  <a:srgbClr val="E04141"/>
                </a:solidFill>
              </a:rPr>
              <a:t>02</a:t>
            </a:r>
            <a:r>
              <a:rPr lang="es-ES" noProof="0" dirty="0"/>
              <a:t> La idea de negocio</a:t>
            </a:r>
          </a:p>
        </p:txBody>
      </p:sp>
      <p:sp>
        <p:nvSpPr>
          <p:cNvPr id="438" name="Google Shape;438;p28">
            <a:extLst>
              <a:ext uri="{FF2B5EF4-FFF2-40B4-BE49-F238E27FC236}">
                <a16:creationId xmlns:a16="http://schemas.microsoft.com/office/drawing/2014/main" id="{28516541-60A6-7EA7-A563-5A78FEA7C300}"/>
              </a:ext>
            </a:extLst>
          </p:cNvPr>
          <p:cNvSpPr/>
          <p:nvPr/>
        </p:nvSpPr>
        <p:spPr>
          <a:xfrm>
            <a:off x="202667" y="1276124"/>
            <a:ext cx="1021098" cy="242163"/>
          </a:xfrm>
          <a:custGeom>
            <a:avLst/>
            <a:gdLst/>
            <a:ahLst/>
            <a:cxnLst/>
            <a:rect l="l" t="t" r="r" b="b"/>
            <a:pathLst>
              <a:path w="21007" h="4982" extrusionOk="0">
                <a:moveTo>
                  <a:pt x="7390" y="0"/>
                </a:moveTo>
                <a:cubicBezTo>
                  <a:pt x="6906" y="0"/>
                  <a:pt x="6452" y="217"/>
                  <a:pt x="6076" y="802"/>
                </a:cubicBezTo>
                <a:cubicBezTo>
                  <a:pt x="5738" y="1349"/>
                  <a:pt x="5561" y="1943"/>
                  <a:pt x="5111" y="2425"/>
                </a:cubicBezTo>
                <a:cubicBezTo>
                  <a:pt x="4549" y="3004"/>
                  <a:pt x="3874" y="3325"/>
                  <a:pt x="3054" y="3358"/>
                </a:cubicBezTo>
                <a:cubicBezTo>
                  <a:pt x="3032" y="3358"/>
                  <a:pt x="3011" y="3358"/>
                  <a:pt x="2989" y="3358"/>
                </a:cubicBezTo>
                <a:cubicBezTo>
                  <a:pt x="2336" y="3358"/>
                  <a:pt x="1667" y="3100"/>
                  <a:pt x="1099" y="3100"/>
                </a:cubicBezTo>
                <a:cubicBezTo>
                  <a:pt x="651" y="3100"/>
                  <a:pt x="265" y="3261"/>
                  <a:pt x="0" y="3840"/>
                </a:cubicBezTo>
                <a:cubicBezTo>
                  <a:pt x="1827" y="4306"/>
                  <a:pt x="3623" y="4982"/>
                  <a:pt x="6322" y="4982"/>
                </a:cubicBezTo>
                <a:cubicBezTo>
                  <a:pt x="6971" y="4982"/>
                  <a:pt x="7672" y="4943"/>
                  <a:pt x="8438" y="4852"/>
                </a:cubicBezTo>
                <a:cubicBezTo>
                  <a:pt x="11620" y="4483"/>
                  <a:pt x="14931" y="4161"/>
                  <a:pt x="18290" y="3888"/>
                </a:cubicBezTo>
                <a:cubicBezTo>
                  <a:pt x="18770" y="3843"/>
                  <a:pt x="19266" y="3823"/>
                  <a:pt x="19779" y="3823"/>
                </a:cubicBezTo>
                <a:cubicBezTo>
                  <a:pt x="20177" y="3823"/>
                  <a:pt x="20586" y="3835"/>
                  <a:pt x="21007" y="3856"/>
                </a:cubicBezTo>
                <a:cubicBezTo>
                  <a:pt x="20685" y="3647"/>
                  <a:pt x="20364" y="3438"/>
                  <a:pt x="20042" y="3245"/>
                </a:cubicBezTo>
                <a:cubicBezTo>
                  <a:pt x="18933" y="2602"/>
                  <a:pt x="17648" y="2120"/>
                  <a:pt x="16442" y="1718"/>
                </a:cubicBezTo>
                <a:cubicBezTo>
                  <a:pt x="15649" y="1451"/>
                  <a:pt x="14932" y="1364"/>
                  <a:pt x="14215" y="1364"/>
                </a:cubicBezTo>
                <a:cubicBezTo>
                  <a:pt x="13466" y="1364"/>
                  <a:pt x="12716" y="1459"/>
                  <a:pt x="11878" y="1541"/>
                </a:cubicBezTo>
                <a:cubicBezTo>
                  <a:pt x="11764" y="1552"/>
                  <a:pt x="11653" y="1557"/>
                  <a:pt x="11543" y="1557"/>
                </a:cubicBezTo>
                <a:cubicBezTo>
                  <a:pt x="10833" y="1557"/>
                  <a:pt x="10208" y="1335"/>
                  <a:pt x="9595" y="931"/>
                </a:cubicBezTo>
                <a:cubicBezTo>
                  <a:pt x="8887" y="471"/>
                  <a:pt x="8104" y="0"/>
                  <a:pt x="73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439" name="Google Shape;439;p28">
            <a:extLst>
              <a:ext uri="{FF2B5EF4-FFF2-40B4-BE49-F238E27FC236}">
                <a16:creationId xmlns:a16="http://schemas.microsoft.com/office/drawing/2014/main" id="{C39E70B4-0889-9B07-0818-409DF8C42FE8}"/>
              </a:ext>
            </a:extLst>
          </p:cNvPr>
          <p:cNvSpPr/>
          <p:nvPr/>
        </p:nvSpPr>
        <p:spPr>
          <a:xfrm>
            <a:off x="8091276" y="1169087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473" name="Google Shape;613;p33">
            <a:extLst>
              <a:ext uri="{FF2B5EF4-FFF2-40B4-BE49-F238E27FC236}">
                <a16:creationId xmlns:a16="http://schemas.microsoft.com/office/drawing/2014/main" id="{B9568F7D-782E-4C9E-D93B-F6D107DC2C60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Problemas detectados</a:t>
            </a:r>
          </a:p>
        </p:txBody>
      </p:sp>
      <p:sp>
        <p:nvSpPr>
          <p:cNvPr id="484" name="Google Shape;570;p31">
            <a:extLst>
              <a:ext uri="{FF2B5EF4-FFF2-40B4-BE49-F238E27FC236}">
                <a16:creationId xmlns:a16="http://schemas.microsoft.com/office/drawing/2014/main" id="{1B61C5B1-D048-3B7C-34F1-487F965B7DF5}"/>
              </a:ext>
            </a:extLst>
          </p:cNvPr>
          <p:cNvSpPr txBox="1">
            <a:spLocks/>
          </p:cNvSpPr>
          <p:nvPr/>
        </p:nvSpPr>
        <p:spPr>
          <a:xfrm>
            <a:off x="1223766" y="1518287"/>
            <a:ext cx="6696470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Clr>
                <a:srgbClr val="273D40"/>
              </a:buClr>
              <a:buSzPts val="600"/>
              <a:buFont typeface="Arial"/>
              <a:buNone/>
            </a:pPr>
            <a:r>
              <a:rPr lang="es-ES" b="1" noProof="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AEROKEEPER</a:t>
            </a:r>
            <a:r>
              <a:rPr lang="es-ES" noProof="0" dirty="0"/>
              <a:t> pretende dar soluciones prácticas y eficaces a problemas del día a día del mantenimiento de un campo de golf y grandes extensiones de terreno.</a:t>
            </a:r>
            <a:br>
              <a:rPr lang="es-ES" noProof="0" dirty="0"/>
            </a:br>
            <a:r>
              <a:rPr lang="es-ES" noProof="0" dirty="0"/>
              <a:t>Estos son los principales problemas: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noProof="0" dirty="0"/>
              <a:t>Altos costes operativos. </a:t>
            </a:r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Daños del terreno por el uso de vehículos.</a:t>
            </a:r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Falta de datos precisos sobre el estado del campo.</a:t>
            </a:r>
          </a:p>
          <a:p>
            <a:pPr marL="25400" indent="0" algn="l"/>
            <a:endParaRPr lang="es-ES" noProof="0" dirty="0"/>
          </a:p>
        </p:txBody>
      </p:sp>
      <p:grpSp>
        <p:nvGrpSpPr>
          <p:cNvPr id="488" name="Google Shape;1117;p46">
            <a:extLst>
              <a:ext uri="{FF2B5EF4-FFF2-40B4-BE49-F238E27FC236}">
                <a16:creationId xmlns:a16="http://schemas.microsoft.com/office/drawing/2014/main" id="{631097E0-1EC7-7801-7588-06BB4A452BF3}"/>
              </a:ext>
            </a:extLst>
          </p:cNvPr>
          <p:cNvGrpSpPr/>
          <p:nvPr/>
        </p:nvGrpSpPr>
        <p:grpSpPr>
          <a:xfrm rot="166601">
            <a:off x="9506129" y="3990223"/>
            <a:ext cx="664742" cy="496689"/>
            <a:chOff x="3913002" y="2605428"/>
            <a:chExt cx="1867555" cy="1395421"/>
          </a:xfrm>
        </p:grpSpPr>
        <p:sp>
          <p:nvSpPr>
            <p:cNvPr id="489" name="Google Shape;1118;p46">
              <a:extLst>
                <a:ext uri="{FF2B5EF4-FFF2-40B4-BE49-F238E27FC236}">
                  <a16:creationId xmlns:a16="http://schemas.microsoft.com/office/drawing/2014/main" id="{BB14C62B-7963-3C25-BD29-5EA5C255A8D0}"/>
                </a:ext>
              </a:extLst>
            </p:cNvPr>
            <p:cNvSpPr/>
            <p:nvPr/>
          </p:nvSpPr>
          <p:spPr>
            <a:xfrm>
              <a:off x="3914085" y="2607268"/>
              <a:ext cx="1865388" cy="1391740"/>
            </a:xfrm>
            <a:custGeom>
              <a:avLst/>
              <a:gdLst/>
              <a:ahLst/>
              <a:cxnLst/>
              <a:rect l="l" t="t" r="r" b="b"/>
              <a:pathLst>
                <a:path w="93468" h="69884" extrusionOk="0">
                  <a:moveTo>
                    <a:pt x="64813" y="35526"/>
                  </a:moveTo>
                  <a:cubicBezTo>
                    <a:pt x="65147" y="35526"/>
                    <a:pt x="65414" y="35626"/>
                    <a:pt x="65480" y="35793"/>
                  </a:cubicBezTo>
                  <a:cubicBezTo>
                    <a:pt x="65514" y="35859"/>
                    <a:pt x="65581" y="35993"/>
                    <a:pt x="65514" y="36126"/>
                  </a:cubicBezTo>
                  <a:cubicBezTo>
                    <a:pt x="65514" y="36193"/>
                    <a:pt x="65480" y="36326"/>
                    <a:pt x="65380" y="36493"/>
                  </a:cubicBezTo>
                  <a:cubicBezTo>
                    <a:pt x="65280" y="36793"/>
                    <a:pt x="65114" y="37027"/>
                    <a:pt x="64980" y="37294"/>
                  </a:cubicBezTo>
                  <a:cubicBezTo>
                    <a:pt x="62645" y="37461"/>
                    <a:pt x="60277" y="37561"/>
                    <a:pt x="57875" y="37561"/>
                  </a:cubicBezTo>
                  <a:cubicBezTo>
                    <a:pt x="58242" y="37361"/>
                    <a:pt x="58609" y="37160"/>
                    <a:pt x="58976" y="36994"/>
                  </a:cubicBezTo>
                  <a:cubicBezTo>
                    <a:pt x="60844" y="36060"/>
                    <a:pt x="62812" y="35559"/>
                    <a:pt x="64813" y="35526"/>
                  </a:cubicBezTo>
                  <a:close/>
                  <a:moveTo>
                    <a:pt x="27353" y="6338"/>
                  </a:moveTo>
                  <a:lnTo>
                    <a:pt x="72852" y="6705"/>
                  </a:lnTo>
                  <a:cubicBezTo>
                    <a:pt x="72986" y="9140"/>
                    <a:pt x="72986" y="11542"/>
                    <a:pt x="72852" y="13977"/>
                  </a:cubicBezTo>
                  <a:cubicBezTo>
                    <a:pt x="72719" y="16145"/>
                    <a:pt x="72485" y="18314"/>
                    <a:pt x="72152" y="20482"/>
                  </a:cubicBezTo>
                  <a:cubicBezTo>
                    <a:pt x="72018" y="21216"/>
                    <a:pt x="71918" y="21983"/>
                    <a:pt x="71752" y="22717"/>
                  </a:cubicBezTo>
                  <a:cubicBezTo>
                    <a:pt x="71618" y="22517"/>
                    <a:pt x="71451" y="22350"/>
                    <a:pt x="71185" y="22183"/>
                  </a:cubicBezTo>
                  <a:cubicBezTo>
                    <a:pt x="70845" y="21928"/>
                    <a:pt x="70481" y="21842"/>
                    <a:pt x="70073" y="21842"/>
                  </a:cubicBezTo>
                  <a:cubicBezTo>
                    <a:pt x="70000" y="21842"/>
                    <a:pt x="69926" y="21844"/>
                    <a:pt x="69850" y="21849"/>
                  </a:cubicBezTo>
                  <a:cubicBezTo>
                    <a:pt x="69450" y="21883"/>
                    <a:pt x="68983" y="22050"/>
                    <a:pt x="68616" y="22316"/>
                  </a:cubicBezTo>
                  <a:cubicBezTo>
                    <a:pt x="68249" y="22550"/>
                    <a:pt x="67916" y="22850"/>
                    <a:pt x="67615" y="23250"/>
                  </a:cubicBezTo>
                  <a:cubicBezTo>
                    <a:pt x="67348" y="23551"/>
                    <a:pt x="67148" y="23984"/>
                    <a:pt x="66915" y="24418"/>
                  </a:cubicBezTo>
                  <a:cubicBezTo>
                    <a:pt x="66915" y="24418"/>
                    <a:pt x="66681" y="24852"/>
                    <a:pt x="66314" y="25686"/>
                  </a:cubicBezTo>
                  <a:cubicBezTo>
                    <a:pt x="66114" y="26186"/>
                    <a:pt x="65747" y="26886"/>
                    <a:pt x="65280" y="27820"/>
                  </a:cubicBezTo>
                  <a:cubicBezTo>
                    <a:pt x="64847" y="28654"/>
                    <a:pt x="64580" y="29388"/>
                    <a:pt x="64413" y="30022"/>
                  </a:cubicBezTo>
                  <a:cubicBezTo>
                    <a:pt x="64146" y="30856"/>
                    <a:pt x="64013" y="31590"/>
                    <a:pt x="64079" y="32390"/>
                  </a:cubicBezTo>
                  <a:cubicBezTo>
                    <a:pt x="64079" y="32924"/>
                    <a:pt x="64146" y="33424"/>
                    <a:pt x="64313" y="33891"/>
                  </a:cubicBezTo>
                  <a:cubicBezTo>
                    <a:pt x="62045" y="34025"/>
                    <a:pt x="59910" y="34592"/>
                    <a:pt x="57708" y="35659"/>
                  </a:cubicBezTo>
                  <a:cubicBezTo>
                    <a:pt x="57541" y="35726"/>
                    <a:pt x="57375" y="35826"/>
                    <a:pt x="57275" y="35893"/>
                  </a:cubicBezTo>
                  <a:cubicBezTo>
                    <a:pt x="56174" y="36493"/>
                    <a:pt x="55206" y="37094"/>
                    <a:pt x="54306" y="37861"/>
                  </a:cubicBezTo>
                  <a:cubicBezTo>
                    <a:pt x="52104" y="37727"/>
                    <a:pt x="50436" y="37694"/>
                    <a:pt x="49269" y="37694"/>
                  </a:cubicBezTo>
                  <a:cubicBezTo>
                    <a:pt x="47001" y="37727"/>
                    <a:pt x="44999" y="37928"/>
                    <a:pt x="43265" y="38361"/>
                  </a:cubicBezTo>
                  <a:cubicBezTo>
                    <a:pt x="42597" y="38528"/>
                    <a:pt x="42030" y="38728"/>
                    <a:pt x="41630" y="38995"/>
                  </a:cubicBezTo>
                  <a:cubicBezTo>
                    <a:pt x="41096" y="39329"/>
                    <a:pt x="40763" y="39729"/>
                    <a:pt x="40629" y="40263"/>
                  </a:cubicBezTo>
                  <a:cubicBezTo>
                    <a:pt x="40529" y="40696"/>
                    <a:pt x="40596" y="41163"/>
                    <a:pt x="40796" y="41564"/>
                  </a:cubicBezTo>
                  <a:cubicBezTo>
                    <a:pt x="40863" y="41730"/>
                    <a:pt x="40963" y="41864"/>
                    <a:pt x="41030" y="41997"/>
                  </a:cubicBezTo>
                  <a:cubicBezTo>
                    <a:pt x="41196" y="42197"/>
                    <a:pt x="41430" y="42397"/>
                    <a:pt x="41663" y="42564"/>
                  </a:cubicBezTo>
                  <a:cubicBezTo>
                    <a:pt x="41997" y="42764"/>
                    <a:pt x="42431" y="42998"/>
                    <a:pt x="42864" y="43098"/>
                  </a:cubicBezTo>
                  <a:cubicBezTo>
                    <a:pt x="43031" y="43165"/>
                    <a:pt x="43298" y="43231"/>
                    <a:pt x="43632" y="43331"/>
                  </a:cubicBezTo>
                  <a:cubicBezTo>
                    <a:pt x="43665" y="43665"/>
                    <a:pt x="43765" y="44099"/>
                    <a:pt x="43832" y="44666"/>
                  </a:cubicBezTo>
                  <a:cubicBezTo>
                    <a:pt x="43832" y="44732"/>
                    <a:pt x="43865" y="44833"/>
                    <a:pt x="43865" y="44899"/>
                  </a:cubicBezTo>
                  <a:cubicBezTo>
                    <a:pt x="43298" y="45166"/>
                    <a:pt x="42831" y="45533"/>
                    <a:pt x="42564" y="45933"/>
                  </a:cubicBezTo>
                  <a:cubicBezTo>
                    <a:pt x="42297" y="46334"/>
                    <a:pt x="42130" y="46767"/>
                    <a:pt x="42064" y="47368"/>
                  </a:cubicBezTo>
                  <a:cubicBezTo>
                    <a:pt x="41997" y="47735"/>
                    <a:pt x="41964" y="48268"/>
                    <a:pt x="41997" y="48902"/>
                  </a:cubicBezTo>
                  <a:lnTo>
                    <a:pt x="42231" y="57942"/>
                  </a:lnTo>
                  <a:cubicBezTo>
                    <a:pt x="38061" y="57708"/>
                    <a:pt x="33324" y="57642"/>
                    <a:pt x="28120" y="57575"/>
                  </a:cubicBezTo>
                  <a:cubicBezTo>
                    <a:pt x="27287" y="57575"/>
                    <a:pt x="26619" y="57542"/>
                    <a:pt x="26119" y="57475"/>
                  </a:cubicBezTo>
                  <a:lnTo>
                    <a:pt x="25619" y="57342"/>
                  </a:lnTo>
                  <a:cubicBezTo>
                    <a:pt x="25118" y="57208"/>
                    <a:pt x="24718" y="56975"/>
                    <a:pt x="24318" y="56708"/>
                  </a:cubicBezTo>
                  <a:cubicBezTo>
                    <a:pt x="23717" y="56207"/>
                    <a:pt x="23284" y="55407"/>
                    <a:pt x="23050" y="54373"/>
                  </a:cubicBezTo>
                  <a:cubicBezTo>
                    <a:pt x="22917" y="53772"/>
                    <a:pt x="22717" y="52371"/>
                    <a:pt x="22383" y="50170"/>
                  </a:cubicBezTo>
                  <a:cubicBezTo>
                    <a:pt x="22216" y="49036"/>
                    <a:pt x="22049" y="47901"/>
                    <a:pt x="21816" y="46767"/>
                  </a:cubicBezTo>
                  <a:cubicBezTo>
                    <a:pt x="21783" y="46434"/>
                    <a:pt x="21716" y="46100"/>
                    <a:pt x="21649" y="45767"/>
                  </a:cubicBezTo>
                  <a:cubicBezTo>
                    <a:pt x="21649" y="45666"/>
                    <a:pt x="21616" y="45533"/>
                    <a:pt x="21616" y="45433"/>
                  </a:cubicBezTo>
                  <a:cubicBezTo>
                    <a:pt x="21582" y="45066"/>
                    <a:pt x="21482" y="44699"/>
                    <a:pt x="21449" y="44332"/>
                  </a:cubicBezTo>
                  <a:cubicBezTo>
                    <a:pt x="21416" y="44032"/>
                    <a:pt x="21382" y="43765"/>
                    <a:pt x="21316" y="43532"/>
                  </a:cubicBezTo>
                  <a:cubicBezTo>
                    <a:pt x="21249" y="42931"/>
                    <a:pt x="21115" y="42397"/>
                    <a:pt x="21082" y="41930"/>
                  </a:cubicBezTo>
                  <a:cubicBezTo>
                    <a:pt x="25619" y="37494"/>
                    <a:pt x="30155" y="33191"/>
                    <a:pt x="34725" y="29088"/>
                  </a:cubicBezTo>
                  <a:cubicBezTo>
                    <a:pt x="35125" y="28721"/>
                    <a:pt x="35592" y="28321"/>
                    <a:pt x="35993" y="27920"/>
                  </a:cubicBezTo>
                  <a:lnTo>
                    <a:pt x="36260" y="28187"/>
                  </a:lnTo>
                  <a:lnTo>
                    <a:pt x="37394" y="27253"/>
                  </a:lnTo>
                  <a:lnTo>
                    <a:pt x="37427" y="27320"/>
                  </a:lnTo>
                  <a:cubicBezTo>
                    <a:pt x="38595" y="27187"/>
                    <a:pt x="39795" y="27087"/>
                    <a:pt x="41063" y="27053"/>
                  </a:cubicBezTo>
                  <a:lnTo>
                    <a:pt x="42831" y="28988"/>
                  </a:lnTo>
                  <a:cubicBezTo>
                    <a:pt x="42964" y="29155"/>
                    <a:pt x="43098" y="29221"/>
                    <a:pt x="43165" y="29321"/>
                  </a:cubicBezTo>
                  <a:cubicBezTo>
                    <a:pt x="43298" y="29455"/>
                    <a:pt x="43465" y="29488"/>
                    <a:pt x="43598" y="29522"/>
                  </a:cubicBezTo>
                  <a:cubicBezTo>
                    <a:pt x="43667" y="29535"/>
                    <a:pt x="43736" y="29544"/>
                    <a:pt x="43803" y="29544"/>
                  </a:cubicBezTo>
                  <a:cubicBezTo>
                    <a:pt x="43897" y="29544"/>
                    <a:pt x="43987" y="29527"/>
                    <a:pt x="44065" y="29488"/>
                  </a:cubicBezTo>
                  <a:cubicBezTo>
                    <a:pt x="44232" y="29388"/>
                    <a:pt x="44299" y="29255"/>
                    <a:pt x="44299" y="29155"/>
                  </a:cubicBezTo>
                  <a:cubicBezTo>
                    <a:pt x="44299" y="29021"/>
                    <a:pt x="44299" y="28921"/>
                    <a:pt x="44232" y="28821"/>
                  </a:cubicBezTo>
                  <a:cubicBezTo>
                    <a:pt x="44165" y="28721"/>
                    <a:pt x="44099" y="28654"/>
                    <a:pt x="43965" y="28521"/>
                  </a:cubicBezTo>
                  <a:cubicBezTo>
                    <a:pt x="43265" y="27720"/>
                    <a:pt x="42564" y="27020"/>
                    <a:pt x="41930" y="26319"/>
                  </a:cubicBezTo>
                  <a:cubicBezTo>
                    <a:pt x="39162" y="23317"/>
                    <a:pt x="37060" y="21016"/>
                    <a:pt x="35492" y="19348"/>
                  </a:cubicBezTo>
                  <a:cubicBezTo>
                    <a:pt x="35264" y="19063"/>
                    <a:pt x="35012" y="18900"/>
                    <a:pt x="34819" y="18900"/>
                  </a:cubicBezTo>
                  <a:cubicBezTo>
                    <a:pt x="34786" y="18900"/>
                    <a:pt x="34754" y="18904"/>
                    <a:pt x="34725" y="18914"/>
                  </a:cubicBezTo>
                  <a:cubicBezTo>
                    <a:pt x="34558" y="18981"/>
                    <a:pt x="34458" y="19047"/>
                    <a:pt x="34392" y="19214"/>
                  </a:cubicBezTo>
                  <a:cubicBezTo>
                    <a:pt x="34292" y="19381"/>
                    <a:pt x="34292" y="19514"/>
                    <a:pt x="34292" y="19681"/>
                  </a:cubicBezTo>
                  <a:cubicBezTo>
                    <a:pt x="34325" y="19815"/>
                    <a:pt x="34392" y="19948"/>
                    <a:pt x="34458" y="20082"/>
                  </a:cubicBezTo>
                  <a:lnTo>
                    <a:pt x="36460" y="22250"/>
                  </a:lnTo>
                  <a:cubicBezTo>
                    <a:pt x="36326" y="23351"/>
                    <a:pt x="36226" y="24351"/>
                    <a:pt x="36093" y="25252"/>
                  </a:cubicBezTo>
                  <a:cubicBezTo>
                    <a:pt x="36059" y="25419"/>
                    <a:pt x="36059" y="25585"/>
                    <a:pt x="35993" y="25752"/>
                  </a:cubicBezTo>
                  <a:cubicBezTo>
                    <a:pt x="35959" y="25686"/>
                    <a:pt x="35893" y="25585"/>
                    <a:pt x="35826" y="25519"/>
                  </a:cubicBezTo>
                  <a:cubicBezTo>
                    <a:pt x="35426" y="25986"/>
                    <a:pt x="35092" y="26353"/>
                    <a:pt x="34792" y="26686"/>
                  </a:cubicBezTo>
                  <a:cubicBezTo>
                    <a:pt x="34925" y="26820"/>
                    <a:pt x="35059" y="26986"/>
                    <a:pt x="35159" y="27087"/>
                  </a:cubicBezTo>
                  <a:lnTo>
                    <a:pt x="34325" y="27920"/>
                  </a:lnTo>
                  <a:cubicBezTo>
                    <a:pt x="29822" y="32424"/>
                    <a:pt x="25385" y="36693"/>
                    <a:pt x="20882" y="40663"/>
                  </a:cubicBezTo>
                  <a:cubicBezTo>
                    <a:pt x="20782" y="40196"/>
                    <a:pt x="20749" y="39862"/>
                    <a:pt x="20749" y="39696"/>
                  </a:cubicBezTo>
                  <a:cubicBezTo>
                    <a:pt x="20715" y="39262"/>
                    <a:pt x="20715" y="38762"/>
                    <a:pt x="20648" y="38194"/>
                  </a:cubicBezTo>
                  <a:cubicBezTo>
                    <a:pt x="20648" y="37494"/>
                    <a:pt x="20749" y="36760"/>
                    <a:pt x="20949" y="36160"/>
                  </a:cubicBezTo>
                  <a:cubicBezTo>
                    <a:pt x="21216" y="35426"/>
                    <a:pt x="21582" y="34892"/>
                    <a:pt x="22083" y="34492"/>
                  </a:cubicBezTo>
                  <a:cubicBezTo>
                    <a:pt x="22416" y="34192"/>
                    <a:pt x="22617" y="33991"/>
                    <a:pt x="22750" y="33825"/>
                  </a:cubicBezTo>
                  <a:cubicBezTo>
                    <a:pt x="22950" y="33524"/>
                    <a:pt x="22950" y="33258"/>
                    <a:pt x="22783" y="33057"/>
                  </a:cubicBezTo>
                  <a:cubicBezTo>
                    <a:pt x="22670" y="32944"/>
                    <a:pt x="22524" y="32884"/>
                    <a:pt x="22333" y="32884"/>
                  </a:cubicBezTo>
                  <a:cubicBezTo>
                    <a:pt x="22188" y="32884"/>
                    <a:pt x="22018" y="32919"/>
                    <a:pt x="21816" y="32991"/>
                  </a:cubicBezTo>
                  <a:cubicBezTo>
                    <a:pt x="21449" y="33057"/>
                    <a:pt x="21316" y="33091"/>
                    <a:pt x="21482" y="33091"/>
                  </a:cubicBezTo>
                  <a:cubicBezTo>
                    <a:pt x="20749" y="33424"/>
                    <a:pt x="20282" y="33758"/>
                    <a:pt x="20081" y="34025"/>
                  </a:cubicBezTo>
                  <a:cubicBezTo>
                    <a:pt x="19448" y="34892"/>
                    <a:pt x="19047" y="35859"/>
                    <a:pt x="18780" y="36860"/>
                  </a:cubicBezTo>
                  <a:cubicBezTo>
                    <a:pt x="18480" y="38194"/>
                    <a:pt x="18547" y="39696"/>
                    <a:pt x="18914" y="41397"/>
                  </a:cubicBezTo>
                  <a:cubicBezTo>
                    <a:pt x="19081" y="42164"/>
                    <a:pt x="19381" y="43098"/>
                    <a:pt x="19781" y="44265"/>
                  </a:cubicBezTo>
                  <a:cubicBezTo>
                    <a:pt x="19915" y="44666"/>
                    <a:pt x="20015" y="45033"/>
                    <a:pt x="20215" y="45400"/>
                  </a:cubicBezTo>
                  <a:cubicBezTo>
                    <a:pt x="19581" y="45366"/>
                    <a:pt x="19114" y="45333"/>
                    <a:pt x="18780" y="45333"/>
                  </a:cubicBezTo>
                  <a:cubicBezTo>
                    <a:pt x="18680" y="44999"/>
                    <a:pt x="18647" y="44566"/>
                    <a:pt x="18547" y="44199"/>
                  </a:cubicBezTo>
                  <a:cubicBezTo>
                    <a:pt x="18313" y="43331"/>
                    <a:pt x="18080" y="42331"/>
                    <a:pt x="17746" y="41163"/>
                  </a:cubicBezTo>
                  <a:cubicBezTo>
                    <a:pt x="17279" y="39529"/>
                    <a:pt x="16946" y="38194"/>
                    <a:pt x="16779" y="37094"/>
                  </a:cubicBezTo>
                  <a:cubicBezTo>
                    <a:pt x="16679" y="36593"/>
                    <a:pt x="16646" y="36160"/>
                    <a:pt x="16612" y="35759"/>
                  </a:cubicBezTo>
                  <a:cubicBezTo>
                    <a:pt x="16579" y="35392"/>
                    <a:pt x="16579" y="35026"/>
                    <a:pt x="16612" y="34692"/>
                  </a:cubicBezTo>
                  <a:cubicBezTo>
                    <a:pt x="16679" y="33991"/>
                    <a:pt x="16812" y="33224"/>
                    <a:pt x="17079" y="32524"/>
                  </a:cubicBezTo>
                  <a:cubicBezTo>
                    <a:pt x="17113" y="32324"/>
                    <a:pt x="17246" y="31990"/>
                    <a:pt x="17446" y="31490"/>
                  </a:cubicBezTo>
                  <a:cubicBezTo>
                    <a:pt x="17780" y="30556"/>
                    <a:pt x="18347" y="29055"/>
                    <a:pt x="19181" y="27053"/>
                  </a:cubicBezTo>
                  <a:cubicBezTo>
                    <a:pt x="19514" y="26186"/>
                    <a:pt x="19915" y="25219"/>
                    <a:pt x="20348" y="24151"/>
                  </a:cubicBezTo>
                  <a:cubicBezTo>
                    <a:pt x="20415" y="24018"/>
                    <a:pt x="20448" y="23884"/>
                    <a:pt x="20482" y="23818"/>
                  </a:cubicBezTo>
                  <a:cubicBezTo>
                    <a:pt x="21216" y="22083"/>
                    <a:pt x="21916" y="20248"/>
                    <a:pt x="22650" y="18380"/>
                  </a:cubicBezTo>
                  <a:cubicBezTo>
                    <a:pt x="24118" y="14678"/>
                    <a:pt x="25685" y="10675"/>
                    <a:pt x="27353" y="6338"/>
                  </a:cubicBezTo>
                  <a:close/>
                  <a:moveTo>
                    <a:pt x="8973" y="56207"/>
                  </a:moveTo>
                  <a:cubicBezTo>
                    <a:pt x="9874" y="56207"/>
                    <a:pt x="10708" y="56408"/>
                    <a:pt x="11409" y="56875"/>
                  </a:cubicBezTo>
                  <a:cubicBezTo>
                    <a:pt x="11742" y="57075"/>
                    <a:pt x="12009" y="57308"/>
                    <a:pt x="12309" y="57575"/>
                  </a:cubicBezTo>
                  <a:cubicBezTo>
                    <a:pt x="13243" y="58509"/>
                    <a:pt x="13677" y="59610"/>
                    <a:pt x="13677" y="60911"/>
                  </a:cubicBezTo>
                  <a:cubicBezTo>
                    <a:pt x="13677" y="62212"/>
                    <a:pt x="13243" y="63346"/>
                    <a:pt x="12309" y="64246"/>
                  </a:cubicBezTo>
                  <a:cubicBezTo>
                    <a:pt x="11409" y="65180"/>
                    <a:pt x="10274" y="65647"/>
                    <a:pt x="8973" y="65647"/>
                  </a:cubicBezTo>
                  <a:cubicBezTo>
                    <a:pt x="7706" y="65647"/>
                    <a:pt x="6572" y="65180"/>
                    <a:pt x="5638" y="64246"/>
                  </a:cubicBezTo>
                  <a:lnTo>
                    <a:pt x="5604" y="64213"/>
                  </a:lnTo>
                  <a:cubicBezTo>
                    <a:pt x="4737" y="63312"/>
                    <a:pt x="4270" y="62212"/>
                    <a:pt x="4270" y="60911"/>
                  </a:cubicBezTo>
                  <a:cubicBezTo>
                    <a:pt x="4270" y="59610"/>
                    <a:pt x="4737" y="58509"/>
                    <a:pt x="5638" y="57575"/>
                  </a:cubicBezTo>
                  <a:cubicBezTo>
                    <a:pt x="6572" y="56674"/>
                    <a:pt x="7673" y="56207"/>
                    <a:pt x="8973" y="56207"/>
                  </a:cubicBezTo>
                  <a:close/>
                  <a:moveTo>
                    <a:pt x="78757" y="56207"/>
                  </a:moveTo>
                  <a:cubicBezTo>
                    <a:pt x="80024" y="56207"/>
                    <a:pt x="81158" y="56674"/>
                    <a:pt x="82092" y="57575"/>
                  </a:cubicBezTo>
                  <a:cubicBezTo>
                    <a:pt x="82993" y="58509"/>
                    <a:pt x="83460" y="59610"/>
                    <a:pt x="83460" y="60911"/>
                  </a:cubicBezTo>
                  <a:cubicBezTo>
                    <a:pt x="83460" y="62212"/>
                    <a:pt x="82993" y="63346"/>
                    <a:pt x="82092" y="64246"/>
                  </a:cubicBezTo>
                  <a:cubicBezTo>
                    <a:pt x="81158" y="65180"/>
                    <a:pt x="80024" y="65647"/>
                    <a:pt x="78757" y="65647"/>
                  </a:cubicBezTo>
                  <a:cubicBezTo>
                    <a:pt x="77456" y="65647"/>
                    <a:pt x="76322" y="65180"/>
                    <a:pt x="75421" y="64246"/>
                  </a:cubicBezTo>
                  <a:cubicBezTo>
                    <a:pt x="74487" y="63346"/>
                    <a:pt x="74020" y="62212"/>
                    <a:pt x="74020" y="60911"/>
                  </a:cubicBezTo>
                  <a:cubicBezTo>
                    <a:pt x="74020" y="59610"/>
                    <a:pt x="74487" y="58509"/>
                    <a:pt x="75421" y="57575"/>
                  </a:cubicBezTo>
                  <a:cubicBezTo>
                    <a:pt x="76322" y="56674"/>
                    <a:pt x="77456" y="56207"/>
                    <a:pt x="78757" y="56207"/>
                  </a:cubicBezTo>
                  <a:close/>
                  <a:moveTo>
                    <a:pt x="70984" y="0"/>
                  </a:moveTo>
                  <a:cubicBezTo>
                    <a:pt x="64947" y="34"/>
                    <a:pt x="59543" y="34"/>
                    <a:pt x="54840" y="101"/>
                  </a:cubicBezTo>
                  <a:cubicBezTo>
                    <a:pt x="52505" y="101"/>
                    <a:pt x="50336" y="101"/>
                    <a:pt x="48302" y="134"/>
                  </a:cubicBezTo>
                  <a:cubicBezTo>
                    <a:pt x="39195" y="167"/>
                    <a:pt x="33291" y="201"/>
                    <a:pt x="30622" y="201"/>
                  </a:cubicBezTo>
                  <a:cubicBezTo>
                    <a:pt x="28988" y="201"/>
                    <a:pt x="27754" y="267"/>
                    <a:pt x="26853" y="334"/>
                  </a:cubicBezTo>
                  <a:cubicBezTo>
                    <a:pt x="25485" y="501"/>
                    <a:pt x="24318" y="801"/>
                    <a:pt x="23284" y="1268"/>
                  </a:cubicBezTo>
                  <a:cubicBezTo>
                    <a:pt x="22116" y="1802"/>
                    <a:pt x="21149" y="2602"/>
                    <a:pt x="20415" y="3636"/>
                  </a:cubicBezTo>
                  <a:cubicBezTo>
                    <a:pt x="19915" y="4370"/>
                    <a:pt x="19581" y="5137"/>
                    <a:pt x="19481" y="5938"/>
                  </a:cubicBezTo>
                  <a:lnTo>
                    <a:pt x="26252" y="6038"/>
                  </a:lnTo>
                  <a:cubicBezTo>
                    <a:pt x="24418" y="10641"/>
                    <a:pt x="23017" y="14144"/>
                    <a:pt x="22183" y="16512"/>
                  </a:cubicBezTo>
                  <a:cubicBezTo>
                    <a:pt x="22016" y="17013"/>
                    <a:pt x="21849" y="17513"/>
                    <a:pt x="21649" y="18013"/>
                  </a:cubicBezTo>
                  <a:cubicBezTo>
                    <a:pt x="20782" y="20482"/>
                    <a:pt x="19915" y="22717"/>
                    <a:pt x="19014" y="24852"/>
                  </a:cubicBezTo>
                  <a:cubicBezTo>
                    <a:pt x="18747" y="25552"/>
                    <a:pt x="18447" y="26286"/>
                    <a:pt x="18147" y="26953"/>
                  </a:cubicBezTo>
                  <a:lnTo>
                    <a:pt x="17780" y="27820"/>
                  </a:lnTo>
                  <a:cubicBezTo>
                    <a:pt x="17146" y="29221"/>
                    <a:pt x="16746" y="30189"/>
                    <a:pt x="16579" y="30722"/>
                  </a:cubicBezTo>
                  <a:cubicBezTo>
                    <a:pt x="16512" y="30856"/>
                    <a:pt x="16479" y="31023"/>
                    <a:pt x="16445" y="31156"/>
                  </a:cubicBezTo>
                  <a:cubicBezTo>
                    <a:pt x="16112" y="32057"/>
                    <a:pt x="15912" y="32957"/>
                    <a:pt x="15812" y="33725"/>
                  </a:cubicBezTo>
                  <a:cubicBezTo>
                    <a:pt x="15778" y="34025"/>
                    <a:pt x="15778" y="34358"/>
                    <a:pt x="15778" y="34725"/>
                  </a:cubicBezTo>
                  <a:cubicBezTo>
                    <a:pt x="15778" y="35359"/>
                    <a:pt x="15812" y="36060"/>
                    <a:pt x="15945" y="36827"/>
                  </a:cubicBezTo>
                  <a:cubicBezTo>
                    <a:pt x="16079" y="37794"/>
                    <a:pt x="16279" y="38862"/>
                    <a:pt x="16612" y="40029"/>
                  </a:cubicBezTo>
                  <a:cubicBezTo>
                    <a:pt x="17079" y="41797"/>
                    <a:pt x="17313" y="42831"/>
                    <a:pt x="17413" y="43165"/>
                  </a:cubicBezTo>
                  <a:cubicBezTo>
                    <a:pt x="17446" y="43365"/>
                    <a:pt x="17480" y="43632"/>
                    <a:pt x="17513" y="43832"/>
                  </a:cubicBezTo>
                  <a:cubicBezTo>
                    <a:pt x="17613" y="44232"/>
                    <a:pt x="17646" y="44632"/>
                    <a:pt x="17746" y="44966"/>
                  </a:cubicBezTo>
                  <a:cubicBezTo>
                    <a:pt x="17580" y="44966"/>
                    <a:pt x="17446" y="44966"/>
                    <a:pt x="17279" y="44899"/>
                  </a:cubicBezTo>
                  <a:cubicBezTo>
                    <a:pt x="16247" y="44837"/>
                    <a:pt x="15214" y="44807"/>
                    <a:pt x="14181" y="44807"/>
                  </a:cubicBezTo>
                  <a:cubicBezTo>
                    <a:pt x="11878" y="44807"/>
                    <a:pt x="9575" y="44956"/>
                    <a:pt x="7272" y="45233"/>
                  </a:cubicBezTo>
                  <a:cubicBezTo>
                    <a:pt x="6338" y="45366"/>
                    <a:pt x="5604" y="45500"/>
                    <a:pt x="5004" y="45666"/>
                  </a:cubicBezTo>
                  <a:cubicBezTo>
                    <a:pt x="4237" y="45867"/>
                    <a:pt x="3570" y="46200"/>
                    <a:pt x="3003" y="46634"/>
                  </a:cubicBezTo>
                  <a:cubicBezTo>
                    <a:pt x="2435" y="47067"/>
                    <a:pt x="2002" y="47635"/>
                    <a:pt x="1735" y="48302"/>
                  </a:cubicBezTo>
                  <a:cubicBezTo>
                    <a:pt x="1602" y="48535"/>
                    <a:pt x="1501" y="48735"/>
                    <a:pt x="1468" y="49036"/>
                  </a:cubicBezTo>
                  <a:cubicBezTo>
                    <a:pt x="1301" y="49569"/>
                    <a:pt x="1268" y="50070"/>
                    <a:pt x="1301" y="50637"/>
                  </a:cubicBezTo>
                  <a:cubicBezTo>
                    <a:pt x="1301" y="50970"/>
                    <a:pt x="1401" y="51337"/>
                    <a:pt x="1468" y="51671"/>
                  </a:cubicBezTo>
                  <a:cubicBezTo>
                    <a:pt x="1768" y="51404"/>
                    <a:pt x="2069" y="51204"/>
                    <a:pt x="2402" y="50970"/>
                  </a:cubicBezTo>
                  <a:lnTo>
                    <a:pt x="2402" y="51004"/>
                  </a:lnTo>
                  <a:cubicBezTo>
                    <a:pt x="2936" y="51804"/>
                    <a:pt x="3436" y="52638"/>
                    <a:pt x="3836" y="53505"/>
                  </a:cubicBezTo>
                  <a:cubicBezTo>
                    <a:pt x="3436" y="53806"/>
                    <a:pt x="3003" y="54139"/>
                    <a:pt x="2636" y="54506"/>
                  </a:cubicBezTo>
                  <a:cubicBezTo>
                    <a:pt x="901" y="56241"/>
                    <a:pt x="0" y="58376"/>
                    <a:pt x="0" y="60844"/>
                  </a:cubicBezTo>
                  <a:cubicBezTo>
                    <a:pt x="0" y="63312"/>
                    <a:pt x="901" y="65414"/>
                    <a:pt x="2636" y="67182"/>
                  </a:cubicBezTo>
                  <a:lnTo>
                    <a:pt x="2802" y="67349"/>
                  </a:lnTo>
                  <a:cubicBezTo>
                    <a:pt x="4504" y="68983"/>
                    <a:pt x="6572" y="69817"/>
                    <a:pt x="8973" y="69817"/>
                  </a:cubicBezTo>
                  <a:cubicBezTo>
                    <a:pt x="11442" y="69817"/>
                    <a:pt x="13577" y="68916"/>
                    <a:pt x="15311" y="67182"/>
                  </a:cubicBezTo>
                  <a:cubicBezTo>
                    <a:pt x="17079" y="65414"/>
                    <a:pt x="17947" y="63346"/>
                    <a:pt x="17947" y="60844"/>
                  </a:cubicBezTo>
                  <a:cubicBezTo>
                    <a:pt x="17947" y="60144"/>
                    <a:pt x="17846" y="59476"/>
                    <a:pt x="17746" y="58843"/>
                  </a:cubicBezTo>
                  <a:cubicBezTo>
                    <a:pt x="18881" y="58709"/>
                    <a:pt x="19848" y="58576"/>
                    <a:pt x="20882" y="58509"/>
                  </a:cubicBezTo>
                  <a:cubicBezTo>
                    <a:pt x="20915" y="58542"/>
                    <a:pt x="20949" y="58642"/>
                    <a:pt x="20982" y="58676"/>
                  </a:cubicBezTo>
                  <a:cubicBezTo>
                    <a:pt x="21649" y="59476"/>
                    <a:pt x="22450" y="60043"/>
                    <a:pt x="23250" y="60410"/>
                  </a:cubicBezTo>
                  <a:cubicBezTo>
                    <a:pt x="23717" y="60644"/>
                    <a:pt x="24218" y="60811"/>
                    <a:pt x="24785" y="60877"/>
                  </a:cubicBezTo>
                  <a:lnTo>
                    <a:pt x="25652" y="61011"/>
                  </a:lnTo>
                  <a:lnTo>
                    <a:pt x="25919" y="61011"/>
                  </a:lnTo>
                  <a:cubicBezTo>
                    <a:pt x="26085" y="61021"/>
                    <a:pt x="26283" y="61025"/>
                    <a:pt x="26512" y="61025"/>
                  </a:cubicBezTo>
                  <a:cubicBezTo>
                    <a:pt x="27065" y="61025"/>
                    <a:pt x="27801" y="61001"/>
                    <a:pt x="28721" y="60977"/>
                  </a:cubicBezTo>
                  <a:cubicBezTo>
                    <a:pt x="32212" y="60774"/>
                    <a:pt x="36170" y="60687"/>
                    <a:pt x="40566" y="60687"/>
                  </a:cubicBezTo>
                  <a:cubicBezTo>
                    <a:pt x="41924" y="60687"/>
                    <a:pt x="43325" y="60695"/>
                    <a:pt x="44766" y="60711"/>
                  </a:cubicBezTo>
                  <a:cubicBezTo>
                    <a:pt x="45199" y="60711"/>
                    <a:pt x="47668" y="60744"/>
                    <a:pt x="52138" y="60877"/>
                  </a:cubicBezTo>
                  <a:cubicBezTo>
                    <a:pt x="53539" y="60911"/>
                    <a:pt x="55206" y="60944"/>
                    <a:pt x="57041" y="61011"/>
                  </a:cubicBezTo>
                  <a:lnTo>
                    <a:pt x="57508" y="61011"/>
                  </a:lnTo>
                  <a:cubicBezTo>
                    <a:pt x="58542" y="61044"/>
                    <a:pt x="59676" y="61044"/>
                    <a:pt x="60844" y="61078"/>
                  </a:cubicBezTo>
                  <a:cubicBezTo>
                    <a:pt x="61154" y="61098"/>
                    <a:pt x="61442" y="61106"/>
                    <a:pt x="61707" y="61106"/>
                  </a:cubicBezTo>
                  <a:cubicBezTo>
                    <a:pt x="62298" y="61106"/>
                    <a:pt x="62777" y="61067"/>
                    <a:pt x="63145" y="61044"/>
                  </a:cubicBezTo>
                  <a:cubicBezTo>
                    <a:pt x="63979" y="60944"/>
                    <a:pt x="64680" y="60711"/>
                    <a:pt x="65280" y="60377"/>
                  </a:cubicBezTo>
                  <a:cubicBezTo>
                    <a:pt x="65881" y="60010"/>
                    <a:pt x="66515" y="59376"/>
                    <a:pt x="67048" y="58509"/>
                  </a:cubicBezTo>
                  <a:cubicBezTo>
                    <a:pt x="67415" y="58509"/>
                    <a:pt x="67715" y="58509"/>
                    <a:pt x="67949" y="58542"/>
                  </a:cubicBezTo>
                  <a:cubicBezTo>
                    <a:pt x="68516" y="58576"/>
                    <a:pt x="68950" y="58576"/>
                    <a:pt x="69216" y="58576"/>
                  </a:cubicBezTo>
                  <a:cubicBezTo>
                    <a:pt x="69517" y="58576"/>
                    <a:pt x="69817" y="58576"/>
                    <a:pt x="70050" y="58542"/>
                  </a:cubicBezTo>
                  <a:lnTo>
                    <a:pt x="70050" y="58542"/>
                  </a:lnTo>
                  <a:cubicBezTo>
                    <a:pt x="69850" y="59276"/>
                    <a:pt x="69784" y="60077"/>
                    <a:pt x="69784" y="60911"/>
                  </a:cubicBezTo>
                  <a:cubicBezTo>
                    <a:pt x="69784" y="63379"/>
                    <a:pt x="70651" y="65514"/>
                    <a:pt x="72419" y="67249"/>
                  </a:cubicBezTo>
                  <a:cubicBezTo>
                    <a:pt x="72986" y="67849"/>
                    <a:pt x="73653" y="68383"/>
                    <a:pt x="74353" y="68750"/>
                  </a:cubicBezTo>
                  <a:cubicBezTo>
                    <a:pt x="75388" y="69350"/>
                    <a:pt x="76488" y="69717"/>
                    <a:pt x="77723" y="69850"/>
                  </a:cubicBezTo>
                  <a:cubicBezTo>
                    <a:pt x="78089" y="69884"/>
                    <a:pt x="78390" y="69884"/>
                    <a:pt x="78790" y="69884"/>
                  </a:cubicBezTo>
                  <a:cubicBezTo>
                    <a:pt x="81225" y="69884"/>
                    <a:pt x="83360" y="69017"/>
                    <a:pt x="85128" y="67249"/>
                  </a:cubicBezTo>
                  <a:cubicBezTo>
                    <a:pt x="86862" y="65514"/>
                    <a:pt x="87730" y="63413"/>
                    <a:pt x="87730" y="60911"/>
                  </a:cubicBezTo>
                  <a:cubicBezTo>
                    <a:pt x="87730" y="59543"/>
                    <a:pt x="87496" y="58309"/>
                    <a:pt x="86962" y="57175"/>
                  </a:cubicBezTo>
                  <a:cubicBezTo>
                    <a:pt x="87229" y="57108"/>
                    <a:pt x="87530" y="57041"/>
                    <a:pt x="87896" y="56975"/>
                  </a:cubicBezTo>
                  <a:cubicBezTo>
                    <a:pt x="88730" y="56808"/>
                    <a:pt x="89364" y="56574"/>
                    <a:pt x="89931" y="56408"/>
                  </a:cubicBezTo>
                  <a:cubicBezTo>
                    <a:pt x="90165" y="56341"/>
                    <a:pt x="90365" y="56241"/>
                    <a:pt x="90532" y="56141"/>
                  </a:cubicBezTo>
                  <a:cubicBezTo>
                    <a:pt x="91232" y="56975"/>
                    <a:pt x="91999" y="57408"/>
                    <a:pt x="92767" y="57575"/>
                  </a:cubicBezTo>
                  <a:cubicBezTo>
                    <a:pt x="92867" y="57575"/>
                    <a:pt x="93000" y="57642"/>
                    <a:pt x="93167" y="57642"/>
                  </a:cubicBezTo>
                  <a:lnTo>
                    <a:pt x="93334" y="57642"/>
                  </a:lnTo>
                  <a:cubicBezTo>
                    <a:pt x="93334" y="57375"/>
                    <a:pt x="93367" y="57141"/>
                    <a:pt x="93367" y="56908"/>
                  </a:cubicBezTo>
                  <a:cubicBezTo>
                    <a:pt x="93467" y="54973"/>
                    <a:pt x="93367" y="52972"/>
                    <a:pt x="93033" y="50970"/>
                  </a:cubicBezTo>
                  <a:cubicBezTo>
                    <a:pt x="92867" y="49870"/>
                    <a:pt x="92633" y="49002"/>
                    <a:pt x="92333" y="48302"/>
                  </a:cubicBezTo>
                  <a:cubicBezTo>
                    <a:pt x="91933" y="47368"/>
                    <a:pt x="91432" y="46667"/>
                    <a:pt x="90765" y="46200"/>
                  </a:cubicBezTo>
                  <a:cubicBezTo>
                    <a:pt x="90265" y="45867"/>
                    <a:pt x="89664" y="45633"/>
                    <a:pt x="88964" y="45466"/>
                  </a:cubicBezTo>
                  <a:cubicBezTo>
                    <a:pt x="88964" y="45300"/>
                    <a:pt x="88964" y="45133"/>
                    <a:pt x="88997" y="44899"/>
                  </a:cubicBezTo>
                  <a:cubicBezTo>
                    <a:pt x="89131" y="43965"/>
                    <a:pt x="89197" y="43198"/>
                    <a:pt x="89231" y="42731"/>
                  </a:cubicBezTo>
                  <a:cubicBezTo>
                    <a:pt x="89297" y="41897"/>
                    <a:pt x="89197" y="41197"/>
                    <a:pt x="88997" y="40529"/>
                  </a:cubicBezTo>
                  <a:cubicBezTo>
                    <a:pt x="88730" y="39796"/>
                    <a:pt x="88330" y="39195"/>
                    <a:pt x="87796" y="38828"/>
                  </a:cubicBezTo>
                  <a:cubicBezTo>
                    <a:pt x="87296" y="38495"/>
                    <a:pt x="86662" y="38328"/>
                    <a:pt x="85895" y="38328"/>
                  </a:cubicBezTo>
                  <a:cubicBezTo>
                    <a:pt x="85395" y="38328"/>
                    <a:pt x="84728" y="38395"/>
                    <a:pt x="83894" y="38561"/>
                  </a:cubicBezTo>
                  <a:cubicBezTo>
                    <a:pt x="82726" y="38795"/>
                    <a:pt x="81559" y="38995"/>
                    <a:pt x="80358" y="39195"/>
                  </a:cubicBezTo>
                  <a:cubicBezTo>
                    <a:pt x="80458" y="38161"/>
                    <a:pt x="80458" y="37027"/>
                    <a:pt x="80358" y="35893"/>
                  </a:cubicBezTo>
                  <a:cubicBezTo>
                    <a:pt x="80224" y="34358"/>
                    <a:pt x="79891" y="32557"/>
                    <a:pt x="79390" y="30522"/>
                  </a:cubicBezTo>
                  <a:cubicBezTo>
                    <a:pt x="78990" y="28955"/>
                    <a:pt x="78657" y="27654"/>
                    <a:pt x="78356" y="26620"/>
                  </a:cubicBezTo>
                  <a:cubicBezTo>
                    <a:pt x="80291" y="26486"/>
                    <a:pt x="82126" y="26353"/>
                    <a:pt x="83894" y="26319"/>
                  </a:cubicBezTo>
                  <a:cubicBezTo>
                    <a:pt x="84194" y="26319"/>
                    <a:pt x="84394" y="26286"/>
                    <a:pt x="84527" y="26286"/>
                  </a:cubicBezTo>
                  <a:cubicBezTo>
                    <a:pt x="84561" y="26286"/>
                    <a:pt x="84627" y="26286"/>
                    <a:pt x="84661" y="26219"/>
                  </a:cubicBezTo>
                  <a:cubicBezTo>
                    <a:pt x="84828" y="26186"/>
                    <a:pt x="84961" y="26119"/>
                    <a:pt x="85061" y="26019"/>
                  </a:cubicBezTo>
                  <a:cubicBezTo>
                    <a:pt x="85328" y="25819"/>
                    <a:pt x="85461" y="25519"/>
                    <a:pt x="85495" y="25052"/>
                  </a:cubicBezTo>
                  <a:cubicBezTo>
                    <a:pt x="85528" y="24785"/>
                    <a:pt x="85495" y="24551"/>
                    <a:pt x="85361" y="24385"/>
                  </a:cubicBezTo>
                  <a:cubicBezTo>
                    <a:pt x="85228" y="24285"/>
                    <a:pt x="84994" y="24218"/>
                    <a:pt x="84661" y="24218"/>
                  </a:cubicBezTo>
                  <a:cubicBezTo>
                    <a:pt x="84361" y="24218"/>
                    <a:pt x="84060" y="24285"/>
                    <a:pt x="83794" y="24285"/>
                  </a:cubicBezTo>
                  <a:cubicBezTo>
                    <a:pt x="81425" y="24385"/>
                    <a:pt x="79390" y="24485"/>
                    <a:pt x="77823" y="24551"/>
                  </a:cubicBezTo>
                  <a:cubicBezTo>
                    <a:pt x="77356" y="22850"/>
                    <a:pt x="77022" y="21349"/>
                    <a:pt x="76822" y="20115"/>
                  </a:cubicBezTo>
                  <a:cubicBezTo>
                    <a:pt x="76789" y="19948"/>
                    <a:pt x="76789" y="19781"/>
                    <a:pt x="76722" y="19648"/>
                  </a:cubicBezTo>
                  <a:cubicBezTo>
                    <a:pt x="76688" y="19481"/>
                    <a:pt x="76688" y="19281"/>
                    <a:pt x="76655" y="19047"/>
                  </a:cubicBezTo>
                  <a:cubicBezTo>
                    <a:pt x="76455" y="17380"/>
                    <a:pt x="76322" y="15111"/>
                    <a:pt x="76221" y="12176"/>
                  </a:cubicBezTo>
                  <a:lnTo>
                    <a:pt x="76221" y="11642"/>
                  </a:lnTo>
                  <a:cubicBezTo>
                    <a:pt x="76188" y="9541"/>
                    <a:pt x="76121" y="7806"/>
                    <a:pt x="75988" y="6438"/>
                  </a:cubicBezTo>
                  <a:lnTo>
                    <a:pt x="78523" y="6438"/>
                  </a:lnTo>
                  <a:cubicBezTo>
                    <a:pt x="79124" y="5204"/>
                    <a:pt x="79224" y="4203"/>
                    <a:pt x="78957" y="3436"/>
                  </a:cubicBezTo>
                  <a:cubicBezTo>
                    <a:pt x="78556" y="2369"/>
                    <a:pt x="77889" y="1602"/>
                    <a:pt x="76989" y="1035"/>
                  </a:cubicBezTo>
                  <a:cubicBezTo>
                    <a:pt x="76188" y="601"/>
                    <a:pt x="75254" y="267"/>
                    <a:pt x="74087" y="134"/>
                  </a:cubicBezTo>
                  <a:cubicBezTo>
                    <a:pt x="73353" y="34"/>
                    <a:pt x="72319" y="0"/>
                    <a:pt x="70984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490" name="Google Shape;1119;p46">
              <a:extLst>
                <a:ext uri="{FF2B5EF4-FFF2-40B4-BE49-F238E27FC236}">
                  <a16:creationId xmlns:a16="http://schemas.microsoft.com/office/drawing/2014/main" id="{BC2E89DC-611E-520B-C558-11EA60019AFD}"/>
                </a:ext>
              </a:extLst>
            </p:cNvPr>
            <p:cNvGrpSpPr/>
            <p:nvPr/>
          </p:nvGrpSpPr>
          <p:grpSpPr>
            <a:xfrm>
              <a:off x="3913002" y="2605428"/>
              <a:ext cx="1867555" cy="1395421"/>
              <a:chOff x="3923804" y="2605428"/>
              <a:chExt cx="1867555" cy="1395421"/>
            </a:xfrm>
          </p:grpSpPr>
          <p:sp>
            <p:nvSpPr>
              <p:cNvPr id="491" name="Google Shape;1120;p46">
                <a:extLst>
                  <a:ext uri="{FF2B5EF4-FFF2-40B4-BE49-F238E27FC236}">
                    <a16:creationId xmlns:a16="http://schemas.microsoft.com/office/drawing/2014/main" id="{DAFE1BCE-59DD-BBF5-3220-30D661E7620E}"/>
                  </a:ext>
                </a:extLst>
              </p:cNvPr>
              <p:cNvSpPr/>
              <p:nvPr/>
            </p:nvSpPr>
            <p:spPr>
              <a:xfrm>
                <a:off x="3957817" y="3502761"/>
                <a:ext cx="399540" cy="69883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3495" extrusionOk="0">
                    <a:moveTo>
                      <a:pt x="12447" y="0"/>
                    </a:moveTo>
                    <a:cubicBezTo>
                      <a:pt x="10144" y="0"/>
                      <a:pt x="7841" y="149"/>
                      <a:pt x="5538" y="426"/>
                    </a:cubicBezTo>
                    <a:cubicBezTo>
                      <a:pt x="4638" y="559"/>
                      <a:pt x="3870" y="692"/>
                      <a:pt x="3303" y="859"/>
                    </a:cubicBezTo>
                    <a:cubicBezTo>
                      <a:pt x="2503" y="1059"/>
                      <a:pt x="1836" y="1393"/>
                      <a:pt x="1302" y="1827"/>
                    </a:cubicBezTo>
                    <a:cubicBezTo>
                      <a:pt x="701" y="2260"/>
                      <a:pt x="301" y="2827"/>
                      <a:pt x="1" y="3494"/>
                    </a:cubicBezTo>
                    <a:cubicBezTo>
                      <a:pt x="535" y="3161"/>
                      <a:pt x="1068" y="2827"/>
                      <a:pt x="1702" y="2527"/>
                    </a:cubicBezTo>
                    <a:cubicBezTo>
                      <a:pt x="3470" y="1660"/>
                      <a:pt x="5538" y="1059"/>
                      <a:pt x="7973" y="759"/>
                    </a:cubicBezTo>
                    <a:cubicBezTo>
                      <a:pt x="9611" y="572"/>
                      <a:pt x="11381" y="467"/>
                      <a:pt x="13305" y="467"/>
                    </a:cubicBezTo>
                    <a:cubicBezTo>
                      <a:pt x="14123" y="467"/>
                      <a:pt x="14970" y="486"/>
                      <a:pt x="15846" y="526"/>
                    </a:cubicBezTo>
                    <a:cubicBezTo>
                      <a:pt x="16913" y="559"/>
                      <a:pt x="18281" y="659"/>
                      <a:pt x="19982" y="826"/>
                    </a:cubicBezTo>
                    <a:cubicBezTo>
                      <a:pt x="19982" y="692"/>
                      <a:pt x="19915" y="559"/>
                      <a:pt x="19915" y="459"/>
                    </a:cubicBezTo>
                    <a:cubicBezTo>
                      <a:pt x="18514" y="359"/>
                      <a:pt x="17046" y="225"/>
                      <a:pt x="15545" y="92"/>
                    </a:cubicBezTo>
                    <a:cubicBezTo>
                      <a:pt x="14513" y="30"/>
                      <a:pt x="13480" y="0"/>
                      <a:pt x="124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92" name="Google Shape;1121;p46">
                <a:extLst>
                  <a:ext uri="{FF2B5EF4-FFF2-40B4-BE49-F238E27FC236}">
                    <a16:creationId xmlns:a16="http://schemas.microsoft.com/office/drawing/2014/main" id="{10B80073-2B30-022B-B7B4-B755D770000A}"/>
                  </a:ext>
                </a:extLst>
              </p:cNvPr>
              <p:cNvSpPr/>
              <p:nvPr/>
            </p:nvSpPr>
            <p:spPr>
              <a:xfrm>
                <a:off x="3923804" y="3642678"/>
                <a:ext cx="1754181" cy="358170"/>
              </a:xfrm>
              <a:custGeom>
                <a:avLst/>
                <a:gdLst/>
                <a:ahLst/>
                <a:cxnLst/>
                <a:rect l="l" t="t" r="r" b="b"/>
                <a:pathLst>
                  <a:path w="87731" h="17913" extrusionOk="0">
                    <a:moveTo>
                      <a:pt x="78690" y="4236"/>
                    </a:moveTo>
                    <a:cubicBezTo>
                      <a:pt x="79991" y="4236"/>
                      <a:pt x="81125" y="4703"/>
                      <a:pt x="82026" y="5604"/>
                    </a:cubicBezTo>
                    <a:cubicBezTo>
                      <a:pt x="82960" y="6571"/>
                      <a:pt x="83427" y="7672"/>
                      <a:pt x="83427" y="8940"/>
                    </a:cubicBezTo>
                    <a:cubicBezTo>
                      <a:pt x="83427" y="10241"/>
                      <a:pt x="82960" y="11375"/>
                      <a:pt x="82026" y="12275"/>
                    </a:cubicBezTo>
                    <a:cubicBezTo>
                      <a:pt x="81125" y="13209"/>
                      <a:pt x="79991" y="13676"/>
                      <a:pt x="78690" y="13676"/>
                    </a:cubicBezTo>
                    <a:cubicBezTo>
                      <a:pt x="77423" y="13676"/>
                      <a:pt x="76289" y="13209"/>
                      <a:pt x="75355" y="12275"/>
                    </a:cubicBezTo>
                    <a:cubicBezTo>
                      <a:pt x="74454" y="11375"/>
                      <a:pt x="73987" y="10241"/>
                      <a:pt x="73987" y="8940"/>
                    </a:cubicBezTo>
                    <a:cubicBezTo>
                      <a:pt x="73987" y="7639"/>
                      <a:pt x="74454" y="6538"/>
                      <a:pt x="75355" y="5604"/>
                    </a:cubicBezTo>
                    <a:cubicBezTo>
                      <a:pt x="76289" y="4703"/>
                      <a:pt x="77423" y="4236"/>
                      <a:pt x="78690" y="4236"/>
                    </a:cubicBezTo>
                    <a:close/>
                    <a:moveTo>
                      <a:pt x="8940" y="4270"/>
                    </a:moveTo>
                    <a:cubicBezTo>
                      <a:pt x="9841" y="4270"/>
                      <a:pt x="10675" y="4503"/>
                      <a:pt x="11376" y="4937"/>
                    </a:cubicBezTo>
                    <a:cubicBezTo>
                      <a:pt x="11709" y="5170"/>
                      <a:pt x="12009" y="5371"/>
                      <a:pt x="12276" y="5671"/>
                    </a:cubicBezTo>
                    <a:cubicBezTo>
                      <a:pt x="13210" y="6571"/>
                      <a:pt x="13677" y="7706"/>
                      <a:pt x="13677" y="9006"/>
                    </a:cubicBezTo>
                    <a:cubicBezTo>
                      <a:pt x="13677" y="10274"/>
                      <a:pt x="13210" y="11408"/>
                      <a:pt x="12276" y="12342"/>
                    </a:cubicBezTo>
                    <a:cubicBezTo>
                      <a:pt x="11376" y="13243"/>
                      <a:pt x="10241" y="13710"/>
                      <a:pt x="8940" y="13710"/>
                    </a:cubicBezTo>
                    <a:cubicBezTo>
                      <a:pt x="7673" y="13710"/>
                      <a:pt x="6539" y="13243"/>
                      <a:pt x="5605" y="12342"/>
                    </a:cubicBezTo>
                    <a:lnTo>
                      <a:pt x="5571" y="12275"/>
                    </a:lnTo>
                    <a:cubicBezTo>
                      <a:pt x="4704" y="11375"/>
                      <a:pt x="4237" y="10274"/>
                      <a:pt x="4237" y="9006"/>
                    </a:cubicBezTo>
                    <a:cubicBezTo>
                      <a:pt x="4237" y="7706"/>
                      <a:pt x="4704" y="6571"/>
                      <a:pt x="5605" y="5671"/>
                    </a:cubicBezTo>
                    <a:cubicBezTo>
                      <a:pt x="6539" y="4737"/>
                      <a:pt x="7673" y="4270"/>
                      <a:pt x="8940" y="4270"/>
                    </a:cubicBezTo>
                    <a:close/>
                    <a:moveTo>
                      <a:pt x="8940" y="0"/>
                    </a:moveTo>
                    <a:cubicBezTo>
                      <a:pt x="7039" y="0"/>
                      <a:pt x="5305" y="534"/>
                      <a:pt x="3837" y="1568"/>
                    </a:cubicBezTo>
                    <a:cubicBezTo>
                      <a:pt x="3403" y="1868"/>
                      <a:pt x="2970" y="2202"/>
                      <a:pt x="2603" y="2569"/>
                    </a:cubicBezTo>
                    <a:cubicBezTo>
                      <a:pt x="868" y="4336"/>
                      <a:pt x="1" y="6438"/>
                      <a:pt x="1" y="8906"/>
                    </a:cubicBezTo>
                    <a:cubicBezTo>
                      <a:pt x="1" y="11375"/>
                      <a:pt x="868" y="13510"/>
                      <a:pt x="2603" y="15244"/>
                    </a:cubicBezTo>
                    <a:lnTo>
                      <a:pt x="2769" y="15411"/>
                    </a:lnTo>
                    <a:cubicBezTo>
                      <a:pt x="4504" y="17046"/>
                      <a:pt x="6539" y="17879"/>
                      <a:pt x="8940" y="17879"/>
                    </a:cubicBezTo>
                    <a:cubicBezTo>
                      <a:pt x="11409" y="17879"/>
                      <a:pt x="13544" y="16979"/>
                      <a:pt x="15278" y="15244"/>
                    </a:cubicBezTo>
                    <a:cubicBezTo>
                      <a:pt x="17046" y="13476"/>
                      <a:pt x="17914" y="11408"/>
                      <a:pt x="17914" y="8906"/>
                    </a:cubicBezTo>
                    <a:cubicBezTo>
                      <a:pt x="17914" y="8206"/>
                      <a:pt x="17813" y="7539"/>
                      <a:pt x="17713" y="6905"/>
                    </a:cubicBezTo>
                    <a:cubicBezTo>
                      <a:pt x="17346" y="5337"/>
                      <a:pt x="16546" y="3903"/>
                      <a:pt x="15278" y="2602"/>
                    </a:cubicBezTo>
                    <a:cubicBezTo>
                      <a:pt x="14845" y="2168"/>
                      <a:pt x="14344" y="1735"/>
                      <a:pt x="13844" y="1401"/>
                    </a:cubicBezTo>
                    <a:cubicBezTo>
                      <a:pt x="12410" y="434"/>
                      <a:pt x="10775" y="0"/>
                      <a:pt x="8940" y="0"/>
                    </a:cubicBezTo>
                    <a:close/>
                    <a:moveTo>
                      <a:pt x="78724" y="0"/>
                    </a:moveTo>
                    <a:cubicBezTo>
                      <a:pt x="76255" y="0"/>
                      <a:pt x="74120" y="867"/>
                      <a:pt x="72386" y="2602"/>
                    </a:cubicBezTo>
                    <a:cubicBezTo>
                      <a:pt x="71218" y="3769"/>
                      <a:pt x="70451" y="5104"/>
                      <a:pt x="70051" y="6571"/>
                    </a:cubicBezTo>
                    <a:cubicBezTo>
                      <a:pt x="69817" y="7339"/>
                      <a:pt x="69751" y="8106"/>
                      <a:pt x="69751" y="8940"/>
                    </a:cubicBezTo>
                    <a:cubicBezTo>
                      <a:pt x="69751" y="11408"/>
                      <a:pt x="70618" y="13543"/>
                      <a:pt x="72386" y="15278"/>
                    </a:cubicBezTo>
                    <a:cubicBezTo>
                      <a:pt x="72953" y="15878"/>
                      <a:pt x="73620" y="16412"/>
                      <a:pt x="74320" y="16779"/>
                    </a:cubicBezTo>
                    <a:cubicBezTo>
                      <a:pt x="75388" y="17379"/>
                      <a:pt x="76455" y="17746"/>
                      <a:pt x="77723" y="17879"/>
                    </a:cubicBezTo>
                    <a:cubicBezTo>
                      <a:pt x="78056" y="17913"/>
                      <a:pt x="78390" y="17913"/>
                      <a:pt x="78757" y="17913"/>
                    </a:cubicBezTo>
                    <a:cubicBezTo>
                      <a:pt x="81225" y="17913"/>
                      <a:pt x="83327" y="17046"/>
                      <a:pt x="85095" y="15278"/>
                    </a:cubicBezTo>
                    <a:cubicBezTo>
                      <a:pt x="86829" y="13543"/>
                      <a:pt x="87730" y="11442"/>
                      <a:pt x="87730" y="8940"/>
                    </a:cubicBezTo>
                    <a:cubicBezTo>
                      <a:pt x="87663" y="7605"/>
                      <a:pt x="87430" y="6371"/>
                      <a:pt x="86896" y="5204"/>
                    </a:cubicBezTo>
                    <a:cubicBezTo>
                      <a:pt x="86462" y="4270"/>
                      <a:pt x="85829" y="3402"/>
                      <a:pt x="85061" y="2602"/>
                    </a:cubicBezTo>
                    <a:cubicBezTo>
                      <a:pt x="83294" y="867"/>
                      <a:pt x="81225" y="0"/>
                      <a:pt x="78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93" name="Google Shape;1122;p46">
                <a:extLst>
                  <a:ext uri="{FF2B5EF4-FFF2-40B4-BE49-F238E27FC236}">
                    <a16:creationId xmlns:a16="http://schemas.microsoft.com/office/drawing/2014/main" id="{2E7EC7C0-E09D-037C-E3F8-F3E110E50085}"/>
                  </a:ext>
                </a:extLst>
              </p:cNvPr>
              <p:cNvSpPr/>
              <p:nvPr/>
            </p:nvSpPr>
            <p:spPr>
              <a:xfrm>
                <a:off x="3971175" y="3141060"/>
                <a:ext cx="1761500" cy="705684"/>
              </a:xfrm>
              <a:custGeom>
                <a:avLst/>
                <a:gdLst/>
                <a:ahLst/>
                <a:cxnLst/>
                <a:rect l="l" t="t" r="r" b="b"/>
                <a:pathLst>
                  <a:path w="88097" h="35293" extrusionOk="0">
                    <a:moveTo>
                      <a:pt x="32723" y="0"/>
                    </a:moveTo>
                    <a:cubicBezTo>
                      <a:pt x="32423" y="301"/>
                      <a:pt x="32190" y="601"/>
                      <a:pt x="31890" y="834"/>
                    </a:cubicBezTo>
                    <a:lnTo>
                      <a:pt x="32256" y="2102"/>
                    </a:lnTo>
                    <a:cubicBezTo>
                      <a:pt x="32690" y="1735"/>
                      <a:pt x="33157" y="1301"/>
                      <a:pt x="33557" y="934"/>
                    </a:cubicBezTo>
                    <a:cubicBezTo>
                      <a:pt x="33257" y="634"/>
                      <a:pt x="32990" y="301"/>
                      <a:pt x="32723" y="0"/>
                    </a:cubicBezTo>
                    <a:close/>
                    <a:moveTo>
                      <a:pt x="77264" y="21760"/>
                    </a:moveTo>
                    <a:cubicBezTo>
                      <a:pt x="76651" y="21760"/>
                      <a:pt x="76036" y="21812"/>
                      <a:pt x="75421" y="21916"/>
                    </a:cubicBezTo>
                    <a:cubicBezTo>
                      <a:pt x="73519" y="22250"/>
                      <a:pt x="71718" y="23017"/>
                      <a:pt x="70083" y="24251"/>
                    </a:cubicBezTo>
                    <a:cubicBezTo>
                      <a:pt x="68516" y="25452"/>
                      <a:pt x="67215" y="26920"/>
                      <a:pt x="66247" y="28688"/>
                    </a:cubicBezTo>
                    <a:cubicBezTo>
                      <a:pt x="65680" y="29922"/>
                      <a:pt x="65213" y="30789"/>
                      <a:pt x="64846" y="31356"/>
                    </a:cubicBezTo>
                    <a:cubicBezTo>
                      <a:pt x="64780" y="31456"/>
                      <a:pt x="64713" y="31523"/>
                      <a:pt x="64680" y="31656"/>
                    </a:cubicBezTo>
                    <a:cubicBezTo>
                      <a:pt x="65013" y="31656"/>
                      <a:pt x="65347" y="31656"/>
                      <a:pt x="65547" y="31690"/>
                    </a:cubicBezTo>
                    <a:cubicBezTo>
                      <a:pt x="66114" y="31756"/>
                      <a:pt x="66548" y="31756"/>
                      <a:pt x="66848" y="31756"/>
                    </a:cubicBezTo>
                    <a:cubicBezTo>
                      <a:pt x="67115" y="31756"/>
                      <a:pt x="67415" y="31756"/>
                      <a:pt x="67682" y="31690"/>
                    </a:cubicBezTo>
                    <a:cubicBezTo>
                      <a:pt x="68049" y="30189"/>
                      <a:pt x="68849" y="28854"/>
                      <a:pt x="70017" y="27754"/>
                    </a:cubicBezTo>
                    <a:cubicBezTo>
                      <a:pt x="71751" y="25986"/>
                      <a:pt x="73886" y="25118"/>
                      <a:pt x="76321" y="25118"/>
                    </a:cubicBezTo>
                    <a:cubicBezTo>
                      <a:pt x="78790" y="25118"/>
                      <a:pt x="80925" y="25986"/>
                      <a:pt x="82659" y="27754"/>
                    </a:cubicBezTo>
                    <a:cubicBezTo>
                      <a:pt x="83460" y="28521"/>
                      <a:pt x="84093" y="29421"/>
                      <a:pt x="84494" y="30322"/>
                    </a:cubicBezTo>
                    <a:cubicBezTo>
                      <a:pt x="84794" y="30289"/>
                      <a:pt x="85094" y="30189"/>
                      <a:pt x="85461" y="30122"/>
                    </a:cubicBezTo>
                    <a:cubicBezTo>
                      <a:pt x="86295" y="29922"/>
                      <a:pt x="86962" y="29755"/>
                      <a:pt x="87463" y="29522"/>
                    </a:cubicBezTo>
                    <a:cubicBezTo>
                      <a:pt x="87729" y="29455"/>
                      <a:pt x="87930" y="29355"/>
                      <a:pt x="88096" y="29255"/>
                    </a:cubicBezTo>
                    <a:lnTo>
                      <a:pt x="88030" y="29155"/>
                    </a:lnTo>
                    <a:cubicBezTo>
                      <a:pt x="87729" y="28788"/>
                      <a:pt x="87362" y="28287"/>
                      <a:pt x="86929" y="27620"/>
                    </a:cubicBezTo>
                    <a:cubicBezTo>
                      <a:pt x="86395" y="26786"/>
                      <a:pt x="86028" y="26253"/>
                      <a:pt x="85895" y="26019"/>
                    </a:cubicBezTo>
                    <a:cubicBezTo>
                      <a:pt x="84761" y="24451"/>
                      <a:pt x="83226" y="23284"/>
                      <a:pt x="81258" y="22516"/>
                    </a:cubicBezTo>
                    <a:cubicBezTo>
                      <a:pt x="79951" y="22012"/>
                      <a:pt x="78612" y="21760"/>
                      <a:pt x="77264" y="21760"/>
                    </a:cubicBezTo>
                    <a:close/>
                    <a:moveTo>
                      <a:pt x="7008" y="21771"/>
                    </a:moveTo>
                    <a:cubicBezTo>
                      <a:pt x="6698" y="21771"/>
                      <a:pt x="6386" y="21786"/>
                      <a:pt x="6071" y="21816"/>
                    </a:cubicBezTo>
                    <a:cubicBezTo>
                      <a:pt x="5037" y="21883"/>
                      <a:pt x="4036" y="22150"/>
                      <a:pt x="3036" y="22516"/>
                    </a:cubicBezTo>
                    <a:lnTo>
                      <a:pt x="2168" y="22883"/>
                    </a:lnTo>
                    <a:cubicBezTo>
                      <a:pt x="1401" y="23217"/>
                      <a:pt x="701" y="23651"/>
                      <a:pt x="0" y="24151"/>
                    </a:cubicBezTo>
                    <a:lnTo>
                      <a:pt x="0" y="24184"/>
                    </a:lnTo>
                    <a:cubicBezTo>
                      <a:pt x="534" y="24985"/>
                      <a:pt x="1034" y="25819"/>
                      <a:pt x="1468" y="26686"/>
                    </a:cubicBezTo>
                    <a:cubicBezTo>
                      <a:pt x="2969" y="25619"/>
                      <a:pt x="4670" y="25118"/>
                      <a:pt x="6571" y="25118"/>
                    </a:cubicBezTo>
                    <a:cubicBezTo>
                      <a:pt x="8406" y="25118"/>
                      <a:pt x="10007" y="25585"/>
                      <a:pt x="11475" y="26519"/>
                    </a:cubicBezTo>
                    <a:cubicBezTo>
                      <a:pt x="11975" y="26853"/>
                      <a:pt x="12476" y="27287"/>
                      <a:pt x="12909" y="27720"/>
                    </a:cubicBezTo>
                    <a:cubicBezTo>
                      <a:pt x="14177" y="28988"/>
                      <a:pt x="14977" y="30456"/>
                      <a:pt x="15344" y="32057"/>
                    </a:cubicBezTo>
                    <a:cubicBezTo>
                      <a:pt x="16479" y="31957"/>
                      <a:pt x="17479" y="31823"/>
                      <a:pt x="18480" y="31723"/>
                    </a:cubicBezTo>
                    <a:cubicBezTo>
                      <a:pt x="18013" y="31156"/>
                      <a:pt x="17513" y="30389"/>
                      <a:pt x="16979" y="29455"/>
                    </a:cubicBezTo>
                    <a:cubicBezTo>
                      <a:pt x="16312" y="28221"/>
                      <a:pt x="15811" y="27353"/>
                      <a:pt x="15411" y="26786"/>
                    </a:cubicBezTo>
                    <a:cubicBezTo>
                      <a:pt x="14811" y="25786"/>
                      <a:pt x="14210" y="24985"/>
                      <a:pt x="13576" y="24385"/>
                    </a:cubicBezTo>
                    <a:cubicBezTo>
                      <a:pt x="13443" y="24284"/>
                      <a:pt x="13376" y="24184"/>
                      <a:pt x="13310" y="24084"/>
                    </a:cubicBezTo>
                    <a:cubicBezTo>
                      <a:pt x="12409" y="23284"/>
                      <a:pt x="11342" y="22650"/>
                      <a:pt x="10141" y="22283"/>
                    </a:cubicBezTo>
                    <a:cubicBezTo>
                      <a:pt x="9107" y="21947"/>
                      <a:pt x="8073" y="21771"/>
                      <a:pt x="7008" y="21771"/>
                    </a:cubicBezTo>
                    <a:close/>
                    <a:moveTo>
                      <a:pt x="6571" y="32824"/>
                    </a:moveTo>
                    <a:cubicBezTo>
                      <a:pt x="6238" y="32824"/>
                      <a:pt x="5971" y="32957"/>
                      <a:pt x="5738" y="33157"/>
                    </a:cubicBezTo>
                    <a:cubicBezTo>
                      <a:pt x="5504" y="33424"/>
                      <a:pt x="5404" y="33691"/>
                      <a:pt x="5404" y="34025"/>
                    </a:cubicBezTo>
                    <a:cubicBezTo>
                      <a:pt x="5404" y="34258"/>
                      <a:pt x="5471" y="34392"/>
                      <a:pt x="5537" y="34592"/>
                    </a:cubicBezTo>
                    <a:cubicBezTo>
                      <a:pt x="5571" y="34692"/>
                      <a:pt x="5671" y="34825"/>
                      <a:pt x="5804" y="34925"/>
                    </a:cubicBezTo>
                    <a:cubicBezTo>
                      <a:pt x="6038" y="35159"/>
                      <a:pt x="6305" y="35259"/>
                      <a:pt x="6638" y="35259"/>
                    </a:cubicBezTo>
                    <a:cubicBezTo>
                      <a:pt x="6972" y="35259"/>
                      <a:pt x="7239" y="35126"/>
                      <a:pt x="7505" y="34925"/>
                    </a:cubicBezTo>
                    <a:cubicBezTo>
                      <a:pt x="7739" y="34659"/>
                      <a:pt x="7839" y="34358"/>
                      <a:pt x="7839" y="34025"/>
                    </a:cubicBezTo>
                    <a:cubicBezTo>
                      <a:pt x="7806" y="33691"/>
                      <a:pt x="7672" y="33458"/>
                      <a:pt x="7472" y="33191"/>
                    </a:cubicBezTo>
                    <a:cubicBezTo>
                      <a:pt x="7305" y="33024"/>
                      <a:pt x="7072" y="32924"/>
                      <a:pt x="6838" y="32857"/>
                    </a:cubicBezTo>
                    <a:cubicBezTo>
                      <a:pt x="6738" y="32857"/>
                      <a:pt x="6672" y="32824"/>
                      <a:pt x="6571" y="32824"/>
                    </a:cubicBezTo>
                    <a:close/>
                    <a:moveTo>
                      <a:pt x="76355" y="32857"/>
                    </a:moveTo>
                    <a:cubicBezTo>
                      <a:pt x="76021" y="32857"/>
                      <a:pt x="75721" y="32991"/>
                      <a:pt x="75521" y="33191"/>
                    </a:cubicBezTo>
                    <a:cubicBezTo>
                      <a:pt x="75254" y="33458"/>
                      <a:pt x="75187" y="33758"/>
                      <a:pt x="75187" y="34091"/>
                    </a:cubicBezTo>
                    <a:cubicBezTo>
                      <a:pt x="75187" y="34425"/>
                      <a:pt x="75287" y="34692"/>
                      <a:pt x="75521" y="34959"/>
                    </a:cubicBezTo>
                    <a:cubicBezTo>
                      <a:pt x="75754" y="35192"/>
                      <a:pt x="76021" y="35292"/>
                      <a:pt x="76355" y="35292"/>
                    </a:cubicBezTo>
                    <a:cubicBezTo>
                      <a:pt x="76688" y="35292"/>
                      <a:pt x="76955" y="35159"/>
                      <a:pt x="77222" y="34959"/>
                    </a:cubicBezTo>
                    <a:cubicBezTo>
                      <a:pt x="77455" y="34692"/>
                      <a:pt x="77555" y="34425"/>
                      <a:pt x="77555" y="34091"/>
                    </a:cubicBezTo>
                    <a:cubicBezTo>
                      <a:pt x="77555" y="33691"/>
                      <a:pt x="77455" y="33458"/>
                      <a:pt x="77222" y="33191"/>
                    </a:cubicBezTo>
                    <a:cubicBezTo>
                      <a:pt x="76955" y="32957"/>
                      <a:pt x="76688" y="32857"/>
                      <a:pt x="76355" y="32857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94" name="Google Shape;1123;p46">
                <a:extLst>
                  <a:ext uri="{FF2B5EF4-FFF2-40B4-BE49-F238E27FC236}">
                    <a16:creationId xmlns:a16="http://schemas.microsoft.com/office/drawing/2014/main" id="{124553E8-1D98-1F3E-5CAE-54CD6584EC23}"/>
                  </a:ext>
                </a:extLst>
              </p:cNvPr>
              <p:cNvSpPr/>
              <p:nvPr/>
            </p:nvSpPr>
            <p:spPr>
              <a:xfrm>
                <a:off x="3948479" y="3544594"/>
                <a:ext cx="1828203" cy="282449"/>
              </a:xfrm>
              <a:custGeom>
                <a:avLst/>
                <a:gdLst/>
                <a:ahLst/>
                <a:cxnLst/>
                <a:rect l="l" t="t" r="r" b="b"/>
                <a:pathLst>
                  <a:path w="91433" h="14126" extrusionOk="0">
                    <a:moveTo>
                      <a:pt x="7657" y="876"/>
                    </a:moveTo>
                    <a:cubicBezTo>
                      <a:pt x="7163" y="876"/>
                      <a:pt x="6668" y="907"/>
                      <a:pt x="6172" y="969"/>
                    </a:cubicBezTo>
                    <a:cubicBezTo>
                      <a:pt x="4037" y="1269"/>
                      <a:pt x="2069" y="2036"/>
                      <a:pt x="301" y="3437"/>
                    </a:cubicBezTo>
                    <a:cubicBezTo>
                      <a:pt x="201" y="3504"/>
                      <a:pt x="68" y="3604"/>
                      <a:pt x="1" y="3671"/>
                    </a:cubicBezTo>
                    <a:cubicBezTo>
                      <a:pt x="1" y="4004"/>
                      <a:pt x="68" y="4371"/>
                      <a:pt x="168" y="4705"/>
                    </a:cubicBezTo>
                    <a:cubicBezTo>
                      <a:pt x="468" y="4471"/>
                      <a:pt x="735" y="4271"/>
                      <a:pt x="1068" y="4004"/>
                    </a:cubicBezTo>
                    <a:cubicBezTo>
                      <a:pt x="1736" y="3504"/>
                      <a:pt x="2503" y="3104"/>
                      <a:pt x="3270" y="2770"/>
                    </a:cubicBezTo>
                    <a:lnTo>
                      <a:pt x="4137" y="2370"/>
                    </a:lnTo>
                    <a:cubicBezTo>
                      <a:pt x="5138" y="2003"/>
                      <a:pt x="6139" y="1769"/>
                      <a:pt x="7173" y="1669"/>
                    </a:cubicBezTo>
                    <a:cubicBezTo>
                      <a:pt x="7541" y="1627"/>
                      <a:pt x="7902" y="1606"/>
                      <a:pt x="8259" y="1606"/>
                    </a:cubicBezTo>
                    <a:cubicBezTo>
                      <a:pt x="9292" y="1606"/>
                      <a:pt x="10284" y="1781"/>
                      <a:pt x="11276" y="2103"/>
                    </a:cubicBezTo>
                    <a:cubicBezTo>
                      <a:pt x="12477" y="2503"/>
                      <a:pt x="13544" y="3104"/>
                      <a:pt x="14445" y="3904"/>
                    </a:cubicBezTo>
                    <a:cubicBezTo>
                      <a:pt x="14511" y="3971"/>
                      <a:pt x="14645" y="4071"/>
                      <a:pt x="14711" y="4171"/>
                    </a:cubicBezTo>
                    <a:cubicBezTo>
                      <a:pt x="15312" y="4772"/>
                      <a:pt x="15946" y="5572"/>
                      <a:pt x="16546" y="6573"/>
                    </a:cubicBezTo>
                    <a:cubicBezTo>
                      <a:pt x="16946" y="7140"/>
                      <a:pt x="17447" y="8007"/>
                      <a:pt x="18114" y="9208"/>
                    </a:cubicBezTo>
                    <a:cubicBezTo>
                      <a:pt x="18648" y="10175"/>
                      <a:pt x="19148" y="10943"/>
                      <a:pt x="19615" y="11510"/>
                    </a:cubicBezTo>
                    <a:cubicBezTo>
                      <a:pt x="19648" y="11576"/>
                      <a:pt x="19682" y="11643"/>
                      <a:pt x="19715" y="11677"/>
                    </a:cubicBezTo>
                    <a:cubicBezTo>
                      <a:pt x="20382" y="12477"/>
                      <a:pt x="21183" y="13044"/>
                      <a:pt x="21983" y="13444"/>
                    </a:cubicBezTo>
                    <a:cubicBezTo>
                      <a:pt x="22450" y="13645"/>
                      <a:pt x="22951" y="13811"/>
                      <a:pt x="23518" y="13878"/>
                    </a:cubicBezTo>
                    <a:cubicBezTo>
                      <a:pt x="22851" y="13511"/>
                      <a:pt x="22284" y="13044"/>
                      <a:pt x="21783" y="12611"/>
                    </a:cubicBezTo>
                    <a:cubicBezTo>
                      <a:pt x="21016" y="11877"/>
                      <a:pt x="20282" y="10809"/>
                      <a:pt x="19482" y="9342"/>
                    </a:cubicBezTo>
                    <a:cubicBezTo>
                      <a:pt x="18481" y="7507"/>
                      <a:pt x="17780" y="6339"/>
                      <a:pt x="17447" y="5872"/>
                    </a:cubicBezTo>
                    <a:cubicBezTo>
                      <a:pt x="16713" y="4938"/>
                      <a:pt x="15946" y="4104"/>
                      <a:pt x="14978" y="3371"/>
                    </a:cubicBezTo>
                    <a:cubicBezTo>
                      <a:pt x="14211" y="2804"/>
                      <a:pt x="13377" y="2336"/>
                      <a:pt x="12477" y="1936"/>
                    </a:cubicBezTo>
                    <a:cubicBezTo>
                      <a:pt x="10914" y="1219"/>
                      <a:pt x="9293" y="876"/>
                      <a:pt x="7657" y="876"/>
                    </a:cubicBezTo>
                    <a:close/>
                    <a:moveTo>
                      <a:pt x="77117" y="0"/>
                    </a:moveTo>
                    <a:cubicBezTo>
                      <a:pt x="77053" y="0"/>
                      <a:pt x="76988" y="1"/>
                      <a:pt x="76923" y="1"/>
                    </a:cubicBezTo>
                    <a:cubicBezTo>
                      <a:pt x="74221" y="68"/>
                      <a:pt x="71852" y="802"/>
                      <a:pt x="69717" y="2236"/>
                    </a:cubicBezTo>
                    <a:cubicBezTo>
                      <a:pt x="68483" y="3070"/>
                      <a:pt x="67015" y="4438"/>
                      <a:pt x="65348" y="6339"/>
                    </a:cubicBezTo>
                    <a:cubicBezTo>
                      <a:pt x="63380" y="8608"/>
                      <a:pt x="61979" y="10042"/>
                      <a:pt x="61178" y="10776"/>
                    </a:cubicBezTo>
                    <a:cubicBezTo>
                      <a:pt x="59744" y="11977"/>
                      <a:pt x="58109" y="13011"/>
                      <a:pt x="56308" y="13811"/>
                    </a:cubicBezTo>
                    <a:cubicBezTo>
                      <a:pt x="56141" y="13911"/>
                      <a:pt x="56008" y="13945"/>
                      <a:pt x="55841" y="14012"/>
                    </a:cubicBezTo>
                    <a:lnTo>
                      <a:pt x="56308" y="14012"/>
                    </a:lnTo>
                    <a:cubicBezTo>
                      <a:pt x="57342" y="14078"/>
                      <a:pt x="58476" y="14078"/>
                      <a:pt x="59644" y="14112"/>
                    </a:cubicBezTo>
                    <a:cubicBezTo>
                      <a:pt x="59937" y="14121"/>
                      <a:pt x="60207" y="14125"/>
                      <a:pt x="60456" y="14125"/>
                    </a:cubicBezTo>
                    <a:cubicBezTo>
                      <a:pt x="61057" y="14125"/>
                      <a:pt x="61534" y="14102"/>
                      <a:pt x="61912" y="14078"/>
                    </a:cubicBezTo>
                    <a:cubicBezTo>
                      <a:pt x="62746" y="13978"/>
                      <a:pt x="63480" y="13745"/>
                      <a:pt x="64047" y="13378"/>
                    </a:cubicBezTo>
                    <a:cubicBezTo>
                      <a:pt x="64680" y="13011"/>
                      <a:pt x="65314" y="12410"/>
                      <a:pt x="65848" y="11510"/>
                    </a:cubicBezTo>
                    <a:cubicBezTo>
                      <a:pt x="65881" y="11443"/>
                      <a:pt x="65981" y="11343"/>
                      <a:pt x="66015" y="11243"/>
                    </a:cubicBezTo>
                    <a:cubicBezTo>
                      <a:pt x="66348" y="10642"/>
                      <a:pt x="66815" y="9775"/>
                      <a:pt x="67416" y="8574"/>
                    </a:cubicBezTo>
                    <a:cubicBezTo>
                      <a:pt x="68383" y="6806"/>
                      <a:pt x="69684" y="5305"/>
                      <a:pt x="71252" y="4104"/>
                    </a:cubicBezTo>
                    <a:cubicBezTo>
                      <a:pt x="72920" y="2837"/>
                      <a:pt x="74688" y="2070"/>
                      <a:pt x="76589" y="1769"/>
                    </a:cubicBezTo>
                    <a:cubicBezTo>
                      <a:pt x="77198" y="1666"/>
                      <a:pt x="77807" y="1614"/>
                      <a:pt x="78414" y="1614"/>
                    </a:cubicBezTo>
                    <a:cubicBezTo>
                      <a:pt x="79769" y="1614"/>
                      <a:pt x="81114" y="1873"/>
                      <a:pt x="82426" y="2403"/>
                    </a:cubicBezTo>
                    <a:cubicBezTo>
                      <a:pt x="84395" y="3137"/>
                      <a:pt x="85929" y="4305"/>
                      <a:pt x="87063" y="5872"/>
                    </a:cubicBezTo>
                    <a:cubicBezTo>
                      <a:pt x="87197" y="6106"/>
                      <a:pt x="87563" y="6606"/>
                      <a:pt x="88097" y="7474"/>
                    </a:cubicBezTo>
                    <a:cubicBezTo>
                      <a:pt x="88531" y="8141"/>
                      <a:pt x="88898" y="8641"/>
                      <a:pt x="89198" y="9008"/>
                    </a:cubicBezTo>
                    <a:lnTo>
                      <a:pt x="89265" y="9108"/>
                    </a:lnTo>
                    <a:cubicBezTo>
                      <a:pt x="89932" y="9909"/>
                      <a:pt x="90699" y="10409"/>
                      <a:pt x="91433" y="10509"/>
                    </a:cubicBezTo>
                    <a:cubicBezTo>
                      <a:pt x="90566" y="8975"/>
                      <a:pt x="89832" y="7774"/>
                      <a:pt x="89198" y="6840"/>
                    </a:cubicBezTo>
                    <a:cubicBezTo>
                      <a:pt x="87664" y="4672"/>
                      <a:pt x="86029" y="3037"/>
                      <a:pt x="84228" y="1970"/>
                    </a:cubicBezTo>
                    <a:cubicBezTo>
                      <a:pt x="82111" y="667"/>
                      <a:pt x="79772" y="0"/>
                      <a:pt x="77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95" name="Google Shape;1124;p46">
                <a:extLst>
                  <a:ext uri="{FF2B5EF4-FFF2-40B4-BE49-F238E27FC236}">
                    <a16:creationId xmlns:a16="http://schemas.microsoft.com/office/drawing/2014/main" id="{D14AD011-12E4-50A2-6DF3-0D380B21B120}"/>
                  </a:ext>
                </a:extLst>
              </p:cNvPr>
              <p:cNvSpPr/>
              <p:nvPr/>
            </p:nvSpPr>
            <p:spPr>
              <a:xfrm>
                <a:off x="4312012" y="2605428"/>
                <a:ext cx="1396671" cy="1154551"/>
              </a:xfrm>
              <a:custGeom>
                <a:avLst/>
                <a:gdLst/>
                <a:ahLst/>
                <a:cxnLst/>
                <a:rect l="l" t="t" r="r" b="b"/>
                <a:pathLst>
                  <a:path w="69851" h="57742" extrusionOk="0">
                    <a:moveTo>
                      <a:pt x="51404" y="1"/>
                    </a:moveTo>
                    <a:cubicBezTo>
                      <a:pt x="45466" y="1"/>
                      <a:pt x="40063" y="34"/>
                      <a:pt x="35359" y="67"/>
                    </a:cubicBezTo>
                    <a:cubicBezTo>
                      <a:pt x="33024" y="67"/>
                      <a:pt x="30856" y="67"/>
                      <a:pt x="28821" y="101"/>
                    </a:cubicBezTo>
                    <a:cubicBezTo>
                      <a:pt x="19715" y="167"/>
                      <a:pt x="13810" y="201"/>
                      <a:pt x="11142" y="201"/>
                    </a:cubicBezTo>
                    <a:cubicBezTo>
                      <a:pt x="9507" y="201"/>
                      <a:pt x="8273" y="234"/>
                      <a:pt x="7373" y="334"/>
                    </a:cubicBezTo>
                    <a:cubicBezTo>
                      <a:pt x="6005" y="501"/>
                      <a:pt x="4837" y="768"/>
                      <a:pt x="3803" y="1235"/>
                    </a:cubicBezTo>
                    <a:cubicBezTo>
                      <a:pt x="2636" y="1768"/>
                      <a:pt x="1668" y="2569"/>
                      <a:pt x="935" y="3603"/>
                    </a:cubicBezTo>
                    <a:cubicBezTo>
                      <a:pt x="434" y="4370"/>
                      <a:pt x="101" y="5104"/>
                      <a:pt x="1" y="5905"/>
                    </a:cubicBezTo>
                    <a:lnTo>
                      <a:pt x="6772" y="6038"/>
                    </a:lnTo>
                    <a:lnTo>
                      <a:pt x="7873" y="5971"/>
                    </a:lnTo>
                    <a:lnTo>
                      <a:pt x="53372" y="6372"/>
                    </a:lnTo>
                    <a:lnTo>
                      <a:pt x="56408" y="6405"/>
                    </a:lnTo>
                    <a:lnTo>
                      <a:pt x="58976" y="6405"/>
                    </a:lnTo>
                    <a:cubicBezTo>
                      <a:pt x="59543" y="5204"/>
                      <a:pt x="59677" y="4204"/>
                      <a:pt x="59376" y="3403"/>
                    </a:cubicBezTo>
                    <a:cubicBezTo>
                      <a:pt x="59009" y="2369"/>
                      <a:pt x="58342" y="1568"/>
                      <a:pt x="57408" y="1035"/>
                    </a:cubicBezTo>
                    <a:cubicBezTo>
                      <a:pt x="56641" y="568"/>
                      <a:pt x="55674" y="234"/>
                      <a:pt x="54506" y="101"/>
                    </a:cubicBezTo>
                    <a:cubicBezTo>
                      <a:pt x="53806" y="34"/>
                      <a:pt x="52738" y="1"/>
                      <a:pt x="51404" y="1"/>
                    </a:cubicBezTo>
                    <a:close/>
                    <a:moveTo>
                      <a:pt x="16346" y="25219"/>
                    </a:moveTo>
                    <a:cubicBezTo>
                      <a:pt x="15945" y="25686"/>
                      <a:pt x="15612" y="26053"/>
                      <a:pt x="15312" y="26386"/>
                    </a:cubicBezTo>
                    <a:cubicBezTo>
                      <a:pt x="15412" y="26520"/>
                      <a:pt x="15545" y="26686"/>
                      <a:pt x="15678" y="26786"/>
                    </a:cubicBezTo>
                    <a:cubicBezTo>
                      <a:pt x="15945" y="27087"/>
                      <a:pt x="16212" y="27387"/>
                      <a:pt x="16512" y="27720"/>
                    </a:cubicBezTo>
                    <a:lnTo>
                      <a:pt x="16779" y="27954"/>
                    </a:lnTo>
                    <a:lnTo>
                      <a:pt x="17880" y="27053"/>
                    </a:lnTo>
                    <a:cubicBezTo>
                      <a:pt x="17446" y="26553"/>
                      <a:pt x="16979" y="26053"/>
                      <a:pt x="16512" y="25452"/>
                    </a:cubicBezTo>
                    <a:cubicBezTo>
                      <a:pt x="16479" y="25385"/>
                      <a:pt x="16379" y="25285"/>
                      <a:pt x="16346" y="25219"/>
                    </a:cubicBezTo>
                    <a:close/>
                    <a:moveTo>
                      <a:pt x="15272" y="18733"/>
                    </a:moveTo>
                    <a:cubicBezTo>
                      <a:pt x="15239" y="18733"/>
                      <a:pt x="15207" y="18738"/>
                      <a:pt x="15178" y="18747"/>
                    </a:cubicBezTo>
                    <a:cubicBezTo>
                      <a:pt x="15011" y="18781"/>
                      <a:pt x="14945" y="18881"/>
                      <a:pt x="14845" y="19048"/>
                    </a:cubicBezTo>
                    <a:cubicBezTo>
                      <a:pt x="14778" y="19081"/>
                      <a:pt x="14778" y="19248"/>
                      <a:pt x="14778" y="19414"/>
                    </a:cubicBezTo>
                    <a:cubicBezTo>
                      <a:pt x="14811" y="19548"/>
                      <a:pt x="14845" y="19681"/>
                      <a:pt x="14945" y="19848"/>
                    </a:cubicBezTo>
                    <a:lnTo>
                      <a:pt x="16946" y="22016"/>
                    </a:lnTo>
                    <a:lnTo>
                      <a:pt x="21516" y="26886"/>
                    </a:lnTo>
                    <a:lnTo>
                      <a:pt x="23317" y="28788"/>
                    </a:lnTo>
                    <a:cubicBezTo>
                      <a:pt x="23451" y="28955"/>
                      <a:pt x="23551" y="29055"/>
                      <a:pt x="23651" y="29121"/>
                    </a:cubicBezTo>
                    <a:cubicBezTo>
                      <a:pt x="23784" y="29255"/>
                      <a:pt x="23951" y="29288"/>
                      <a:pt x="24051" y="29355"/>
                    </a:cubicBezTo>
                    <a:cubicBezTo>
                      <a:pt x="24112" y="29367"/>
                      <a:pt x="24173" y="29375"/>
                      <a:pt x="24233" y="29375"/>
                    </a:cubicBezTo>
                    <a:cubicBezTo>
                      <a:pt x="24336" y="29375"/>
                      <a:pt x="24434" y="29352"/>
                      <a:pt x="24518" y="29288"/>
                    </a:cubicBezTo>
                    <a:cubicBezTo>
                      <a:pt x="24685" y="29221"/>
                      <a:pt x="24785" y="29088"/>
                      <a:pt x="24785" y="28955"/>
                    </a:cubicBezTo>
                    <a:cubicBezTo>
                      <a:pt x="24785" y="28855"/>
                      <a:pt x="24785" y="28754"/>
                      <a:pt x="24685" y="28621"/>
                    </a:cubicBezTo>
                    <a:cubicBezTo>
                      <a:pt x="24652" y="28554"/>
                      <a:pt x="24551" y="28454"/>
                      <a:pt x="24451" y="28354"/>
                    </a:cubicBezTo>
                    <a:cubicBezTo>
                      <a:pt x="23718" y="27554"/>
                      <a:pt x="23017" y="26853"/>
                      <a:pt x="22383" y="26119"/>
                    </a:cubicBezTo>
                    <a:cubicBezTo>
                      <a:pt x="19648" y="23117"/>
                      <a:pt x="17513" y="20849"/>
                      <a:pt x="15979" y="19181"/>
                    </a:cubicBezTo>
                    <a:cubicBezTo>
                      <a:pt x="15722" y="18896"/>
                      <a:pt x="15466" y="18733"/>
                      <a:pt x="15272" y="18733"/>
                    </a:cubicBezTo>
                    <a:close/>
                    <a:moveTo>
                      <a:pt x="50403" y="21516"/>
                    </a:moveTo>
                    <a:lnTo>
                      <a:pt x="50403" y="21516"/>
                    </a:lnTo>
                    <a:cubicBezTo>
                      <a:pt x="50003" y="21549"/>
                      <a:pt x="49536" y="21716"/>
                      <a:pt x="49169" y="21950"/>
                    </a:cubicBezTo>
                    <a:cubicBezTo>
                      <a:pt x="48835" y="22183"/>
                      <a:pt x="48502" y="22517"/>
                      <a:pt x="48202" y="22884"/>
                    </a:cubicBezTo>
                    <a:cubicBezTo>
                      <a:pt x="47968" y="23184"/>
                      <a:pt x="47735" y="23584"/>
                      <a:pt x="47501" y="24051"/>
                    </a:cubicBezTo>
                    <a:cubicBezTo>
                      <a:pt x="47501" y="24051"/>
                      <a:pt x="47301" y="24451"/>
                      <a:pt x="46901" y="25285"/>
                    </a:cubicBezTo>
                    <a:cubicBezTo>
                      <a:pt x="46701" y="25786"/>
                      <a:pt x="46334" y="26520"/>
                      <a:pt x="45867" y="27420"/>
                    </a:cubicBezTo>
                    <a:cubicBezTo>
                      <a:pt x="45466" y="28254"/>
                      <a:pt x="45166" y="29021"/>
                      <a:pt x="44999" y="29622"/>
                    </a:cubicBezTo>
                    <a:cubicBezTo>
                      <a:pt x="44733" y="30456"/>
                      <a:pt x="44632" y="31223"/>
                      <a:pt x="44666" y="32023"/>
                    </a:cubicBezTo>
                    <a:cubicBezTo>
                      <a:pt x="44666" y="32557"/>
                      <a:pt x="44733" y="33058"/>
                      <a:pt x="44899" y="33525"/>
                    </a:cubicBezTo>
                    <a:cubicBezTo>
                      <a:pt x="45272" y="33497"/>
                      <a:pt x="45645" y="33481"/>
                      <a:pt x="46016" y="33481"/>
                    </a:cubicBezTo>
                    <a:cubicBezTo>
                      <a:pt x="46540" y="33481"/>
                      <a:pt x="47060" y="33513"/>
                      <a:pt x="47568" y="33591"/>
                    </a:cubicBezTo>
                    <a:cubicBezTo>
                      <a:pt x="47801" y="33591"/>
                      <a:pt x="47901" y="33625"/>
                      <a:pt x="48002" y="33691"/>
                    </a:cubicBezTo>
                    <a:cubicBezTo>
                      <a:pt x="48035" y="33525"/>
                      <a:pt x="48068" y="33391"/>
                      <a:pt x="48135" y="33224"/>
                    </a:cubicBezTo>
                    <a:cubicBezTo>
                      <a:pt x="48402" y="32224"/>
                      <a:pt x="48669" y="30689"/>
                      <a:pt x="48869" y="28688"/>
                    </a:cubicBezTo>
                    <a:cubicBezTo>
                      <a:pt x="49136" y="26520"/>
                      <a:pt x="49336" y="24952"/>
                      <a:pt x="49536" y="24051"/>
                    </a:cubicBezTo>
                    <a:cubicBezTo>
                      <a:pt x="49736" y="23084"/>
                      <a:pt x="50036" y="22250"/>
                      <a:pt x="50403" y="21516"/>
                    </a:cubicBezTo>
                    <a:close/>
                    <a:moveTo>
                      <a:pt x="45533" y="37227"/>
                    </a:moveTo>
                    <a:lnTo>
                      <a:pt x="45533" y="37227"/>
                    </a:lnTo>
                    <a:cubicBezTo>
                      <a:pt x="43198" y="37394"/>
                      <a:pt x="40830" y="37494"/>
                      <a:pt x="38461" y="37494"/>
                    </a:cubicBezTo>
                    <a:cubicBezTo>
                      <a:pt x="37361" y="38195"/>
                      <a:pt x="36360" y="38962"/>
                      <a:pt x="35493" y="39896"/>
                    </a:cubicBezTo>
                    <a:cubicBezTo>
                      <a:pt x="36493" y="39929"/>
                      <a:pt x="37194" y="39962"/>
                      <a:pt x="37627" y="39962"/>
                    </a:cubicBezTo>
                    <a:cubicBezTo>
                      <a:pt x="37811" y="39996"/>
                      <a:pt x="37986" y="40013"/>
                      <a:pt x="38161" y="40013"/>
                    </a:cubicBezTo>
                    <a:cubicBezTo>
                      <a:pt x="38336" y="40013"/>
                      <a:pt x="38511" y="39996"/>
                      <a:pt x="38695" y="39962"/>
                    </a:cubicBezTo>
                    <a:cubicBezTo>
                      <a:pt x="39362" y="39896"/>
                      <a:pt x="40063" y="39796"/>
                      <a:pt x="40796" y="39729"/>
                    </a:cubicBezTo>
                    <a:cubicBezTo>
                      <a:pt x="41297" y="39629"/>
                      <a:pt x="41730" y="39495"/>
                      <a:pt x="42197" y="39395"/>
                    </a:cubicBezTo>
                    <a:cubicBezTo>
                      <a:pt x="43298" y="39062"/>
                      <a:pt x="44232" y="38595"/>
                      <a:pt x="45066" y="37961"/>
                    </a:cubicBezTo>
                    <a:cubicBezTo>
                      <a:pt x="45233" y="37728"/>
                      <a:pt x="45400" y="37461"/>
                      <a:pt x="45533" y="37227"/>
                    </a:cubicBezTo>
                    <a:close/>
                    <a:moveTo>
                      <a:pt x="29855" y="37261"/>
                    </a:moveTo>
                    <a:cubicBezTo>
                      <a:pt x="27620" y="37294"/>
                      <a:pt x="25619" y="37527"/>
                      <a:pt x="23851" y="37928"/>
                    </a:cubicBezTo>
                    <a:cubicBezTo>
                      <a:pt x="23184" y="38094"/>
                      <a:pt x="22650" y="38295"/>
                      <a:pt x="22216" y="38561"/>
                    </a:cubicBezTo>
                    <a:cubicBezTo>
                      <a:pt x="21683" y="38895"/>
                      <a:pt x="21349" y="39295"/>
                      <a:pt x="21216" y="39862"/>
                    </a:cubicBezTo>
                    <a:cubicBezTo>
                      <a:pt x="21149" y="40263"/>
                      <a:pt x="21182" y="40730"/>
                      <a:pt x="21383" y="41130"/>
                    </a:cubicBezTo>
                    <a:cubicBezTo>
                      <a:pt x="21483" y="41297"/>
                      <a:pt x="21549" y="41430"/>
                      <a:pt x="21649" y="41564"/>
                    </a:cubicBezTo>
                    <a:cubicBezTo>
                      <a:pt x="23818" y="40429"/>
                      <a:pt x="26053" y="39796"/>
                      <a:pt x="28454" y="39629"/>
                    </a:cubicBezTo>
                    <a:cubicBezTo>
                      <a:pt x="28883" y="39601"/>
                      <a:pt x="29374" y="39585"/>
                      <a:pt x="29926" y="39585"/>
                    </a:cubicBezTo>
                    <a:cubicBezTo>
                      <a:pt x="30706" y="39585"/>
                      <a:pt x="31608" y="39617"/>
                      <a:pt x="32624" y="39696"/>
                    </a:cubicBezTo>
                    <a:cubicBezTo>
                      <a:pt x="33291" y="38862"/>
                      <a:pt x="34058" y="38094"/>
                      <a:pt x="34892" y="37427"/>
                    </a:cubicBezTo>
                    <a:cubicBezTo>
                      <a:pt x="32691" y="37294"/>
                      <a:pt x="31023" y="37261"/>
                      <a:pt x="29855" y="37261"/>
                    </a:cubicBezTo>
                    <a:close/>
                    <a:moveTo>
                      <a:pt x="66381" y="38228"/>
                    </a:moveTo>
                    <a:cubicBezTo>
                      <a:pt x="65881" y="38228"/>
                      <a:pt x="65214" y="38295"/>
                      <a:pt x="64380" y="38461"/>
                    </a:cubicBezTo>
                    <a:cubicBezTo>
                      <a:pt x="63212" y="38695"/>
                      <a:pt x="62045" y="38895"/>
                      <a:pt x="60844" y="39095"/>
                    </a:cubicBezTo>
                    <a:cubicBezTo>
                      <a:pt x="51971" y="40696"/>
                      <a:pt x="43065" y="42031"/>
                      <a:pt x="34192" y="43131"/>
                    </a:cubicBezTo>
                    <a:cubicBezTo>
                      <a:pt x="31823" y="43432"/>
                      <a:pt x="29422" y="43732"/>
                      <a:pt x="27020" y="43965"/>
                    </a:cubicBezTo>
                    <a:cubicBezTo>
                      <a:pt x="26119" y="44065"/>
                      <a:pt x="25385" y="44232"/>
                      <a:pt x="24852" y="44399"/>
                    </a:cubicBezTo>
                    <a:lnTo>
                      <a:pt x="24485" y="44532"/>
                    </a:lnTo>
                    <a:cubicBezTo>
                      <a:pt x="23884" y="44766"/>
                      <a:pt x="23451" y="45133"/>
                      <a:pt x="23150" y="45566"/>
                    </a:cubicBezTo>
                    <a:cubicBezTo>
                      <a:pt x="22884" y="45933"/>
                      <a:pt x="22717" y="46400"/>
                      <a:pt x="22650" y="46967"/>
                    </a:cubicBezTo>
                    <a:cubicBezTo>
                      <a:pt x="22617" y="47368"/>
                      <a:pt x="22550" y="47901"/>
                      <a:pt x="22617" y="48535"/>
                    </a:cubicBezTo>
                    <a:lnTo>
                      <a:pt x="22817" y="57575"/>
                    </a:lnTo>
                    <a:cubicBezTo>
                      <a:pt x="29288" y="57642"/>
                      <a:pt x="34525" y="57709"/>
                      <a:pt x="38561" y="57742"/>
                    </a:cubicBezTo>
                    <a:cubicBezTo>
                      <a:pt x="39562" y="57742"/>
                      <a:pt x="40363" y="57742"/>
                      <a:pt x="40963" y="57642"/>
                    </a:cubicBezTo>
                    <a:cubicBezTo>
                      <a:pt x="41830" y="57508"/>
                      <a:pt x="42531" y="57275"/>
                      <a:pt x="43065" y="56875"/>
                    </a:cubicBezTo>
                    <a:cubicBezTo>
                      <a:pt x="43698" y="56408"/>
                      <a:pt x="44299" y="55707"/>
                      <a:pt x="44833" y="54706"/>
                    </a:cubicBezTo>
                    <a:cubicBezTo>
                      <a:pt x="45133" y="54106"/>
                      <a:pt x="45533" y="53272"/>
                      <a:pt x="46033" y="52071"/>
                    </a:cubicBezTo>
                    <a:cubicBezTo>
                      <a:pt x="46901" y="50403"/>
                      <a:pt x="48235" y="49036"/>
                      <a:pt x="50003" y="47835"/>
                    </a:cubicBezTo>
                    <a:cubicBezTo>
                      <a:pt x="51571" y="46801"/>
                      <a:pt x="53372" y="46033"/>
                      <a:pt x="55407" y="45500"/>
                    </a:cubicBezTo>
                    <a:cubicBezTo>
                      <a:pt x="57141" y="45099"/>
                      <a:pt x="59043" y="44899"/>
                      <a:pt x="61244" y="44833"/>
                    </a:cubicBezTo>
                    <a:cubicBezTo>
                      <a:pt x="61423" y="44828"/>
                      <a:pt x="61613" y="44826"/>
                      <a:pt x="61815" y="44826"/>
                    </a:cubicBezTo>
                    <a:cubicBezTo>
                      <a:pt x="63118" y="44826"/>
                      <a:pt x="64900" y="44913"/>
                      <a:pt x="67182" y="44999"/>
                    </a:cubicBezTo>
                    <a:cubicBezTo>
                      <a:pt x="68149" y="45066"/>
                      <a:pt x="68850" y="45133"/>
                      <a:pt x="69350" y="45233"/>
                    </a:cubicBezTo>
                    <a:cubicBezTo>
                      <a:pt x="69383" y="45233"/>
                      <a:pt x="69484" y="45266"/>
                      <a:pt x="69517" y="45266"/>
                    </a:cubicBezTo>
                    <a:cubicBezTo>
                      <a:pt x="69517" y="45099"/>
                      <a:pt x="69517" y="44933"/>
                      <a:pt x="69550" y="44733"/>
                    </a:cubicBezTo>
                    <a:cubicBezTo>
                      <a:pt x="69684" y="43765"/>
                      <a:pt x="69750" y="42998"/>
                      <a:pt x="69817" y="42564"/>
                    </a:cubicBezTo>
                    <a:cubicBezTo>
                      <a:pt x="69850" y="41730"/>
                      <a:pt x="69750" y="40997"/>
                      <a:pt x="69550" y="40329"/>
                    </a:cubicBezTo>
                    <a:cubicBezTo>
                      <a:pt x="69317" y="39596"/>
                      <a:pt x="68883" y="38995"/>
                      <a:pt x="68349" y="38628"/>
                    </a:cubicBezTo>
                    <a:cubicBezTo>
                      <a:pt x="67749" y="38428"/>
                      <a:pt x="67149" y="38261"/>
                      <a:pt x="66381" y="3822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96" name="Google Shape;1125;p46">
                <a:extLst>
                  <a:ext uri="{FF2B5EF4-FFF2-40B4-BE49-F238E27FC236}">
                    <a16:creationId xmlns:a16="http://schemas.microsoft.com/office/drawing/2014/main" id="{92668E3F-60A7-AB53-C2CA-B3119216B0DF}"/>
                  </a:ext>
                </a:extLst>
              </p:cNvPr>
              <p:cNvSpPr/>
              <p:nvPr/>
            </p:nvSpPr>
            <p:spPr>
              <a:xfrm>
                <a:off x="4743572" y="3034237"/>
                <a:ext cx="616306" cy="429653"/>
              </a:xfrm>
              <a:custGeom>
                <a:avLst/>
                <a:gdLst/>
                <a:ahLst/>
                <a:cxnLst/>
                <a:rect l="l" t="t" r="r" b="b"/>
                <a:pathLst>
                  <a:path w="30823" h="21488" extrusionOk="0">
                    <a:moveTo>
                      <a:pt x="29038" y="0"/>
                    </a:moveTo>
                    <a:cubicBezTo>
                      <a:pt x="28989" y="0"/>
                      <a:pt x="28939" y="2"/>
                      <a:pt x="28888" y="5"/>
                    </a:cubicBezTo>
                    <a:cubicBezTo>
                      <a:pt x="28488" y="772"/>
                      <a:pt x="28221" y="1606"/>
                      <a:pt x="27987" y="2574"/>
                    </a:cubicBezTo>
                    <a:cubicBezTo>
                      <a:pt x="27787" y="3474"/>
                      <a:pt x="27554" y="5009"/>
                      <a:pt x="27320" y="7177"/>
                    </a:cubicBezTo>
                    <a:cubicBezTo>
                      <a:pt x="27120" y="9245"/>
                      <a:pt x="26887" y="10746"/>
                      <a:pt x="26586" y="11747"/>
                    </a:cubicBezTo>
                    <a:cubicBezTo>
                      <a:pt x="26553" y="11914"/>
                      <a:pt x="26486" y="12014"/>
                      <a:pt x="26453" y="12181"/>
                    </a:cubicBezTo>
                    <a:lnTo>
                      <a:pt x="26486" y="12181"/>
                    </a:lnTo>
                    <a:cubicBezTo>
                      <a:pt x="26653" y="12247"/>
                      <a:pt x="26786" y="12314"/>
                      <a:pt x="26920" y="12414"/>
                    </a:cubicBezTo>
                    <a:cubicBezTo>
                      <a:pt x="27053" y="12514"/>
                      <a:pt x="27087" y="12648"/>
                      <a:pt x="27120" y="12814"/>
                    </a:cubicBezTo>
                    <a:lnTo>
                      <a:pt x="27120" y="12848"/>
                    </a:lnTo>
                    <a:cubicBezTo>
                      <a:pt x="28755" y="9012"/>
                      <a:pt x="29989" y="5009"/>
                      <a:pt x="30823" y="906"/>
                    </a:cubicBezTo>
                    <a:cubicBezTo>
                      <a:pt x="30689" y="672"/>
                      <a:pt x="30556" y="506"/>
                      <a:pt x="30289" y="339"/>
                    </a:cubicBezTo>
                    <a:cubicBezTo>
                      <a:pt x="29840" y="129"/>
                      <a:pt x="29471" y="0"/>
                      <a:pt x="29038" y="0"/>
                    </a:cubicBezTo>
                    <a:close/>
                    <a:moveTo>
                      <a:pt x="23484" y="16517"/>
                    </a:moveTo>
                    <a:lnTo>
                      <a:pt x="23484" y="16517"/>
                    </a:lnTo>
                    <a:cubicBezTo>
                      <a:pt x="22717" y="17117"/>
                      <a:pt x="21750" y="17618"/>
                      <a:pt x="20615" y="17951"/>
                    </a:cubicBezTo>
                    <a:cubicBezTo>
                      <a:pt x="20148" y="18085"/>
                      <a:pt x="19648" y="18185"/>
                      <a:pt x="19214" y="18285"/>
                    </a:cubicBezTo>
                    <a:cubicBezTo>
                      <a:pt x="20248" y="18152"/>
                      <a:pt x="21316" y="18085"/>
                      <a:pt x="22450" y="17951"/>
                    </a:cubicBezTo>
                    <a:cubicBezTo>
                      <a:pt x="22817" y="17484"/>
                      <a:pt x="23151" y="17017"/>
                      <a:pt x="23484" y="16517"/>
                    </a:cubicBezTo>
                    <a:close/>
                    <a:moveTo>
                      <a:pt x="13911" y="18485"/>
                    </a:moveTo>
                    <a:lnTo>
                      <a:pt x="13877" y="18518"/>
                    </a:lnTo>
                    <a:cubicBezTo>
                      <a:pt x="13710" y="18685"/>
                      <a:pt x="13577" y="18852"/>
                      <a:pt x="13410" y="19086"/>
                    </a:cubicBezTo>
                    <a:cubicBezTo>
                      <a:pt x="13477" y="19086"/>
                      <a:pt x="13577" y="19086"/>
                      <a:pt x="13644" y="19019"/>
                    </a:cubicBezTo>
                    <a:cubicBezTo>
                      <a:pt x="14778" y="18819"/>
                      <a:pt x="15912" y="18685"/>
                      <a:pt x="17113" y="18518"/>
                    </a:cubicBezTo>
                    <a:cubicBezTo>
                      <a:pt x="16779" y="18518"/>
                      <a:pt x="16412" y="18585"/>
                      <a:pt x="16045" y="18585"/>
                    </a:cubicBezTo>
                    <a:cubicBezTo>
                      <a:pt x="15612" y="18585"/>
                      <a:pt x="14911" y="18518"/>
                      <a:pt x="13911" y="18485"/>
                    </a:cubicBezTo>
                    <a:close/>
                    <a:moveTo>
                      <a:pt x="8491" y="18180"/>
                    </a:moveTo>
                    <a:cubicBezTo>
                      <a:pt x="7852" y="18180"/>
                      <a:pt x="7285" y="18205"/>
                      <a:pt x="6806" y="18252"/>
                    </a:cubicBezTo>
                    <a:cubicBezTo>
                      <a:pt x="4437" y="18418"/>
                      <a:pt x="2169" y="19086"/>
                      <a:pt x="1" y="20153"/>
                    </a:cubicBezTo>
                    <a:cubicBezTo>
                      <a:pt x="167" y="20353"/>
                      <a:pt x="401" y="20587"/>
                      <a:pt x="634" y="20753"/>
                    </a:cubicBezTo>
                    <a:cubicBezTo>
                      <a:pt x="968" y="20954"/>
                      <a:pt x="1402" y="21154"/>
                      <a:pt x="1835" y="21287"/>
                    </a:cubicBezTo>
                    <a:cubicBezTo>
                      <a:pt x="2069" y="21320"/>
                      <a:pt x="2302" y="21421"/>
                      <a:pt x="2636" y="21487"/>
                    </a:cubicBezTo>
                    <a:lnTo>
                      <a:pt x="2736" y="21487"/>
                    </a:lnTo>
                    <a:lnTo>
                      <a:pt x="9674" y="20120"/>
                    </a:lnTo>
                    <a:cubicBezTo>
                      <a:pt x="10075" y="19452"/>
                      <a:pt x="10508" y="18852"/>
                      <a:pt x="10975" y="18285"/>
                    </a:cubicBezTo>
                    <a:cubicBezTo>
                      <a:pt x="10063" y="18213"/>
                      <a:pt x="9228" y="18180"/>
                      <a:pt x="8491" y="1818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97" name="Google Shape;1126;p46">
                <a:extLst>
                  <a:ext uri="{FF2B5EF4-FFF2-40B4-BE49-F238E27FC236}">
                    <a16:creationId xmlns:a16="http://schemas.microsoft.com/office/drawing/2014/main" id="{01CB1DAB-F40A-CFA2-6F3A-A158048BE948}"/>
                  </a:ext>
                </a:extLst>
              </p:cNvPr>
              <p:cNvSpPr/>
              <p:nvPr/>
            </p:nvSpPr>
            <p:spPr>
              <a:xfrm>
                <a:off x="3948479" y="2726168"/>
                <a:ext cx="1842879" cy="1099105"/>
              </a:xfrm>
              <a:custGeom>
                <a:avLst/>
                <a:gdLst/>
                <a:ahLst/>
                <a:cxnLst/>
                <a:rect l="l" t="t" r="r" b="b"/>
                <a:pathLst>
                  <a:path w="92167" h="54969" extrusionOk="0">
                    <a:moveTo>
                      <a:pt x="35093" y="15912"/>
                    </a:moveTo>
                    <a:cubicBezTo>
                      <a:pt x="35026" y="17012"/>
                      <a:pt x="34893" y="18013"/>
                      <a:pt x="34792" y="18914"/>
                    </a:cubicBezTo>
                    <a:cubicBezTo>
                      <a:pt x="34726" y="19081"/>
                      <a:pt x="34726" y="19247"/>
                      <a:pt x="34692" y="19414"/>
                    </a:cubicBezTo>
                    <a:cubicBezTo>
                      <a:pt x="35159" y="20015"/>
                      <a:pt x="35560" y="20515"/>
                      <a:pt x="36027" y="21015"/>
                    </a:cubicBezTo>
                    <a:lnTo>
                      <a:pt x="36060" y="21049"/>
                    </a:lnTo>
                    <a:cubicBezTo>
                      <a:pt x="37228" y="20915"/>
                      <a:pt x="38462" y="20848"/>
                      <a:pt x="39696" y="20815"/>
                    </a:cubicBezTo>
                    <a:lnTo>
                      <a:pt x="35093" y="15912"/>
                    </a:lnTo>
                    <a:close/>
                    <a:moveTo>
                      <a:pt x="63546" y="29388"/>
                    </a:moveTo>
                    <a:cubicBezTo>
                      <a:pt x="63880" y="29388"/>
                      <a:pt x="64147" y="29488"/>
                      <a:pt x="64213" y="29655"/>
                    </a:cubicBezTo>
                    <a:cubicBezTo>
                      <a:pt x="64247" y="29721"/>
                      <a:pt x="64314" y="29855"/>
                      <a:pt x="64247" y="29988"/>
                    </a:cubicBezTo>
                    <a:cubicBezTo>
                      <a:pt x="64247" y="30055"/>
                      <a:pt x="64213" y="30188"/>
                      <a:pt x="64113" y="30355"/>
                    </a:cubicBezTo>
                    <a:cubicBezTo>
                      <a:pt x="64013" y="30655"/>
                      <a:pt x="63847" y="30889"/>
                      <a:pt x="63713" y="31156"/>
                    </a:cubicBezTo>
                    <a:cubicBezTo>
                      <a:pt x="63546" y="31389"/>
                      <a:pt x="63413" y="31656"/>
                      <a:pt x="63246" y="31890"/>
                    </a:cubicBezTo>
                    <a:cubicBezTo>
                      <a:pt x="62913" y="32390"/>
                      <a:pt x="62579" y="32857"/>
                      <a:pt x="62212" y="33324"/>
                    </a:cubicBezTo>
                    <a:cubicBezTo>
                      <a:pt x="61078" y="33391"/>
                      <a:pt x="60044" y="33524"/>
                      <a:pt x="58943" y="33658"/>
                    </a:cubicBezTo>
                    <a:cubicBezTo>
                      <a:pt x="58243" y="33724"/>
                      <a:pt x="57542" y="33824"/>
                      <a:pt x="56875" y="33891"/>
                    </a:cubicBezTo>
                    <a:cubicBezTo>
                      <a:pt x="55707" y="34058"/>
                      <a:pt x="54540" y="34191"/>
                      <a:pt x="53406" y="34358"/>
                    </a:cubicBezTo>
                    <a:cubicBezTo>
                      <a:pt x="53339" y="34358"/>
                      <a:pt x="53239" y="34358"/>
                      <a:pt x="53172" y="34391"/>
                    </a:cubicBezTo>
                    <a:cubicBezTo>
                      <a:pt x="53339" y="34225"/>
                      <a:pt x="53439" y="34058"/>
                      <a:pt x="53606" y="33858"/>
                    </a:cubicBezTo>
                    <a:lnTo>
                      <a:pt x="53673" y="33824"/>
                    </a:lnTo>
                    <a:cubicBezTo>
                      <a:pt x="54540" y="32890"/>
                      <a:pt x="55507" y="32090"/>
                      <a:pt x="56608" y="31423"/>
                    </a:cubicBezTo>
                    <a:cubicBezTo>
                      <a:pt x="56942" y="31223"/>
                      <a:pt x="57342" y="31022"/>
                      <a:pt x="57709" y="30856"/>
                    </a:cubicBezTo>
                    <a:cubicBezTo>
                      <a:pt x="59577" y="29922"/>
                      <a:pt x="61545" y="29421"/>
                      <a:pt x="63546" y="29388"/>
                    </a:cubicBezTo>
                    <a:close/>
                    <a:moveTo>
                      <a:pt x="71585" y="300"/>
                    </a:moveTo>
                    <a:lnTo>
                      <a:pt x="71585" y="300"/>
                    </a:lnTo>
                    <a:cubicBezTo>
                      <a:pt x="71719" y="2702"/>
                      <a:pt x="71719" y="5137"/>
                      <a:pt x="71585" y="7539"/>
                    </a:cubicBezTo>
                    <a:cubicBezTo>
                      <a:pt x="71452" y="9707"/>
                      <a:pt x="71218" y="11875"/>
                      <a:pt x="70885" y="14044"/>
                    </a:cubicBezTo>
                    <a:cubicBezTo>
                      <a:pt x="70751" y="14811"/>
                      <a:pt x="70651" y="15545"/>
                      <a:pt x="70485" y="16312"/>
                    </a:cubicBezTo>
                    <a:cubicBezTo>
                      <a:pt x="69651" y="20415"/>
                      <a:pt x="68416" y="24384"/>
                      <a:pt x="66749" y="28254"/>
                    </a:cubicBezTo>
                    <a:lnTo>
                      <a:pt x="66749" y="28220"/>
                    </a:lnTo>
                    <a:cubicBezTo>
                      <a:pt x="66749" y="28054"/>
                      <a:pt x="66682" y="27920"/>
                      <a:pt x="66548" y="27787"/>
                    </a:cubicBezTo>
                    <a:cubicBezTo>
                      <a:pt x="66482" y="27720"/>
                      <a:pt x="66315" y="27620"/>
                      <a:pt x="66148" y="27587"/>
                    </a:cubicBezTo>
                    <a:lnTo>
                      <a:pt x="66081" y="27587"/>
                    </a:lnTo>
                    <a:cubicBezTo>
                      <a:pt x="66015" y="27553"/>
                      <a:pt x="65848" y="27553"/>
                      <a:pt x="65681" y="27520"/>
                    </a:cubicBezTo>
                    <a:cubicBezTo>
                      <a:pt x="64981" y="27445"/>
                      <a:pt x="64318" y="27407"/>
                      <a:pt x="63664" y="27407"/>
                    </a:cubicBezTo>
                    <a:cubicBezTo>
                      <a:pt x="63446" y="27407"/>
                      <a:pt x="63229" y="27411"/>
                      <a:pt x="63013" y="27420"/>
                    </a:cubicBezTo>
                    <a:cubicBezTo>
                      <a:pt x="60744" y="27553"/>
                      <a:pt x="58576" y="28120"/>
                      <a:pt x="56408" y="29188"/>
                    </a:cubicBezTo>
                    <a:cubicBezTo>
                      <a:pt x="56241" y="29254"/>
                      <a:pt x="56074" y="29355"/>
                      <a:pt x="55974" y="29421"/>
                    </a:cubicBezTo>
                    <a:cubicBezTo>
                      <a:pt x="54873" y="30022"/>
                      <a:pt x="53906" y="30622"/>
                      <a:pt x="53005" y="31389"/>
                    </a:cubicBezTo>
                    <a:cubicBezTo>
                      <a:pt x="52172" y="32056"/>
                      <a:pt x="51404" y="32790"/>
                      <a:pt x="50704" y="33624"/>
                    </a:cubicBezTo>
                    <a:cubicBezTo>
                      <a:pt x="50237" y="34225"/>
                      <a:pt x="49803" y="34858"/>
                      <a:pt x="49403" y="35459"/>
                    </a:cubicBezTo>
                    <a:lnTo>
                      <a:pt x="42465" y="36860"/>
                    </a:lnTo>
                    <a:lnTo>
                      <a:pt x="42365" y="36860"/>
                    </a:lnTo>
                    <a:cubicBezTo>
                      <a:pt x="42398" y="37193"/>
                      <a:pt x="42498" y="37627"/>
                      <a:pt x="42565" y="38194"/>
                    </a:cubicBezTo>
                    <a:cubicBezTo>
                      <a:pt x="42565" y="38261"/>
                      <a:pt x="42631" y="38361"/>
                      <a:pt x="42631" y="38428"/>
                    </a:cubicBezTo>
                    <a:cubicBezTo>
                      <a:pt x="42731" y="38394"/>
                      <a:pt x="42865" y="38294"/>
                      <a:pt x="42998" y="38294"/>
                    </a:cubicBezTo>
                    <a:cubicBezTo>
                      <a:pt x="43532" y="38127"/>
                      <a:pt x="44233" y="37961"/>
                      <a:pt x="45167" y="37894"/>
                    </a:cubicBezTo>
                    <a:cubicBezTo>
                      <a:pt x="47535" y="37627"/>
                      <a:pt x="49903" y="37360"/>
                      <a:pt x="52338" y="37060"/>
                    </a:cubicBezTo>
                    <a:cubicBezTo>
                      <a:pt x="61211" y="35926"/>
                      <a:pt x="70151" y="34592"/>
                      <a:pt x="78991" y="33024"/>
                    </a:cubicBezTo>
                    <a:cubicBezTo>
                      <a:pt x="79057" y="31956"/>
                      <a:pt x="79057" y="30856"/>
                      <a:pt x="78991" y="29721"/>
                    </a:cubicBezTo>
                    <a:cubicBezTo>
                      <a:pt x="78857" y="28187"/>
                      <a:pt x="78524" y="26386"/>
                      <a:pt x="78023" y="24351"/>
                    </a:cubicBezTo>
                    <a:cubicBezTo>
                      <a:pt x="77590" y="22750"/>
                      <a:pt x="77256" y="21482"/>
                      <a:pt x="76989" y="20415"/>
                    </a:cubicBezTo>
                    <a:cubicBezTo>
                      <a:pt x="78891" y="20315"/>
                      <a:pt x="80725" y="20181"/>
                      <a:pt x="82527" y="20148"/>
                    </a:cubicBezTo>
                    <a:cubicBezTo>
                      <a:pt x="82827" y="20148"/>
                      <a:pt x="83027" y="20081"/>
                      <a:pt x="83160" y="20081"/>
                    </a:cubicBezTo>
                    <a:cubicBezTo>
                      <a:pt x="83194" y="20081"/>
                      <a:pt x="83227" y="20081"/>
                      <a:pt x="83260" y="20048"/>
                    </a:cubicBezTo>
                    <a:cubicBezTo>
                      <a:pt x="83427" y="20015"/>
                      <a:pt x="83561" y="19914"/>
                      <a:pt x="83694" y="19848"/>
                    </a:cubicBezTo>
                    <a:cubicBezTo>
                      <a:pt x="83928" y="19648"/>
                      <a:pt x="84061" y="19347"/>
                      <a:pt x="84094" y="18880"/>
                    </a:cubicBezTo>
                    <a:cubicBezTo>
                      <a:pt x="84161" y="18580"/>
                      <a:pt x="84094" y="18380"/>
                      <a:pt x="83994" y="18213"/>
                    </a:cubicBezTo>
                    <a:cubicBezTo>
                      <a:pt x="83861" y="18080"/>
                      <a:pt x="83594" y="18046"/>
                      <a:pt x="83260" y="18046"/>
                    </a:cubicBezTo>
                    <a:cubicBezTo>
                      <a:pt x="82994" y="18046"/>
                      <a:pt x="82693" y="18080"/>
                      <a:pt x="82393" y="18080"/>
                    </a:cubicBezTo>
                    <a:cubicBezTo>
                      <a:pt x="80025" y="18213"/>
                      <a:pt x="78023" y="18313"/>
                      <a:pt x="76422" y="18380"/>
                    </a:cubicBezTo>
                    <a:cubicBezTo>
                      <a:pt x="75989" y="16679"/>
                      <a:pt x="75655" y="15178"/>
                      <a:pt x="75421" y="13910"/>
                    </a:cubicBezTo>
                    <a:cubicBezTo>
                      <a:pt x="75388" y="13743"/>
                      <a:pt x="75388" y="13577"/>
                      <a:pt x="75355" y="13443"/>
                    </a:cubicBezTo>
                    <a:cubicBezTo>
                      <a:pt x="75321" y="13310"/>
                      <a:pt x="75321" y="13076"/>
                      <a:pt x="75255" y="12876"/>
                    </a:cubicBezTo>
                    <a:cubicBezTo>
                      <a:pt x="75088" y="11308"/>
                      <a:pt x="74988" y="9007"/>
                      <a:pt x="74888" y="6071"/>
                    </a:cubicBezTo>
                    <a:lnTo>
                      <a:pt x="74888" y="5537"/>
                    </a:lnTo>
                    <a:cubicBezTo>
                      <a:pt x="74854" y="3469"/>
                      <a:pt x="74754" y="1701"/>
                      <a:pt x="74654" y="334"/>
                    </a:cubicBezTo>
                    <a:lnTo>
                      <a:pt x="71585" y="300"/>
                    </a:lnTo>
                    <a:close/>
                    <a:moveTo>
                      <a:pt x="15979" y="38895"/>
                    </a:moveTo>
                    <a:cubicBezTo>
                      <a:pt x="16125" y="38924"/>
                      <a:pt x="16220" y="38928"/>
                      <a:pt x="16352" y="38928"/>
                    </a:cubicBezTo>
                    <a:lnTo>
                      <a:pt x="16352" y="38928"/>
                    </a:lnTo>
                    <a:cubicBezTo>
                      <a:pt x="16228" y="38917"/>
                      <a:pt x="16104" y="38906"/>
                      <a:pt x="15979" y="38895"/>
                    </a:cubicBezTo>
                    <a:close/>
                    <a:moveTo>
                      <a:pt x="26053" y="0"/>
                    </a:moveTo>
                    <a:lnTo>
                      <a:pt x="24919" y="34"/>
                    </a:lnTo>
                    <a:cubicBezTo>
                      <a:pt x="23084" y="4603"/>
                      <a:pt x="21716" y="8106"/>
                      <a:pt x="20883" y="10508"/>
                    </a:cubicBezTo>
                    <a:cubicBezTo>
                      <a:pt x="20716" y="11008"/>
                      <a:pt x="20549" y="11508"/>
                      <a:pt x="20349" y="12009"/>
                    </a:cubicBezTo>
                    <a:cubicBezTo>
                      <a:pt x="19482" y="14477"/>
                      <a:pt x="18581" y="16712"/>
                      <a:pt x="17714" y="18847"/>
                    </a:cubicBezTo>
                    <a:cubicBezTo>
                      <a:pt x="17413" y="19548"/>
                      <a:pt x="17147" y="20248"/>
                      <a:pt x="16846" y="20915"/>
                    </a:cubicBezTo>
                    <a:lnTo>
                      <a:pt x="16479" y="21816"/>
                    </a:lnTo>
                    <a:cubicBezTo>
                      <a:pt x="15846" y="23217"/>
                      <a:pt x="15412" y="24184"/>
                      <a:pt x="15245" y="24718"/>
                    </a:cubicBezTo>
                    <a:cubicBezTo>
                      <a:pt x="15212" y="24851"/>
                      <a:pt x="15178" y="25018"/>
                      <a:pt x="15145" y="25152"/>
                    </a:cubicBezTo>
                    <a:cubicBezTo>
                      <a:pt x="14812" y="26052"/>
                      <a:pt x="14578" y="26919"/>
                      <a:pt x="14511" y="27720"/>
                    </a:cubicBezTo>
                    <a:cubicBezTo>
                      <a:pt x="14478" y="28020"/>
                      <a:pt x="14478" y="28354"/>
                      <a:pt x="14478" y="28721"/>
                    </a:cubicBezTo>
                    <a:cubicBezTo>
                      <a:pt x="14478" y="29355"/>
                      <a:pt x="14511" y="30055"/>
                      <a:pt x="14645" y="30822"/>
                    </a:cubicBezTo>
                    <a:cubicBezTo>
                      <a:pt x="14745" y="31756"/>
                      <a:pt x="14978" y="32857"/>
                      <a:pt x="15312" y="34025"/>
                    </a:cubicBezTo>
                    <a:cubicBezTo>
                      <a:pt x="15746" y="35759"/>
                      <a:pt x="16012" y="36793"/>
                      <a:pt x="16079" y="37160"/>
                    </a:cubicBezTo>
                    <a:cubicBezTo>
                      <a:pt x="16146" y="37360"/>
                      <a:pt x="16179" y="37594"/>
                      <a:pt x="16213" y="37827"/>
                    </a:cubicBezTo>
                    <a:cubicBezTo>
                      <a:pt x="16313" y="38228"/>
                      <a:pt x="16346" y="38594"/>
                      <a:pt x="16413" y="38928"/>
                    </a:cubicBezTo>
                    <a:cubicBezTo>
                      <a:pt x="16392" y="38928"/>
                      <a:pt x="16372" y="38928"/>
                      <a:pt x="16352" y="38928"/>
                    </a:cubicBezTo>
                    <a:lnTo>
                      <a:pt x="16352" y="38928"/>
                    </a:lnTo>
                    <a:cubicBezTo>
                      <a:pt x="17719" y="39050"/>
                      <a:pt x="19034" y="39170"/>
                      <a:pt x="20349" y="39262"/>
                    </a:cubicBezTo>
                    <a:cubicBezTo>
                      <a:pt x="20315" y="38895"/>
                      <a:pt x="20215" y="38528"/>
                      <a:pt x="20182" y="38127"/>
                    </a:cubicBezTo>
                    <a:cubicBezTo>
                      <a:pt x="20149" y="37861"/>
                      <a:pt x="20082" y="37594"/>
                      <a:pt x="20049" y="37360"/>
                    </a:cubicBezTo>
                    <a:cubicBezTo>
                      <a:pt x="19982" y="36760"/>
                      <a:pt x="19848" y="36226"/>
                      <a:pt x="19815" y="35759"/>
                    </a:cubicBezTo>
                    <a:cubicBezTo>
                      <a:pt x="24318" y="31223"/>
                      <a:pt x="28855" y="26919"/>
                      <a:pt x="33391" y="22850"/>
                    </a:cubicBezTo>
                    <a:cubicBezTo>
                      <a:pt x="33325" y="22416"/>
                      <a:pt x="33191" y="22016"/>
                      <a:pt x="33025" y="21582"/>
                    </a:cubicBezTo>
                    <a:cubicBezTo>
                      <a:pt x="28521" y="26086"/>
                      <a:pt x="24051" y="30355"/>
                      <a:pt x="19548" y="34325"/>
                    </a:cubicBezTo>
                    <a:cubicBezTo>
                      <a:pt x="19482" y="33858"/>
                      <a:pt x="19448" y="33524"/>
                      <a:pt x="19448" y="33357"/>
                    </a:cubicBezTo>
                    <a:cubicBezTo>
                      <a:pt x="19381" y="32924"/>
                      <a:pt x="19381" y="32423"/>
                      <a:pt x="19348" y="31856"/>
                    </a:cubicBezTo>
                    <a:cubicBezTo>
                      <a:pt x="19348" y="31156"/>
                      <a:pt x="19448" y="30422"/>
                      <a:pt x="19648" y="29822"/>
                    </a:cubicBezTo>
                    <a:cubicBezTo>
                      <a:pt x="19882" y="29088"/>
                      <a:pt x="20282" y="28554"/>
                      <a:pt x="20782" y="28154"/>
                    </a:cubicBezTo>
                    <a:cubicBezTo>
                      <a:pt x="21116" y="27853"/>
                      <a:pt x="21316" y="27653"/>
                      <a:pt x="21450" y="27487"/>
                    </a:cubicBezTo>
                    <a:cubicBezTo>
                      <a:pt x="21650" y="27186"/>
                      <a:pt x="21650" y="26919"/>
                      <a:pt x="21483" y="26719"/>
                    </a:cubicBezTo>
                    <a:cubicBezTo>
                      <a:pt x="21367" y="26603"/>
                      <a:pt x="21217" y="26532"/>
                      <a:pt x="21020" y="26532"/>
                    </a:cubicBezTo>
                    <a:cubicBezTo>
                      <a:pt x="20878" y="26532"/>
                      <a:pt x="20711" y="26569"/>
                      <a:pt x="20516" y="26653"/>
                    </a:cubicBezTo>
                    <a:cubicBezTo>
                      <a:pt x="20149" y="26719"/>
                      <a:pt x="20015" y="26753"/>
                      <a:pt x="20182" y="26753"/>
                    </a:cubicBezTo>
                    <a:cubicBezTo>
                      <a:pt x="19448" y="27086"/>
                      <a:pt x="18981" y="27420"/>
                      <a:pt x="18748" y="27687"/>
                    </a:cubicBezTo>
                    <a:cubicBezTo>
                      <a:pt x="18147" y="28554"/>
                      <a:pt x="17714" y="29521"/>
                      <a:pt x="17480" y="30522"/>
                    </a:cubicBezTo>
                    <a:cubicBezTo>
                      <a:pt x="17180" y="31856"/>
                      <a:pt x="17213" y="33357"/>
                      <a:pt x="17614" y="35059"/>
                    </a:cubicBezTo>
                    <a:cubicBezTo>
                      <a:pt x="17780" y="35826"/>
                      <a:pt x="18047" y="36760"/>
                      <a:pt x="18481" y="37927"/>
                    </a:cubicBezTo>
                    <a:cubicBezTo>
                      <a:pt x="18581" y="38294"/>
                      <a:pt x="18714" y="38695"/>
                      <a:pt x="18881" y="39061"/>
                    </a:cubicBezTo>
                    <a:cubicBezTo>
                      <a:pt x="18247" y="39028"/>
                      <a:pt x="17814" y="38961"/>
                      <a:pt x="17480" y="38961"/>
                    </a:cubicBezTo>
                    <a:cubicBezTo>
                      <a:pt x="17380" y="38628"/>
                      <a:pt x="17347" y="38228"/>
                      <a:pt x="17213" y="37861"/>
                    </a:cubicBezTo>
                    <a:cubicBezTo>
                      <a:pt x="17013" y="36960"/>
                      <a:pt x="16780" y="35959"/>
                      <a:pt x="16413" y="34792"/>
                    </a:cubicBezTo>
                    <a:cubicBezTo>
                      <a:pt x="15979" y="33191"/>
                      <a:pt x="15645" y="31856"/>
                      <a:pt x="15479" y="30756"/>
                    </a:cubicBezTo>
                    <a:cubicBezTo>
                      <a:pt x="15379" y="30255"/>
                      <a:pt x="15345" y="29788"/>
                      <a:pt x="15312" y="29421"/>
                    </a:cubicBezTo>
                    <a:cubicBezTo>
                      <a:pt x="15245" y="29054"/>
                      <a:pt x="15245" y="28687"/>
                      <a:pt x="15312" y="28354"/>
                    </a:cubicBezTo>
                    <a:cubicBezTo>
                      <a:pt x="15379" y="27620"/>
                      <a:pt x="15512" y="26886"/>
                      <a:pt x="15746" y="26186"/>
                    </a:cubicBezTo>
                    <a:cubicBezTo>
                      <a:pt x="15812" y="25952"/>
                      <a:pt x="15912" y="25619"/>
                      <a:pt x="16146" y="25118"/>
                    </a:cubicBezTo>
                    <a:cubicBezTo>
                      <a:pt x="16479" y="24218"/>
                      <a:pt x="17046" y="22716"/>
                      <a:pt x="17880" y="20715"/>
                    </a:cubicBezTo>
                    <a:cubicBezTo>
                      <a:pt x="18214" y="19848"/>
                      <a:pt x="18581" y="18880"/>
                      <a:pt x="19048" y="17780"/>
                    </a:cubicBezTo>
                    <a:cubicBezTo>
                      <a:pt x="19081" y="17680"/>
                      <a:pt x="19148" y="17546"/>
                      <a:pt x="19181" y="17446"/>
                    </a:cubicBezTo>
                    <a:cubicBezTo>
                      <a:pt x="19882" y="15745"/>
                      <a:pt x="20582" y="13910"/>
                      <a:pt x="21350" y="12042"/>
                    </a:cubicBezTo>
                    <a:cubicBezTo>
                      <a:pt x="22817" y="8339"/>
                      <a:pt x="24385" y="4337"/>
                      <a:pt x="26053" y="0"/>
                    </a:cubicBezTo>
                    <a:close/>
                    <a:moveTo>
                      <a:pt x="79424" y="38895"/>
                    </a:moveTo>
                    <a:cubicBezTo>
                      <a:pt x="77256" y="38928"/>
                      <a:pt x="75321" y="39162"/>
                      <a:pt x="73587" y="39562"/>
                    </a:cubicBezTo>
                    <a:cubicBezTo>
                      <a:pt x="71552" y="40062"/>
                      <a:pt x="69751" y="40829"/>
                      <a:pt x="68183" y="41897"/>
                    </a:cubicBezTo>
                    <a:cubicBezTo>
                      <a:pt x="66415" y="43064"/>
                      <a:pt x="65081" y="44499"/>
                      <a:pt x="64213" y="46100"/>
                    </a:cubicBezTo>
                    <a:cubicBezTo>
                      <a:pt x="63680" y="47267"/>
                      <a:pt x="63313" y="48168"/>
                      <a:pt x="63013" y="48735"/>
                    </a:cubicBezTo>
                    <a:cubicBezTo>
                      <a:pt x="62512" y="49736"/>
                      <a:pt x="61912" y="50436"/>
                      <a:pt x="61245" y="50903"/>
                    </a:cubicBezTo>
                    <a:cubicBezTo>
                      <a:pt x="60678" y="51270"/>
                      <a:pt x="59977" y="51570"/>
                      <a:pt x="59143" y="51704"/>
                    </a:cubicBezTo>
                    <a:cubicBezTo>
                      <a:pt x="58719" y="51751"/>
                      <a:pt x="58227" y="51798"/>
                      <a:pt x="57599" y="51798"/>
                    </a:cubicBezTo>
                    <a:cubicBezTo>
                      <a:pt x="57338" y="51798"/>
                      <a:pt x="57054" y="51790"/>
                      <a:pt x="56741" y="51771"/>
                    </a:cubicBezTo>
                    <a:cubicBezTo>
                      <a:pt x="52705" y="51737"/>
                      <a:pt x="47468" y="51704"/>
                      <a:pt x="40997" y="51604"/>
                    </a:cubicBezTo>
                    <a:cubicBezTo>
                      <a:pt x="36794" y="51570"/>
                      <a:pt x="32124" y="51537"/>
                      <a:pt x="26887" y="51437"/>
                    </a:cubicBezTo>
                    <a:cubicBezTo>
                      <a:pt x="26053" y="51437"/>
                      <a:pt x="25386" y="51404"/>
                      <a:pt x="24885" y="51337"/>
                    </a:cubicBezTo>
                    <a:lnTo>
                      <a:pt x="24385" y="51204"/>
                    </a:lnTo>
                    <a:cubicBezTo>
                      <a:pt x="23885" y="51070"/>
                      <a:pt x="23484" y="50837"/>
                      <a:pt x="23117" y="50570"/>
                    </a:cubicBezTo>
                    <a:cubicBezTo>
                      <a:pt x="22484" y="50069"/>
                      <a:pt x="22050" y="49269"/>
                      <a:pt x="21817" y="48235"/>
                    </a:cubicBezTo>
                    <a:cubicBezTo>
                      <a:pt x="21683" y="47668"/>
                      <a:pt x="21483" y="46233"/>
                      <a:pt x="21149" y="44032"/>
                    </a:cubicBezTo>
                    <a:cubicBezTo>
                      <a:pt x="20983" y="42898"/>
                      <a:pt x="20816" y="41763"/>
                      <a:pt x="20616" y="40663"/>
                    </a:cubicBezTo>
                    <a:cubicBezTo>
                      <a:pt x="20549" y="40329"/>
                      <a:pt x="20482" y="39995"/>
                      <a:pt x="20449" y="39662"/>
                    </a:cubicBezTo>
                    <a:cubicBezTo>
                      <a:pt x="18714" y="39528"/>
                      <a:pt x="17347" y="39395"/>
                      <a:pt x="16313" y="39362"/>
                    </a:cubicBezTo>
                    <a:cubicBezTo>
                      <a:pt x="15437" y="39322"/>
                      <a:pt x="14590" y="39303"/>
                      <a:pt x="13772" y="39303"/>
                    </a:cubicBezTo>
                    <a:cubicBezTo>
                      <a:pt x="11848" y="39303"/>
                      <a:pt x="10078" y="39408"/>
                      <a:pt x="8440" y="39595"/>
                    </a:cubicBezTo>
                    <a:cubicBezTo>
                      <a:pt x="6039" y="39895"/>
                      <a:pt x="3970" y="40496"/>
                      <a:pt x="2169" y="41330"/>
                    </a:cubicBezTo>
                    <a:cubicBezTo>
                      <a:pt x="1535" y="41597"/>
                      <a:pt x="1002" y="41897"/>
                      <a:pt x="468" y="42264"/>
                    </a:cubicBezTo>
                    <a:cubicBezTo>
                      <a:pt x="335" y="42531"/>
                      <a:pt x="268" y="42731"/>
                      <a:pt x="201" y="43031"/>
                    </a:cubicBezTo>
                    <a:cubicBezTo>
                      <a:pt x="34" y="43565"/>
                      <a:pt x="1" y="44065"/>
                      <a:pt x="34" y="44599"/>
                    </a:cubicBezTo>
                    <a:cubicBezTo>
                      <a:pt x="134" y="44532"/>
                      <a:pt x="268" y="44432"/>
                      <a:pt x="335" y="44365"/>
                    </a:cubicBezTo>
                    <a:cubicBezTo>
                      <a:pt x="2136" y="42998"/>
                      <a:pt x="4104" y="42164"/>
                      <a:pt x="6205" y="41897"/>
                    </a:cubicBezTo>
                    <a:cubicBezTo>
                      <a:pt x="6648" y="41848"/>
                      <a:pt x="7088" y="41824"/>
                      <a:pt x="7528" y="41824"/>
                    </a:cubicBezTo>
                    <a:cubicBezTo>
                      <a:pt x="9209" y="41824"/>
                      <a:pt x="10870" y="42177"/>
                      <a:pt x="12510" y="42864"/>
                    </a:cubicBezTo>
                    <a:cubicBezTo>
                      <a:pt x="13444" y="43264"/>
                      <a:pt x="14278" y="43732"/>
                      <a:pt x="15012" y="44332"/>
                    </a:cubicBezTo>
                    <a:cubicBezTo>
                      <a:pt x="15979" y="45032"/>
                      <a:pt x="16780" y="45866"/>
                      <a:pt x="17480" y="46834"/>
                    </a:cubicBezTo>
                    <a:cubicBezTo>
                      <a:pt x="17814" y="47267"/>
                      <a:pt x="18481" y="48435"/>
                      <a:pt x="19515" y="50270"/>
                    </a:cubicBezTo>
                    <a:cubicBezTo>
                      <a:pt x="20315" y="51737"/>
                      <a:pt x="21116" y="52838"/>
                      <a:pt x="21817" y="53539"/>
                    </a:cubicBezTo>
                    <a:cubicBezTo>
                      <a:pt x="22317" y="54039"/>
                      <a:pt x="22884" y="54439"/>
                      <a:pt x="23551" y="54839"/>
                    </a:cubicBezTo>
                    <a:lnTo>
                      <a:pt x="24452" y="54940"/>
                    </a:lnTo>
                    <a:lnTo>
                      <a:pt x="24685" y="54940"/>
                    </a:lnTo>
                    <a:cubicBezTo>
                      <a:pt x="24871" y="54960"/>
                      <a:pt x="25086" y="54968"/>
                      <a:pt x="25333" y="54968"/>
                    </a:cubicBezTo>
                    <a:cubicBezTo>
                      <a:pt x="25883" y="54968"/>
                      <a:pt x="26590" y="54929"/>
                      <a:pt x="27487" y="54906"/>
                    </a:cubicBezTo>
                    <a:cubicBezTo>
                      <a:pt x="30863" y="54734"/>
                      <a:pt x="34693" y="54634"/>
                      <a:pt x="38911" y="54634"/>
                    </a:cubicBezTo>
                    <a:cubicBezTo>
                      <a:pt x="40404" y="54634"/>
                      <a:pt x="41945" y="54647"/>
                      <a:pt x="43532" y="54673"/>
                    </a:cubicBezTo>
                    <a:cubicBezTo>
                      <a:pt x="43999" y="54673"/>
                      <a:pt x="46467" y="54706"/>
                      <a:pt x="50904" y="54839"/>
                    </a:cubicBezTo>
                    <a:cubicBezTo>
                      <a:pt x="52338" y="54873"/>
                      <a:pt x="54006" y="54906"/>
                      <a:pt x="55841" y="54940"/>
                    </a:cubicBezTo>
                    <a:cubicBezTo>
                      <a:pt x="56008" y="54873"/>
                      <a:pt x="56141" y="54839"/>
                      <a:pt x="56308" y="54739"/>
                    </a:cubicBezTo>
                    <a:cubicBezTo>
                      <a:pt x="58142" y="53905"/>
                      <a:pt x="59744" y="52905"/>
                      <a:pt x="61178" y="51704"/>
                    </a:cubicBezTo>
                    <a:cubicBezTo>
                      <a:pt x="61979" y="51003"/>
                      <a:pt x="63380" y="49536"/>
                      <a:pt x="65348" y="47267"/>
                    </a:cubicBezTo>
                    <a:cubicBezTo>
                      <a:pt x="67015" y="45366"/>
                      <a:pt x="68483" y="43998"/>
                      <a:pt x="69717" y="43164"/>
                    </a:cubicBezTo>
                    <a:cubicBezTo>
                      <a:pt x="71852" y="41730"/>
                      <a:pt x="74254" y="40996"/>
                      <a:pt x="76923" y="40929"/>
                    </a:cubicBezTo>
                    <a:cubicBezTo>
                      <a:pt x="76986" y="40929"/>
                      <a:pt x="77050" y="40928"/>
                      <a:pt x="77113" y="40928"/>
                    </a:cubicBezTo>
                    <a:cubicBezTo>
                      <a:pt x="79709" y="40928"/>
                      <a:pt x="82111" y="41595"/>
                      <a:pt x="84228" y="42898"/>
                    </a:cubicBezTo>
                    <a:cubicBezTo>
                      <a:pt x="86029" y="43998"/>
                      <a:pt x="87697" y="45600"/>
                      <a:pt x="89198" y="47768"/>
                    </a:cubicBezTo>
                    <a:cubicBezTo>
                      <a:pt x="89865" y="48702"/>
                      <a:pt x="90599" y="49903"/>
                      <a:pt x="91433" y="51437"/>
                    </a:cubicBezTo>
                    <a:cubicBezTo>
                      <a:pt x="91566" y="51437"/>
                      <a:pt x="91700" y="51504"/>
                      <a:pt x="91867" y="51504"/>
                    </a:cubicBezTo>
                    <a:lnTo>
                      <a:pt x="92033" y="51504"/>
                    </a:lnTo>
                    <a:cubicBezTo>
                      <a:pt x="92033" y="51237"/>
                      <a:pt x="92067" y="51003"/>
                      <a:pt x="92067" y="50770"/>
                    </a:cubicBezTo>
                    <a:cubicBezTo>
                      <a:pt x="92167" y="48835"/>
                      <a:pt x="92067" y="46834"/>
                      <a:pt x="91733" y="44832"/>
                    </a:cubicBezTo>
                    <a:cubicBezTo>
                      <a:pt x="91600" y="43732"/>
                      <a:pt x="91366" y="42864"/>
                      <a:pt x="91066" y="42164"/>
                    </a:cubicBezTo>
                    <a:cubicBezTo>
                      <a:pt x="90666" y="41230"/>
                      <a:pt x="90165" y="40529"/>
                      <a:pt x="89498" y="40062"/>
                    </a:cubicBezTo>
                    <a:cubicBezTo>
                      <a:pt x="88998" y="39729"/>
                      <a:pt x="88397" y="39495"/>
                      <a:pt x="87697" y="39328"/>
                    </a:cubicBezTo>
                    <a:cubicBezTo>
                      <a:pt x="87664" y="39328"/>
                      <a:pt x="87563" y="39262"/>
                      <a:pt x="87530" y="39262"/>
                    </a:cubicBezTo>
                    <a:cubicBezTo>
                      <a:pt x="87030" y="39195"/>
                      <a:pt x="86296" y="39095"/>
                      <a:pt x="85362" y="39061"/>
                    </a:cubicBezTo>
                    <a:cubicBezTo>
                      <a:pt x="82727" y="38928"/>
                      <a:pt x="80759" y="38895"/>
                      <a:pt x="79424" y="3889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pic>
        <p:nvPicPr>
          <p:cNvPr id="2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58411F69-0210-7D04-9E45-D1AC4AE5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3" name="Google Shape;870;p39">
            <a:extLst>
              <a:ext uri="{FF2B5EF4-FFF2-40B4-BE49-F238E27FC236}">
                <a16:creationId xmlns:a16="http://schemas.microsoft.com/office/drawing/2014/main" id="{D9916DEC-3483-6DAF-8524-27A5290D5C33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1409929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861 -0.04444 C -0.62639 -0.03209 -0.5191 0.00124 -0.45938 0.01451 C -0.39983 0.02778 -0.34514 0.03272 -0.2908 0.03488 C -0.23663 0.03673 -0.15556 0.02963 -0.13368 0.02686 C -0.10625 0.02593 -0.01754 0.02624 1.94444E-6 -0.00092 " pathEditMode="relative" rAng="0" ptsTypes="AAAAA">
                                      <p:cBhvr>
                                        <p:cTn id="6" dur="20000" spd="-100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31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CB1A5857-BB91-2105-33AE-E0543FD41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">
            <a:extLst>
              <a:ext uri="{FF2B5EF4-FFF2-40B4-BE49-F238E27FC236}">
                <a16:creationId xmlns:a16="http://schemas.microsoft.com/office/drawing/2014/main" id="{76AF88A7-45CE-45BB-015D-CA2EAADCFA05}"/>
              </a:ext>
            </a:extLst>
          </p:cNvPr>
          <p:cNvSpPr/>
          <p:nvPr/>
        </p:nvSpPr>
        <p:spPr>
          <a:xfrm flipH="1">
            <a:off x="6534392" y="781693"/>
            <a:ext cx="3087722" cy="679147"/>
          </a:xfrm>
          <a:custGeom>
            <a:avLst/>
            <a:gdLst/>
            <a:ahLst/>
            <a:cxnLst/>
            <a:rect l="l" t="t" r="r" b="b"/>
            <a:pathLst>
              <a:path w="72648" h="15979" extrusionOk="0">
                <a:moveTo>
                  <a:pt x="23875" y="11417"/>
                </a:moveTo>
                <a:lnTo>
                  <a:pt x="23875" y="11417"/>
                </a:lnTo>
                <a:cubicBezTo>
                  <a:pt x="24134" y="11460"/>
                  <a:pt x="24390" y="11526"/>
                  <a:pt x="24640" y="11613"/>
                </a:cubicBezTo>
                <a:lnTo>
                  <a:pt x="23875" y="11417"/>
                </a:lnTo>
                <a:close/>
                <a:moveTo>
                  <a:pt x="41559" y="0"/>
                </a:moveTo>
                <a:cubicBezTo>
                  <a:pt x="38806" y="0"/>
                  <a:pt x="36154" y="2038"/>
                  <a:pt x="35472" y="4718"/>
                </a:cubicBezTo>
                <a:cubicBezTo>
                  <a:pt x="34990" y="3932"/>
                  <a:pt x="34078" y="3456"/>
                  <a:pt x="33162" y="3456"/>
                </a:cubicBezTo>
                <a:cubicBezTo>
                  <a:pt x="32917" y="3456"/>
                  <a:pt x="32672" y="3490"/>
                  <a:pt x="32435" y="3561"/>
                </a:cubicBezTo>
                <a:cubicBezTo>
                  <a:pt x="31326" y="3883"/>
                  <a:pt x="30506" y="5024"/>
                  <a:pt x="30538" y="6197"/>
                </a:cubicBezTo>
                <a:cubicBezTo>
                  <a:pt x="29957" y="5950"/>
                  <a:pt x="29318" y="5824"/>
                  <a:pt x="28679" y="5824"/>
                </a:cubicBezTo>
                <a:cubicBezTo>
                  <a:pt x="28152" y="5824"/>
                  <a:pt x="27625" y="5910"/>
                  <a:pt x="27131" y="6084"/>
                </a:cubicBezTo>
                <a:cubicBezTo>
                  <a:pt x="26924" y="6145"/>
                  <a:pt x="26717" y="6225"/>
                  <a:pt x="26510" y="6225"/>
                </a:cubicBezTo>
                <a:cubicBezTo>
                  <a:pt x="26444" y="6225"/>
                  <a:pt x="26377" y="6216"/>
                  <a:pt x="26311" y="6197"/>
                </a:cubicBezTo>
                <a:cubicBezTo>
                  <a:pt x="25974" y="6100"/>
                  <a:pt x="25797" y="5715"/>
                  <a:pt x="25491" y="5522"/>
                </a:cubicBezTo>
                <a:cubicBezTo>
                  <a:pt x="25330" y="5402"/>
                  <a:pt x="25139" y="5349"/>
                  <a:pt x="24943" y="5349"/>
                </a:cubicBezTo>
                <a:cubicBezTo>
                  <a:pt x="24612" y="5349"/>
                  <a:pt x="24265" y="5499"/>
                  <a:pt x="24013" y="5731"/>
                </a:cubicBezTo>
                <a:cubicBezTo>
                  <a:pt x="23627" y="6100"/>
                  <a:pt x="23434" y="6631"/>
                  <a:pt x="23290" y="7161"/>
                </a:cubicBezTo>
                <a:cubicBezTo>
                  <a:pt x="23193" y="7499"/>
                  <a:pt x="23097" y="7868"/>
                  <a:pt x="22807" y="8061"/>
                </a:cubicBezTo>
                <a:cubicBezTo>
                  <a:pt x="22631" y="8190"/>
                  <a:pt x="22406" y="8238"/>
                  <a:pt x="22197" y="8270"/>
                </a:cubicBezTo>
                <a:cubicBezTo>
                  <a:pt x="20202" y="8564"/>
                  <a:pt x="18189" y="8718"/>
                  <a:pt x="16171" y="8718"/>
                </a:cubicBezTo>
                <a:cubicBezTo>
                  <a:pt x="15539" y="8718"/>
                  <a:pt x="14906" y="8703"/>
                  <a:pt x="14273" y="8672"/>
                </a:cubicBezTo>
                <a:cubicBezTo>
                  <a:pt x="13968" y="8656"/>
                  <a:pt x="13630" y="8640"/>
                  <a:pt x="13341" y="8511"/>
                </a:cubicBezTo>
                <a:cubicBezTo>
                  <a:pt x="12939" y="8335"/>
                  <a:pt x="12650" y="7981"/>
                  <a:pt x="12312" y="7692"/>
                </a:cubicBezTo>
                <a:cubicBezTo>
                  <a:pt x="11504" y="7003"/>
                  <a:pt x="10443" y="6783"/>
                  <a:pt x="9362" y="6783"/>
                </a:cubicBezTo>
                <a:cubicBezTo>
                  <a:pt x="8853" y="6783"/>
                  <a:pt x="8338" y="6832"/>
                  <a:pt x="7844" y="6904"/>
                </a:cubicBezTo>
                <a:cubicBezTo>
                  <a:pt x="6607" y="7081"/>
                  <a:pt x="1705" y="9797"/>
                  <a:pt x="853" y="10713"/>
                </a:cubicBezTo>
                <a:cubicBezTo>
                  <a:pt x="1" y="11645"/>
                  <a:pt x="3489" y="10954"/>
                  <a:pt x="4517" y="11678"/>
                </a:cubicBezTo>
                <a:cubicBezTo>
                  <a:pt x="5330" y="12240"/>
                  <a:pt x="4760" y="15978"/>
                  <a:pt x="5658" y="15978"/>
                </a:cubicBezTo>
                <a:cubicBezTo>
                  <a:pt x="5684" y="15978"/>
                  <a:pt x="5711" y="15975"/>
                  <a:pt x="5739" y="15969"/>
                </a:cubicBezTo>
                <a:cubicBezTo>
                  <a:pt x="8519" y="15326"/>
                  <a:pt x="13180" y="11035"/>
                  <a:pt x="16041" y="10970"/>
                </a:cubicBezTo>
                <a:cubicBezTo>
                  <a:pt x="16353" y="10962"/>
                  <a:pt x="16668" y="10953"/>
                  <a:pt x="16982" y="10953"/>
                </a:cubicBezTo>
                <a:cubicBezTo>
                  <a:pt x="17864" y="10953"/>
                  <a:pt x="18743" y="11020"/>
                  <a:pt x="19561" y="11340"/>
                </a:cubicBezTo>
                <a:cubicBezTo>
                  <a:pt x="19947" y="11485"/>
                  <a:pt x="20316" y="11678"/>
                  <a:pt x="20734" y="11710"/>
                </a:cubicBezTo>
                <a:cubicBezTo>
                  <a:pt x="20773" y="11713"/>
                  <a:pt x="20812" y="11714"/>
                  <a:pt x="20850" y="11714"/>
                </a:cubicBezTo>
                <a:cubicBezTo>
                  <a:pt x="21213" y="11714"/>
                  <a:pt x="21576" y="11586"/>
                  <a:pt x="21940" y="11485"/>
                </a:cubicBezTo>
                <a:cubicBezTo>
                  <a:pt x="22312" y="11397"/>
                  <a:pt x="22696" y="11351"/>
                  <a:pt x="23081" y="11351"/>
                </a:cubicBezTo>
                <a:cubicBezTo>
                  <a:pt x="23253" y="11351"/>
                  <a:pt x="23426" y="11360"/>
                  <a:pt x="23598" y="11379"/>
                </a:cubicBezTo>
                <a:lnTo>
                  <a:pt x="23598" y="11379"/>
                </a:lnTo>
                <a:cubicBezTo>
                  <a:pt x="24300" y="11700"/>
                  <a:pt x="25048" y="11802"/>
                  <a:pt x="25819" y="11802"/>
                </a:cubicBezTo>
                <a:cubicBezTo>
                  <a:pt x="27138" y="11802"/>
                  <a:pt x="28525" y="11505"/>
                  <a:pt x="29869" y="11505"/>
                </a:cubicBezTo>
                <a:cubicBezTo>
                  <a:pt x="30296" y="11505"/>
                  <a:pt x="30718" y="11535"/>
                  <a:pt x="31133" y="11613"/>
                </a:cubicBezTo>
                <a:cubicBezTo>
                  <a:pt x="31953" y="11774"/>
                  <a:pt x="32740" y="12112"/>
                  <a:pt x="33560" y="12256"/>
                </a:cubicBezTo>
                <a:cubicBezTo>
                  <a:pt x="33875" y="12305"/>
                  <a:pt x="34191" y="12324"/>
                  <a:pt x="34509" y="12324"/>
                </a:cubicBezTo>
                <a:cubicBezTo>
                  <a:pt x="35228" y="12324"/>
                  <a:pt x="35953" y="12227"/>
                  <a:pt x="36678" y="12160"/>
                </a:cubicBezTo>
                <a:cubicBezTo>
                  <a:pt x="37799" y="12045"/>
                  <a:pt x="38925" y="11987"/>
                  <a:pt x="40051" y="11987"/>
                </a:cubicBezTo>
                <a:cubicBezTo>
                  <a:pt x="41909" y="11987"/>
                  <a:pt x="43766" y="12145"/>
                  <a:pt x="45598" y="12465"/>
                </a:cubicBezTo>
                <a:cubicBezTo>
                  <a:pt x="46401" y="12614"/>
                  <a:pt x="47218" y="12790"/>
                  <a:pt x="48036" y="12790"/>
                </a:cubicBezTo>
                <a:cubicBezTo>
                  <a:pt x="48102" y="12790"/>
                  <a:pt x="48168" y="12789"/>
                  <a:pt x="48234" y="12787"/>
                </a:cubicBezTo>
                <a:cubicBezTo>
                  <a:pt x="48989" y="12770"/>
                  <a:pt x="49728" y="12594"/>
                  <a:pt x="50484" y="12529"/>
                </a:cubicBezTo>
                <a:cubicBezTo>
                  <a:pt x="50791" y="12500"/>
                  <a:pt x="51098" y="12488"/>
                  <a:pt x="51406" y="12488"/>
                </a:cubicBezTo>
                <a:cubicBezTo>
                  <a:pt x="52288" y="12488"/>
                  <a:pt x="53170" y="12586"/>
                  <a:pt x="54052" y="12658"/>
                </a:cubicBezTo>
                <a:cubicBezTo>
                  <a:pt x="56430" y="12868"/>
                  <a:pt x="58812" y="12947"/>
                  <a:pt x="61196" y="12947"/>
                </a:cubicBezTo>
                <a:cubicBezTo>
                  <a:pt x="65015" y="12947"/>
                  <a:pt x="68837" y="12743"/>
                  <a:pt x="72647" y="12545"/>
                </a:cubicBezTo>
                <a:cubicBezTo>
                  <a:pt x="71137" y="12304"/>
                  <a:pt x="69626" y="12079"/>
                  <a:pt x="68115" y="11838"/>
                </a:cubicBezTo>
                <a:cubicBezTo>
                  <a:pt x="67761" y="11790"/>
                  <a:pt x="67392" y="11726"/>
                  <a:pt x="67135" y="11469"/>
                </a:cubicBezTo>
                <a:cubicBezTo>
                  <a:pt x="66942" y="11276"/>
                  <a:pt x="66845" y="10986"/>
                  <a:pt x="66669" y="10761"/>
                </a:cubicBezTo>
                <a:cubicBezTo>
                  <a:pt x="66380" y="10424"/>
                  <a:pt x="65976" y="10335"/>
                  <a:pt x="65529" y="10335"/>
                </a:cubicBezTo>
                <a:cubicBezTo>
                  <a:pt x="65037" y="10335"/>
                  <a:pt x="64491" y="10442"/>
                  <a:pt x="63985" y="10442"/>
                </a:cubicBezTo>
                <a:cubicBezTo>
                  <a:pt x="63593" y="10442"/>
                  <a:pt x="63225" y="10378"/>
                  <a:pt x="62924" y="10151"/>
                </a:cubicBezTo>
                <a:cubicBezTo>
                  <a:pt x="62618" y="9910"/>
                  <a:pt x="62442" y="9556"/>
                  <a:pt x="62249" y="9218"/>
                </a:cubicBezTo>
                <a:cubicBezTo>
                  <a:pt x="61606" y="8013"/>
                  <a:pt x="60658" y="6872"/>
                  <a:pt x="59372" y="6358"/>
                </a:cubicBezTo>
                <a:cubicBezTo>
                  <a:pt x="58970" y="6202"/>
                  <a:pt x="58531" y="6123"/>
                  <a:pt x="58093" y="6123"/>
                </a:cubicBezTo>
                <a:cubicBezTo>
                  <a:pt x="57130" y="6123"/>
                  <a:pt x="56174" y="6505"/>
                  <a:pt x="55643" y="7290"/>
                </a:cubicBezTo>
                <a:cubicBezTo>
                  <a:pt x="55498" y="7515"/>
                  <a:pt x="55386" y="7756"/>
                  <a:pt x="55177" y="7917"/>
                </a:cubicBezTo>
                <a:cubicBezTo>
                  <a:pt x="55018" y="8037"/>
                  <a:pt x="54837" y="8088"/>
                  <a:pt x="54650" y="8088"/>
                </a:cubicBezTo>
                <a:cubicBezTo>
                  <a:pt x="54212" y="8088"/>
                  <a:pt x="53735" y="7809"/>
                  <a:pt x="53409" y="7483"/>
                </a:cubicBezTo>
                <a:cubicBezTo>
                  <a:pt x="52927" y="7017"/>
                  <a:pt x="52493" y="6422"/>
                  <a:pt x="51834" y="6325"/>
                </a:cubicBezTo>
                <a:cubicBezTo>
                  <a:pt x="51764" y="6314"/>
                  <a:pt x="51694" y="6309"/>
                  <a:pt x="51625" y="6309"/>
                </a:cubicBezTo>
                <a:cubicBezTo>
                  <a:pt x="50703" y="6309"/>
                  <a:pt x="49787" y="7217"/>
                  <a:pt x="48956" y="7217"/>
                </a:cubicBezTo>
                <a:cubicBezTo>
                  <a:pt x="48764" y="7217"/>
                  <a:pt x="48576" y="7168"/>
                  <a:pt x="48394" y="7049"/>
                </a:cubicBezTo>
                <a:cubicBezTo>
                  <a:pt x="47880" y="6711"/>
                  <a:pt x="47832" y="5988"/>
                  <a:pt x="47735" y="5361"/>
                </a:cubicBezTo>
                <a:cubicBezTo>
                  <a:pt x="47334" y="2532"/>
                  <a:pt x="44746" y="154"/>
                  <a:pt x="41869" y="9"/>
                </a:cubicBezTo>
                <a:cubicBezTo>
                  <a:pt x="41766" y="3"/>
                  <a:pt x="41662" y="0"/>
                  <a:pt x="415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562" name="Google Shape;562;p30">
            <a:extLst>
              <a:ext uri="{FF2B5EF4-FFF2-40B4-BE49-F238E27FC236}">
                <a16:creationId xmlns:a16="http://schemas.microsoft.com/office/drawing/2014/main" id="{B2E0373A-FEBF-C003-937C-A89481E888F7}"/>
              </a:ext>
            </a:extLst>
          </p:cNvPr>
          <p:cNvSpPr/>
          <p:nvPr/>
        </p:nvSpPr>
        <p:spPr>
          <a:xfrm>
            <a:off x="453251" y="781712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14" name="Google Shape;429;p28">
            <a:extLst>
              <a:ext uri="{FF2B5EF4-FFF2-40B4-BE49-F238E27FC236}">
                <a16:creationId xmlns:a16="http://schemas.microsoft.com/office/drawing/2014/main" id="{4AAC61B0-EEDF-55BE-53C3-026AB64AE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02</a:t>
            </a:r>
            <a:r>
              <a:rPr lang="es-ES" sz="3500" noProof="0" dirty="0"/>
              <a:t> La idea de negocio</a:t>
            </a:r>
          </a:p>
        </p:txBody>
      </p:sp>
      <p:sp>
        <p:nvSpPr>
          <p:cNvPr id="15" name="Google Shape;613;p33">
            <a:extLst>
              <a:ext uri="{FF2B5EF4-FFF2-40B4-BE49-F238E27FC236}">
                <a16:creationId xmlns:a16="http://schemas.microsoft.com/office/drawing/2014/main" id="{9BDE2255-9BE9-018D-AC93-490697038BC4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Propuesta de valor</a:t>
            </a:r>
          </a:p>
        </p:txBody>
      </p:sp>
      <p:sp>
        <p:nvSpPr>
          <p:cNvPr id="16" name="Google Shape;570;p31">
            <a:extLst>
              <a:ext uri="{FF2B5EF4-FFF2-40B4-BE49-F238E27FC236}">
                <a16:creationId xmlns:a16="http://schemas.microsoft.com/office/drawing/2014/main" id="{74158906-83BE-F6A7-8FBF-DA7C841D85C5}"/>
              </a:ext>
            </a:extLst>
          </p:cNvPr>
          <p:cNvSpPr txBox="1">
            <a:spLocks/>
          </p:cNvSpPr>
          <p:nvPr/>
        </p:nvSpPr>
        <p:spPr>
          <a:xfrm>
            <a:off x="1223766" y="1518287"/>
            <a:ext cx="6696470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Clr>
                <a:srgbClr val="273D40"/>
              </a:buClr>
              <a:buSzPts val="600"/>
            </a:pPr>
            <a:r>
              <a:rPr lang="es-ES" noProof="0" dirty="0"/>
              <a:t>Este sector de negocio tiene mucho potencial, ya que cubrimos necesidades básicas de gestión de cualquier terreno agrícola y/o natural.</a:t>
            </a:r>
          </a:p>
          <a:p>
            <a:pPr marL="0" indent="0" algn="l">
              <a:buClr>
                <a:srgbClr val="273D40"/>
              </a:buClr>
              <a:buSzPts val="600"/>
            </a:pPr>
            <a:r>
              <a:rPr lang="es-ES" noProof="0" dirty="0"/>
              <a:t>Estas son nuestras principales aportaciones: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noProof="0" dirty="0"/>
              <a:t>Drones especializados para inspección y mantenimiento. </a:t>
            </a:r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Reducción de costes y optimización de recursos y tiempo.</a:t>
            </a:r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Mejora en la precisión del diagnóstico.</a:t>
            </a:r>
          </a:p>
          <a:p>
            <a:pPr marL="25400" indent="0" algn="l"/>
            <a:endParaRPr lang="es-ES" noProof="0" dirty="0"/>
          </a:p>
        </p:txBody>
      </p:sp>
      <p:grpSp>
        <p:nvGrpSpPr>
          <p:cNvPr id="19" name="Google Shape;1688;p41">
            <a:extLst>
              <a:ext uri="{FF2B5EF4-FFF2-40B4-BE49-F238E27FC236}">
                <a16:creationId xmlns:a16="http://schemas.microsoft.com/office/drawing/2014/main" id="{E04A1BD8-0D14-1490-86BD-7824C86E98B7}"/>
              </a:ext>
            </a:extLst>
          </p:cNvPr>
          <p:cNvGrpSpPr/>
          <p:nvPr/>
        </p:nvGrpSpPr>
        <p:grpSpPr>
          <a:xfrm>
            <a:off x="724974" y="3535572"/>
            <a:ext cx="659265" cy="269230"/>
            <a:chOff x="3183903" y="395477"/>
            <a:chExt cx="1096805" cy="447933"/>
          </a:xfrm>
        </p:grpSpPr>
        <p:sp>
          <p:nvSpPr>
            <p:cNvPr id="20" name="Google Shape;1689;p41">
              <a:extLst>
                <a:ext uri="{FF2B5EF4-FFF2-40B4-BE49-F238E27FC236}">
                  <a16:creationId xmlns:a16="http://schemas.microsoft.com/office/drawing/2014/main" id="{08B689E4-FC34-4265-FD9D-6F70963535FF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1" name="Google Shape;1690;p41">
              <a:extLst>
                <a:ext uri="{FF2B5EF4-FFF2-40B4-BE49-F238E27FC236}">
                  <a16:creationId xmlns:a16="http://schemas.microsoft.com/office/drawing/2014/main" id="{4A809F59-9A4E-EBD0-48A6-623E32E05DD6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2" name="Google Shape;1691;p41">
              <a:extLst>
                <a:ext uri="{FF2B5EF4-FFF2-40B4-BE49-F238E27FC236}">
                  <a16:creationId xmlns:a16="http://schemas.microsoft.com/office/drawing/2014/main" id="{940459ED-51BE-E552-39EB-141ADC0CCFA8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3" name="Google Shape;1692;p41">
              <a:extLst>
                <a:ext uri="{FF2B5EF4-FFF2-40B4-BE49-F238E27FC236}">
                  <a16:creationId xmlns:a16="http://schemas.microsoft.com/office/drawing/2014/main" id="{F6212769-604C-5BC4-8D56-5A5871CBE07A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4" name="Google Shape;1693;p41">
              <a:extLst>
                <a:ext uri="{FF2B5EF4-FFF2-40B4-BE49-F238E27FC236}">
                  <a16:creationId xmlns:a16="http://schemas.microsoft.com/office/drawing/2014/main" id="{D2B08978-3EEA-6A03-4CCB-0391F443163F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5" name="Google Shape;1694;p41">
              <a:extLst>
                <a:ext uri="{FF2B5EF4-FFF2-40B4-BE49-F238E27FC236}">
                  <a16:creationId xmlns:a16="http://schemas.microsoft.com/office/drawing/2014/main" id="{E9706901-B0F7-2604-6E6E-07EFC59D8AF6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6" name="Google Shape;1695;p41">
              <a:extLst>
                <a:ext uri="{FF2B5EF4-FFF2-40B4-BE49-F238E27FC236}">
                  <a16:creationId xmlns:a16="http://schemas.microsoft.com/office/drawing/2014/main" id="{5BF83777-526F-798C-DA24-273C768D03EF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7" name="Google Shape;1696;p41">
              <a:extLst>
                <a:ext uri="{FF2B5EF4-FFF2-40B4-BE49-F238E27FC236}">
                  <a16:creationId xmlns:a16="http://schemas.microsoft.com/office/drawing/2014/main" id="{9FD227B0-8442-67CC-E771-2F5BB98AA9CE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8" name="Google Shape;1697;p41">
              <a:extLst>
                <a:ext uri="{FF2B5EF4-FFF2-40B4-BE49-F238E27FC236}">
                  <a16:creationId xmlns:a16="http://schemas.microsoft.com/office/drawing/2014/main" id="{CB0555A2-1BC2-204F-DC70-7CED26CDE87A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29" name="Google Shape;1698;p41">
              <a:extLst>
                <a:ext uri="{FF2B5EF4-FFF2-40B4-BE49-F238E27FC236}">
                  <a16:creationId xmlns:a16="http://schemas.microsoft.com/office/drawing/2014/main" id="{11E50289-BDE6-6B27-38F6-A7BDDA516D16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0" name="Google Shape;1699;p41">
              <a:extLst>
                <a:ext uri="{FF2B5EF4-FFF2-40B4-BE49-F238E27FC236}">
                  <a16:creationId xmlns:a16="http://schemas.microsoft.com/office/drawing/2014/main" id="{6E298183-5212-E860-EBED-D442680A1529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1" name="Google Shape;1700;p41">
              <a:extLst>
                <a:ext uri="{FF2B5EF4-FFF2-40B4-BE49-F238E27FC236}">
                  <a16:creationId xmlns:a16="http://schemas.microsoft.com/office/drawing/2014/main" id="{20588AAB-57D0-C0C7-821F-40F9FB0F0A66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2" name="Google Shape;1701;p41">
              <a:extLst>
                <a:ext uri="{FF2B5EF4-FFF2-40B4-BE49-F238E27FC236}">
                  <a16:creationId xmlns:a16="http://schemas.microsoft.com/office/drawing/2014/main" id="{ED2D4C74-9BD4-7F66-BC41-4E1B479C56D3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3" name="Google Shape;1702;p41">
              <a:extLst>
                <a:ext uri="{FF2B5EF4-FFF2-40B4-BE49-F238E27FC236}">
                  <a16:creationId xmlns:a16="http://schemas.microsoft.com/office/drawing/2014/main" id="{CA046314-256D-2EB1-4FBC-5424B9FAAE06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4" name="Google Shape;1703;p41">
              <a:extLst>
                <a:ext uri="{FF2B5EF4-FFF2-40B4-BE49-F238E27FC236}">
                  <a16:creationId xmlns:a16="http://schemas.microsoft.com/office/drawing/2014/main" id="{0714247A-B1F7-D735-992E-AF9E1D5EB6F9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5" name="Google Shape;1704;p41">
              <a:extLst>
                <a:ext uri="{FF2B5EF4-FFF2-40B4-BE49-F238E27FC236}">
                  <a16:creationId xmlns:a16="http://schemas.microsoft.com/office/drawing/2014/main" id="{2515DDE0-F2C4-8538-783B-222B6861EE3A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6" name="Google Shape;1705;p41">
              <a:extLst>
                <a:ext uri="{FF2B5EF4-FFF2-40B4-BE49-F238E27FC236}">
                  <a16:creationId xmlns:a16="http://schemas.microsoft.com/office/drawing/2014/main" id="{79D4DC4E-675A-FC13-C36C-350AB9D13A49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7" name="Google Shape;1706;p41">
              <a:extLst>
                <a:ext uri="{FF2B5EF4-FFF2-40B4-BE49-F238E27FC236}">
                  <a16:creationId xmlns:a16="http://schemas.microsoft.com/office/drawing/2014/main" id="{008C0884-3833-2E79-ECEB-709671F6D270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8" name="Google Shape;1707;p41">
              <a:extLst>
                <a:ext uri="{FF2B5EF4-FFF2-40B4-BE49-F238E27FC236}">
                  <a16:creationId xmlns:a16="http://schemas.microsoft.com/office/drawing/2014/main" id="{95A19D9A-324D-C58D-1040-90EF8B50252B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39" name="Google Shape;1708;p41">
              <a:extLst>
                <a:ext uri="{FF2B5EF4-FFF2-40B4-BE49-F238E27FC236}">
                  <a16:creationId xmlns:a16="http://schemas.microsoft.com/office/drawing/2014/main" id="{2022F2C9-ACDC-66F8-7D6D-6E8E615E8317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0" name="Google Shape;1709;p41">
              <a:extLst>
                <a:ext uri="{FF2B5EF4-FFF2-40B4-BE49-F238E27FC236}">
                  <a16:creationId xmlns:a16="http://schemas.microsoft.com/office/drawing/2014/main" id="{F63777CF-72E7-023F-73AB-30550F99F7D2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1" name="Google Shape;1710;p41">
              <a:extLst>
                <a:ext uri="{FF2B5EF4-FFF2-40B4-BE49-F238E27FC236}">
                  <a16:creationId xmlns:a16="http://schemas.microsoft.com/office/drawing/2014/main" id="{66D488BB-ADF4-2560-7A29-94A0DFFFE914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2" name="Google Shape;1711;p41">
              <a:extLst>
                <a:ext uri="{FF2B5EF4-FFF2-40B4-BE49-F238E27FC236}">
                  <a16:creationId xmlns:a16="http://schemas.microsoft.com/office/drawing/2014/main" id="{562D51E6-F851-551D-AC77-12058BE466B9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3" name="Google Shape;1712;p41">
              <a:extLst>
                <a:ext uri="{FF2B5EF4-FFF2-40B4-BE49-F238E27FC236}">
                  <a16:creationId xmlns:a16="http://schemas.microsoft.com/office/drawing/2014/main" id="{67B98FD9-B39C-793E-3AC6-9C6BD84FF0E3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" name="Google Shape;1713;p41">
              <a:extLst>
                <a:ext uri="{FF2B5EF4-FFF2-40B4-BE49-F238E27FC236}">
                  <a16:creationId xmlns:a16="http://schemas.microsoft.com/office/drawing/2014/main" id="{CBBFF595-D794-E474-254A-DE24B5208E77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" name="Google Shape;1714;p41">
              <a:extLst>
                <a:ext uri="{FF2B5EF4-FFF2-40B4-BE49-F238E27FC236}">
                  <a16:creationId xmlns:a16="http://schemas.microsoft.com/office/drawing/2014/main" id="{63721D70-7EBA-A78E-686E-4D713F5E9123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" name="Google Shape;1715;p41">
              <a:extLst>
                <a:ext uri="{FF2B5EF4-FFF2-40B4-BE49-F238E27FC236}">
                  <a16:creationId xmlns:a16="http://schemas.microsoft.com/office/drawing/2014/main" id="{BED22B46-253B-DFE9-14F6-50F8E3B1615E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47" name="Google Shape;1716;p41">
              <a:extLst>
                <a:ext uri="{FF2B5EF4-FFF2-40B4-BE49-F238E27FC236}">
                  <a16:creationId xmlns:a16="http://schemas.microsoft.com/office/drawing/2014/main" id="{63029493-2FBC-32BD-EDCF-CB87AC597EA0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505" name="Google Shape;1717;p41">
                <a:extLst>
                  <a:ext uri="{FF2B5EF4-FFF2-40B4-BE49-F238E27FC236}">
                    <a16:creationId xmlns:a16="http://schemas.microsoft.com/office/drawing/2014/main" id="{C7509166-A154-1994-D923-85A948341829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06" name="Google Shape;1718;p41">
                <a:extLst>
                  <a:ext uri="{FF2B5EF4-FFF2-40B4-BE49-F238E27FC236}">
                    <a16:creationId xmlns:a16="http://schemas.microsoft.com/office/drawing/2014/main" id="{A0316FEC-60A8-561E-BF17-5C6811D86922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48" name="Google Shape;1719;p41">
              <a:extLst>
                <a:ext uri="{FF2B5EF4-FFF2-40B4-BE49-F238E27FC236}">
                  <a16:creationId xmlns:a16="http://schemas.microsoft.com/office/drawing/2014/main" id="{E20372CE-CD5F-2B0A-7816-619766C4F389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" name="Google Shape;1720;p41">
              <a:extLst>
                <a:ext uri="{FF2B5EF4-FFF2-40B4-BE49-F238E27FC236}">
                  <a16:creationId xmlns:a16="http://schemas.microsoft.com/office/drawing/2014/main" id="{4FA07EAC-0879-AB52-3830-EDFE5C99CD42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" name="Google Shape;1721;p41">
              <a:extLst>
                <a:ext uri="{FF2B5EF4-FFF2-40B4-BE49-F238E27FC236}">
                  <a16:creationId xmlns:a16="http://schemas.microsoft.com/office/drawing/2014/main" id="{852D62F9-285C-EF30-EEEB-8D955DC5B523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1" name="Google Shape;1722;p41">
              <a:extLst>
                <a:ext uri="{FF2B5EF4-FFF2-40B4-BE49-F238E27FC236}">
                  <a16:creationId xmlns:a16="http://schemas.microsoft.com/office/drawing/2014/main" id="{7D987CA7-E81E-1642-AC73-F05371C3C0BB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2" name="Google Shape;1723;p41">
              <a:extLst>
                <a:ext uri="{FF2B5EF4-FFF2-40B4-BE49-F238E27FC236}">
                  <a16:creationId xmlns:a16="http://schemas.microsoft.com/office/drawing/2014/main" id="{9E63203A-9FD4-3283-63C3-337B615AEB36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3" name="Google Shape;1724;p41">
              <a:extLst>
                <a:ext uri="{FF2B5EF4-FFF2-40B4-BE49-F238E27FC236}">
                  <a16:creationId xmlns:a16="http://schemas.microsoft.com/office/drawing/2014/main" id="{4E2F45F2-EE69-DB13-1489-84854BFB5007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4" name="Google Shape;1725;p41">
              <a:extLst>
                <a:ext uri="{FF2B5EF4-FFF2-40B4-BE49-F238E27FC236}">
                  <a16:creationId xmlns:a16="http://schemas.microsoft.com/office/drawing/2014/main" id="{24BFEA96-8B37-D58D-5465-3A0821D79068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5" name="Google Shape;1726;p41">
              <a:extLst>
                <a:ext uri="{FF2B5EF4-FFF2-40B4-BE49-F238E27FC236}">
                  <a16:creationId xmlns:a16="http://schemas.microsoft.com/office/drawing/2014/main" id="{6369E90E-0AC8-4162-301C-A123F4E4F048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6" name="Google Shape;1727;p41">
              <a:extLst>
                <a:ext uri="{FF2B5EF4-FFF2-40B4-BE49-F238E27FC236}">
                  <a16:creationId xmlns:a16="http://schemas.microsoft.com/office/drawing/2014/main" id="{858816D6-2AD5-30C9-2C8F-719BEC1AB235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" name="Google Shape;1728;p41">
              <a:extLst>
                <a:ext uri="{FF2B5EF4-FFF2-40B4-BE49-F238E27FC236}">
                  <a16:creationId xmlns:a16="http://schemas.microsoft.com/office/drawing/2014/main" id="{E59D199C-170A-CAEA-EC29-F9469485B2DE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" name="Google Shape;1729;p41">
              <a:extLst>
                <a:ext uri="{FF2B5EF4-FFF2-40B4-BE49-F238E27FC236}">
                  <a16:creationId xmlns:a16="http://schemas.microsoft.com/office/drawing/2014/main" id="{FEFECCA1-9E67-40D1-BF0E-920132397B09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9" name="Google Shape;1730;p41">
              <a:extLst>
                <a:ext uri="{FF2B5EF4-FFF2-40B4-BE49-F238E27FC236}">
                  <a16:creationId xmlns:a16="http://schemas.microsoft.com/office/drawing/2014/main" id="{ED2DEF40-3312-A608-0653-9961427C63A0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0" name="Google Shape;1731;p41">
              <a:extLst>
                <a:ext uri="{FF2B5EF4-FFF2-40B4-BE49-F238E27FC236}">
                  <a16:creationId xmlns:a16="http://schemas.microsoft.com/office/drawing/2014/main" id="{C8B04703-4287-BD74-3D74-4DEBC2B718DD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1" name="Google Shape;1732;p41">
              <a:extLst>
                <a:ext uri="{FF2B5EF4-FFF2-40B4-BE49-F238E27FC236}">
                  <a16:creationId xmlns:a16="http://schemas.microsoft.com/office/drawing/2014/main" id="{9DD67EE9-8DB9-8BB3-D578-796897D9C0DF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2" name="Google Shape;1733;p41">
              <a:extLst>
                <a:ext uri="{FF2B5EF4-FFF2-40B4-BE49-F238E27FC236}">
                  <a16:creationId xmlns:a16="http://schemas.microsoft.com/office/drawing/2014/main" id="{FEB542AB-76F1-C811-C4D8-F57DB08BD990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63" name="Google Shape;1734;p41">
              <a:extLst>
                <a:ext uri="{FF2B5EF4-FFF2-40B4-BE49-F238E27FC236}">
                  <a16:creationId xmlns:a16="http://schemas.microsoft.com/office/drawing/2014/main" id="{20271897-1492-AF2A-3D2A-6237F13C91C6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8" name="Google Shape;1735;p41">
              <a:extLst>
                <a:ext uri="{FF2B5EF4-FFF2-40B4-BE49-F238E27FC236}">
                  <a16:creationId xmlns:a16="http://schemas.microsoft.com/office/drawing/2014/main" id="{C014AB71-7020-329E-BF3C-DF00094B16C4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49" name="Google Shape;1736;p41">
              <a:extLst>
                <a:ext uri="{FF2B5EF4-FFF2-40B4-BE49-F238E27FC236}">
                  <a16:creationId xmlns:a16="http://schemas.microsoft.com/office/drawing/2014/main" id="{F3D7F5A7-A460-EBB2-B820-5161957E3F85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0" name="Google Shape;1737;p41">
              <a:extLst>
                <a:ext uri="{FF2B5EF4-FFF2-40B4-BE49-F238E27FC236}">
                  <a16:creationId xmlns:a16="http://schemas.microsoft.com/office/drawing/2014/main" id="{D1503954-372F-540B-35D0-8897FC45ABD0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1" name="Google Shape;1738;p41">
              <a:extLst>
                <a:ext uri="{FF2B5EF4-FFF2-40B4-BE49-F238E27FC236}">
                  <a16:creationId xmlns:a16="http://schemas.microsoft.com/office/drawing/2014/main" id="{1F975EAF-0923-7549-8F8C-54B0F434D686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2" name="Google Shape;1739;p41">
              <a:extLst>
                <a:ext uri="{FF2B5EF4-FFF2-40B4-BE49-F238E27FC236}">
                  <a16:creationId xmlns:a16="http://schemas.microsoft.com/office/drawing/2014/main" id="{AA179971-A75F-BE45-3450-03A19950F2DA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3" name="Google Shape;1740;p41">
              <a:extLst>
                <a:ext uri="{FF2B5EF4-FFF2-40B4-BE49-F238E27FC236}">
                  <a16:creationId xmlns:a16="http://schemas.microsoft.com/office/drawing/2014/main" id="{7021C712-4426-322D-F664-7B73B2BD6322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4" name="Google Shape;1741;p41">
              <a:extLst>
                <a:ext uri="{FF2B5EF4-FFF2-40B4-BE49-F238E27FC236}">
                  <a16:creationId xmlns:a16="http://schemas.microsoft.com/office/drawing/2014/main" id="{C3E6FA33-E435-CF8E-D38E-AFB2DFDA3ACE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5" name="Google Shape;1742;p41">
              <a:extLst>
                <a:ext uri="{FF2B5EF4-FFF2-40B4-BE49-F238E27FC236}">
                  <a16:creationId xmlns:a16="http://schemas.microsoft.com/office/drawing/2014/main" id="{7C37FF45-5ACD-F4AB-6FD2-9FD1844B8AC5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6" name="Google Shape;1743;p41">
              <a:extLst>
                <a:ext uri="{FF2B5EF4-FFF2-40B4-BE49-F238E27FC236}">
                  <a16:creationId xmlns:a16="http://schemas.microsoft.com/office/drawing/2014/main" id="{AFB391C8-2902-94C9-6FEC-9A0AA5ADDC5E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7" name="Google Shape;1744;p41">
              <a:extLst>
                <a:ext uri="{FF2B5EF4-FFF2-40B4-BE49-F238E27FC236}">
                  <a16:creationId xmlns:a16="http://schemas.microsoft.com/office/drawing/2014/main" id="{6BBA0987-D883-2624-A04D-52830000DE88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8" name="Google Shape;1745;p41">
              <a:extLst>
                <a:ext uri="{FF2B5EF4-FFF2-40B4-BE49-F238E27FC236}">
                  <a16:creationId xmlns:a16="http://schemas.microsoft.com/office/drawing/2014/main" id="{3A2BCB5E-22DC-2AA3-E680-052EB8C870F5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59" name="Google Shape;1746;p41">
              <a:extLst>
                <a:ext uri="{FF2B5EF4-FFF2-40B4-BE49-F238E27FC236}">
                  <a16:creationId xmlns:a16="http://schemas.microsoft.com/office/drawing/2014/main" id="{FDBAC40B-E97E-7F69-E856-8DA316CCC683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0" name="Google Shape;1747;p41">
              <a:extLst>
                <a:ext uri="{FF2B5EF4-FFF2-40B4-BE49-F238E27FC236}">
                  <a16:creationId xmlns:a16="http://schemas.microsoft.com/office/drawing/2014/main" id="{1737E7C0-DC9D-A10F-95E7-E7149B0090A3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1" name="Google Shape;1748;p41">
              <a:extLst>
                <a:ext uri="{FF2B5EF4-FFF2-40B4-BE49-F238E27FC236}">
                  <a16:creationId xmlns:a16="http://schemas.microsoft.com/office/drawing/2014/main" id="{BDDF77ED-12CC-2DE5-BA4F-E62F725DA3D6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2" name="Google Shape;1749;p41">
              <a:extLst>
                <a:ext uri="{FF2B5EF4-FFF2-40B4-BE49-F238E27FC236}">
                  <a16:creationId xmlns:a16="http://schemas.microsoft.com/office/drawing/2014/main" id="{44A31AB1-7650-163E-D33F-831FF9E58FD7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3" name="Google Shape;1750;p41">
              <a:extLst>
                <a:ext uri="{FF2B5EF4-FFF2-40B4-BE49-F238E27FC236}">
                  <a16:creationId xmlns:a16="http://schemas.microsoft.com/office/drawing/2014/main" id="{9BFBA530-BF87-EBFA-C4E4-91A14079A552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4" name="Google Shape;1751;p41">
              <a:extLst>
                <a:ext uri="{FF2B5EF4-FFF2-40B4-BE49-F238E27FC236}">
                  <a16:creationId xmlns:a16="http://schemas.microsoft.com/office/drawing/2014/main" id="{35D51686-7904-12EC-B4A9-29994A9096ED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5" name="Google Shape;1752;p41">
              <a:extLst>
                <a:ext uri="{FF2B5EF4-FFF2-40B4-BE49-F238E27FC236}">
                  <a16:creationId xmlns:a16="http://schemas.microsoft.com/office/drawing/2014/main" id="{7D5E894E-16BF-42E0-1487-92C51A0E7343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6" name="Google Shape;1753;p41">
              <a:extLst>
                <a:ext uri="{FF2B5EF4-FFF2-40B4-BE49-F238E27FC236}">
                  <a16:creationId xmlns:a16="http://schemas.microsoft.com/office/drawing/2014/main" id="{BEBF82CD-3437-DEC2-1FAE-3C945B0DF0D5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7" name="Google Shape;1754;p41">
              <a:extLst>
                <a:ext uri="{FF2B5EF4-FFF2-40B4-BE49-F238E27FC236}">
                  <a16:creationId xmlns:a16="http://schemas.microsoft.com/office/drawing/2014/main" id="{02A0C691-6A39-CFAB-1BCD-21F4F501A371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8" name="Google Shape;1755;p41">
              <a:extLst>
                <a:ext uri="{FF2B5EF4-FFF2-40B4-BE49-F238E27FC236}">
                  <a16:creationId xmlns:a16="http://schemas.microsoft.com/office/drawing/2014/main" id="{B8958F79-064E-2013-1C8A-500A3D5767E9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69" name="Google Shape;1756;p41">
              <a:extLst>
                <a:ext uri="{FF2B5EF4-FFF2-40B4-BE49-F238E27FC236}">
                  <a16:creationId xmlns:a16="http://schemas.microsoft.com/office/drawing/2014/main" id="{38CE9ED8-9633-AF46-7FAC-0832AA981973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0" name="Google Shape;1757;p41">
              <a:extLst>
                <a:ext uri="{FF2B5EF4-FFF2-40B4-BE49-F238E27FC236}">
                  <a16:creationId xmlns:a16="http://schemas.microsoft.com/office/drawing/2014/main" id="{4D664F6D-2E2B-6A0F-DEC6-FCB739B5EE55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1" name="Google Shape;1758;p41">
              <a:extLst>
                <a:ext uri="{FF2B5EF4-FFF2-40B4-BE49-F238E27FC236}">
                  <a16:creationId xmlns:a16="http://schemas.microsoft.com/office/drawing/2014/main" id="{989373E9-E9BE-80A6-BFA3-EE12D2EBD7AB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2" name="Google Shape;1759;p41">
              <a:extLst>
                <a:ext uri="{FF2B5EF4-FFF2-40B4-BE49-F238E27FC236}">
                  <a16:creationId xmlns:a16="http://schemas.microsoft.com/office/drawing/2014/main" id="{474BBF95-D2FF-8F18-7AED-5E6F61E351DD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3" name="Google Shape;1760;p41">
              <a:extLst>
                <a:ext uri="{FF2B5EF4-FFF2-40B4-BE49-F238E27FC236}">
                  <a16:creationId xmlns:a16="http://schemas.microsoft.com/office/drawing/2014/main" id="{CF1D466B-1F98-8197-16B9-C0427FE646FD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4" name="Google Shape;1761;p41">
              <a:extLst>
                <a:ext uri="{FF2B5EF4-FFF2-40B4-BE49-F238E27FC236}">
                  <a16:creationId xmlns:a16="http://schemas.microsoft.com/office/drawing/2014/main" id="{8DBFD155-E810-89E6-DB4F-089C18EFB118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5" name="Google Shape;1762;p41">
              <a:extLst>
                <a:ext uri="{FF2B5EF4-FFF2-40B4-BE49-F238E27FC236}">
                  <a16:creationId xmlns:a16="http://schemas.microsoft.com/office/drawing/2014/main" id="{667B114A-A242-B3E7-20C0-AB02150BA7E8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6" name="Google Shape;1763;p41">
              <a:extLst>
                <a:ext uri="{FF2B5EF4-FFF2-40B4-BE49-F238E27FC236}">
                  <a16:creationId xmlns:a16="http://schemas.microsoft.com/office/drawing/2014/main" id="{1A407CE7-51D6-2457-9057-921E7C044BBC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7" name="Google Shape;1764;p41">
              <a:extLst>
                <a:ext uri="{FF2B5EF4-FFF2-40B4-BE49-F238E27FC236}">
                  <a16:creationId xmlns:a16="http://schemas.microsoft.com/office/drawing/2014/main" id="{C24140C9-4011-F416-FDBC-951AB73EDFE4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8" name="Google Shape;1765;p41">
              <a:extLst>
                <a:ext uri="{FF2B5EF4-FFF2-40B4-BE49-F238E27FC236}">
                  <a16:creationId xmlns:a16="http://schemas.microsoft.com/office/drawing/2014/main" id="{0A8FB97B-4DFE-8CED-B832-6C2E4DC7BF65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79" name="Google Shape;1766;p41">
              <a:extLst>
                <a:ext uri="{FF2B5EF4-FFF2-40B4-BE49-F238E27FC236}">
                  <a16:creationId xmlns:a16="http://schemas.microsoft.com/office/drawing/2014/main" id="{B35FABD6-5222-6F81-FD96-9D420F5B7400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0" name="Google Shape;1767;p41">
              <a:extLst>
                <a:ext uri="{FF2B5EF4-FFF2-40B4-BE49-F238E27FC236}">
                  <a16:creationId xmlns:a16="http://schemas.microsoft.com/office/drawing/2014/main" id="{CA394661-9F85-CA84-0944-F66F8FBD3E4A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1" name="Google Shape;1768;p41">
              <a:extLst>
                <a:ext uri="{FF2B5EF4-FFF2-40B4-BE49-F238E27FC236}">
                  <a16:creationId xmlns:a16="http://schemas.microsoft.com/office/drawing/2014/main" id="{5C0E35A2-F48E-AE8F-DB44-147D1D06DA8A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2" name="Google Shape;1769;p41">
              <a:extLst>
                <a:ext uri="{FF2B5EF4-FFF2-40B4-BE49-F238E27FC236}">
                  <a16:creationId xmlns:a16="http://schemas.microsoft.com/office/drawing/2014/main" id="{6F79A7B5-3263-9763-C71C-13B93B49A20C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3" name="Google Shape;1770;p41">
              <a:extLst>
                <a:ext uri="{FF2B5EF4-FFF2-40B4-BE49-F238E27FC236}">
                  <a16:creationId xmlns:a16="http://schemas.microsoft.com/office/drawing/2014/main" id="{BE7FD3DC-1B8C-E9B5-07C4-ADC9088B57D8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4" name="Google Shape;1771;p41">
              <a:extLst>
                <a:ext uri="{FF2B5EF4-FFF2-40B4-BE49-F238E27FC236}">
                  <a16:creationId xmlns:a16="http://schemas.microsoft.com/office/drawing/2014/main" id="{4F5F8CE9-2215-B643-D52B-FB06F64BE877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5" name="Google Shape;1772;p41">
              <a:extLst>
                <a:ext uri="{FF2B5EF4-FFF2-40B4-BE49-F238E27FC236}">
                  <a16:creationId xmlns:a16="http://schemas.microsoft.com/office/drawing/2014/main" id="{D42CE21B-AA23-26A3-C5C4-19B48BCDC8CF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6" name="Google Shape;1773;p41">
              <a:extLst>
                <a:ext uri="{FF2B5EF4-FFF2-40B4-BE49-F238E27FC236}">
                  <a16:creationId xmlns:a16="http://schemas.microsoft.com/office/drawing/2014/main" id="{3AFDC464-A621-66BA-2E6D-393264EF16F9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7" name="Google Shape;1774;p41">
              <a:extLst>
                <a:ext uri="{FF2B5EF4-FFF2-40B4-BE49-F238E27FC236}">
                  <a16:creationId xmlns:a16="http://schemas.microsoft.com/office/drawing/2014/main" id="{AD4D19D2-BB41-023D-C2C9-5DD68119FB67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8" name="Google Shape;1775;p41">
              <a:extLst>
                <a:ext uri="{FF2B5EF4-FFF2-40B4-BE49-F238E27FC236}">
                  <a16:creationId xmlns:a16="http://schemas.microsoft.com/office/drawing/2014/main" id="{61CF499D-06A2-8848-A776-D81AC3506666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89" name="Google Shape;1776;p41">
              <a:extLst>
                <a:ext uri="{FF2B5EF4-FFF2-40B4-BE49-F238E27FC236}">
                  <a16:creationId xmlns:a16="http://schemas.microsoft.com/office/drawing/2014/main" id="{7A2287BD-2613-0089-1A9A-5D9515BE9C9C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0" name="Google Shape;1777;p41">
              <a:extLst>
                <a:ext uri="{FF2B5EF4-FFF2-40B4-BE49-F238E27FC236}">
                  <a16:creationId xmlns:a16="http://schemas.microsoft.com/office/drawing/2014/main" id="{EC5D3866-BA67-4F50-16F6-4729FC3D7583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1" name="Google Shape;1778;p41">
              <a:extLst>
                <a:ext uri="{FF2B5EF4-FFF2-40B4-BE49-F238E27FC236}">
                  <a16:creationId xmlns:a16="http://schemas.microsoft.com/office/drawing/2014/main" id="{FAB84DD6-B159-DF65-EC0C-897DFD84C363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2" name="Google Shape;1779;p41">
              <a:extLst>
                <a:ext uri="{FF2B5EF4-FFF2-40B4-BE49-F238E27FC236}">
                  <a16:creationId xmlns:a16="http://schemas.microsoft.com/office/drawing/2014/main" id="{D8ED3F8D-0FC7-EB83-AB6C-6A5FB76668E5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3" name="Google Shape;1780;p41">
              <a:extLst>
                <a:ext uri="{FF2B5EF4-FFF2-40B4-BE49-F238E27FC236}">
                  <a16:creationId xmlns:a16="http://schemas.microsoft.com/office/drawing/2014/main" id="{652863C0-D2EA-574F-BE2C-0AB347C21CD7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4" name="Google Shape;1781;p41">
              <a:extLst>
                <a:ext uri="{FF2B5EF4-FFF2-40B4-BE49-F238E27FC236}">
                  <a16:creationId xmlns:a16="http://schemas.microsoft.com/office/drawing/2014/main" id="{9D15C4A5-3F52-1169-B0F3-01DAFC20A436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5" name="Google Shape;1782;p41">
              <a:extLst>
                <a:ext uri="{FF2B5EF4-FFF2-40B4-BE49-F238E27FC236}">
                  <a16:creationId xmlns:a16="http://schemas.microsoft.com/office/drawing/2014/main" id="{39EED40C-6132-0486-4364-19462423FA25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6" name="Google Shape;1783;p41">
              <a:extLst>
                <a:ext uri="{FF2B5EF4-FFF2-40B4-BE49-F238E27FC236}">
                  <a16:creationId xmlns:a16="http://schemas.microsoft.com/office/drawing/2014/main" id="{7DA140A0-2C94-C1CE-7E69-433E8507C56D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7" name="Google Shape;1784;p41">
              <a:extLst>
                <a:ext uri="{FF2B5EF4-FFF2-40B4-BE49-F238E27FC236}">
                  <a16:creationId xmlns:a16="http://schemas.microsoft.com/office/drawing/2014/main" id="{14D6A6B5-E88A-828F-BCC8-335A10CD9298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8" name="Google Shape;1785;p41">
              <a:extLst>
                <a:ext uri="{FF2B5EF4-FFF2-40B4-BE49-F238E27FC236}">
                  <a16:creationId xmlns:a16="http://schemas.microsoft.com/office/drawing/2014/main" id="{EF008EA1-11E1-F679-BB09-9387D50CC183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499" name="Google Shape;1786;p41">
              <a:extLst>
                <a:ext uri="{FF2B5EF4-FFF2-40B4-BE49-F238E27FC236}">
                  <a16:creationId xmlns:a16="http://schemas.microsoft.com/office/drawing/2014/main" id="{EFC79173-9528-7B12-AA43-D61E5033D51F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0" name="Google Shape;1787;p41">
              <a:extLst>
                <a:ext uri="{FF2B5EF4-FFF2-40B4-BE49-F238E27FC236}">
                  <a16:creationId xmlns:a16="http://schemas.microsoft.com/office/drawing/2014/main" id="{4664C7D1-A36C-F3CA-9357-1BD549A6947E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1" name="Google Shape;1788;p41">
              <a:extLst>
                <a:ext uri="{FF2B5EF4-FFF2-40B4-BE49-F238E27FC236}">
                  <a16:creationId xmlns:a16="http://schemas.microsoft.com/office/drawing/2014/main" id="{0FDC1234-C234-A590-220B-E64A79C15EC9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2" name="Google Shape;1789;p41">
              <a:extLst>
                <a:ext uri="{FF2B5EF4-FFF2-40B4-BE49-F238E27FC236}">
                  <a16:creationId xmlns:a16="http://schemas.microsoft.com/office/drawing/2014/main" id="{8DC63D9C-58C6-4CB2-4741-A51E1E70E879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3" name="Google Shape;1790;p41">
              <a:extLst>
                <a:ext uri="{FF2B5EF4-FFF2-40B4-BE49-F238E27FC236}">
                  <a16:creationId xmlns:a16="http://schemas.microsoft.com/office/drawing/2014/main" id="{DDF06C19-CC6C-ECCC-2253-5B6B262D4B51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04" name="Google Shape;1791;p41">
              <a:extLst>
                <a:ext uri="{FF2B5EF4-FFF2-40B4-BE49-F238E27FC236}">
                  <a16:creationId xmlns:a16="http://schemas.microsoft.com/office/drawing/2014/main" id="{893E41AF-7837-8B40-2C50-827F282BB1C7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grpSp>
        <p:nvGrpSpPr>
          <p:cNvPr id="563" name="Google Shape;357;p26">
            <a:extLst>
              <a:ext uri="{FF2B5EF4-FFF2-40B4-BE49-F238E27FC236}">
                <a16:creationId xmlns:a16="http://schemas.microsoft.com/office/drawing/2014/main" id="{24F3347A-1EDC-9391-8C3F-7BA0B96FEA39}"/>
              </a:ext>
            </a:extLst>
          </p:cNvPr>
          <p:cNvGrpSpPr/>
          <p:nvPr/>
        </p:nvGrpSpPr>
        <p:grpSpPr>
          <a:xfrm>
            <a:off x="3721030" y="4404271"/>
            <a:ext cx="195097" cy="588407"/>
            <a:chOff x="579985" y="1678775"/>
            <a:chExt cx="1001544" cy="3106081"/>
          </a:xfrm>
        </p:grpSpPr>
        <p:sp>
          <p:nvSpPr>
            <p:cNvPr id="565" name="Google Shape;359;p26">
              <a:extLst>
                <a:ext uri="{FF2B5EF4-FFF2-40B4-BE49-F238E27FC236}">
                  <a16:creationId xmlns:a16="http://schemas.microsoft.com/office/drawing/2014/main" id="{C8A75942-2960-0FA2-E867-6B2F2C60829A}"/>
                </a:ext>
              </a:extLst>
            </p:cNvPr>
            <p:cNvSpPr/>
            <p:nvPr/>
          </p:nvSpPr>
          <p:spPr>
            <a:xfrm>
              <a:off x="1254947" y="4632486"/>
              <a:ext cx="326582" cy="152282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566" name="Google Shape;360;p26">
              <a:extLst>
                <a:ext uri="{FF2B5EF4-FFF2-40B4-BE49-F238E27FC236}">
                  <a16:creationId xmlns:a16="http://schemas.microsoft.com/office/drawing/2014/main" id="{6C1F8E1B-1EAF-B13B-2812-ABCE2E76E2BA}"/>
                </a:ext>
              </a:extLst>
            </p:cNvPr>
            <p:cNvGrpSpPr/>
            <p:nvPr/>
          </p:nvGrpSpPr>
          <p:grpSpPr>
            <a:xfrm>
              <a:off x="579985" y="1678775"/>
              <a:ext cx="908864" cy="3106081"/>
              <a:chOff x="579985" y="1678775"/>
              <a:chExt cx="908864" cy="3106081"/>
            </a:xfrm>
          </p:grpSpPr>
          <p:sp>
            <p:nvSpPr>
              <p:cNvPr id="567" name="Google Shape;361;p26">
                <a:extLst>
                  <a:ext uri="{FF2B5EF4-FFF2-40B4-BE49-F238E27FC236}">
                    <a16:creationId xmlns:a16="http://schemas.microsoft.com/office/drawing/2014/main" id="{A50F76D3-9C72-A7A2-5C9A-25739D75D6DC}"/>
                  </a:ext>
                </a:extLst>
              </p:cNvPr>
              <p:cNvSpPr/>
              <p:nvPr/>
            </p:nvSpPr>
            <p:spPr>
              <a:xfrm>
                <a:off x="579985" y="1723651"/>
                <a:ext cx="833617" cy="622779"/>
              </a:xfrm>
              <a:custGeom>
                <a:avLst/>
                <a:gdLst/>
                <a:ahLst/>
                <a:cxnLst/>
                <a:rect l="l" t="t" r="r" b="b"/>
                <a:pathLst>
                  <a:path w="17468" h="13050" extrusionOk="0">
                    <a:moveTo>
                      <a:pt x="17467" y="1"/>
                    </a:moveTo>
                    <a:lnTo>
                      <a:pt x="1" y="5204"/>
                    </a:lnTo>
                    <a:lnTo>
                      <a:pt x="17467" y="13050"/>
                    </a:lnTo>
                    <a:lnTo>
                      <a:pt x="174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68" name="Google Shape;362;p26">
                <a:extLst>
                  <a:ext uri="{FF2B5EF4-FFF2-40B4-BE49-F238E27FC236}">
                    <a16:creationId xmlns:a16="http://schemas.microsoft.com/office/drawing/2014/main" id="{6B44CAB1-B9CC-BE2C-CEA0-C1C6423CFE3F}"/>
                  </a:ext>
                </a:extLst>
              </p:cNvPr>
              <p:cNvSpPr/>
              <p:nvPr/>
            </p:nvSpPr>
            <p:spPr>
              <a:xfrm>
                <a:off x="1413599" y="1678775"/>
                <a:ext cx="75250" cy="310608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57758" extrusionOk="0">
                    <a:moveTo>
                      <a:pt x="0" y="1"/>
                    </a:moveTo>
                    <a:lnTo>
                      <a:pt x="0" y="57758"/>
                    </a:lnTo>
                    <a:lnTo>
                      <a:pt x="1976" y="57758"/>
                    </a:lnTo>
                    <a:lnTo>
                      <a:pt x="19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pic>
        <p:nvPicPr>
          <p:cNvPr id="2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951FB394-469D-7767-7728-6A696793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3" name="Google Shape;870;p39">
            <a:extLst>
              <a:ext uri="{FF2B5EF4-FFF2-40B4-BE49-F238E27FC236}">
                <a16:creationId xmlns:a16="http://schemas.microsoft.com/office/drawing/2014/main" id="{CF40EC25-FA87-A920-8D39-570B195D3166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100322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31 L 0.06371 -0.02747 L 0.11423 0.03889 L 0.21493 0.0034 L 0.27083 0.07531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>
          <a:extLst>
            <a:ext uri="{FF2B5EF4-FFF2-40B4-BE49-F238E27FC236}">
              <a16:creationId xmlns:a16="http://schemas.microsoft.com/office/drawing/2014/main" id="{2C314CB0-1217-75E2-2680-88C1B9C96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37">
            <a:extLst>
              <a:ext uri="{FF2B5EF4-FFF2-40B4-BE49-F238E27FC236}">
                <a16:creationId xmlns:a16="http://schemas.microsoft.com/office/drawing/2014/main" id="{7F4C9CB1-6926-82B5-067F-B1592CA95D3F}"/>
              </a:ext>
            </a:extLst>
          </p:cNvPr>
          <p:cNvGrpSpPr/>
          <p:nvPr/>
        </p:nvGrpSpPr>
        <p:grpSpPr>
          <a:xfrm>
            <a:off x="5899712" y="2004738"/>
            <a:ext cx="2066061" cy="1158943"/>
            <a:chOff x="4729131" y="1936699"/>
            <a:chExt cx="3820200" cy="2142916"/>
          </a:xfrm>
        </p:grpSpPr>
        <p:sp>
          <p:nvSpPr>
            <p:cNvPr id="776" name="Google Shape;776;p37">
              <a:extLst>
                <a:ext uri="{FF2B5EF4-FFF2-40B4-BE49-F238E27FC236}">
                  <a16:creationId xmlns:a16="http://schemas.microsoft.com/office/drawing/2014/main" id="{C33AD8F8-0107-888E-3EF8-E84D824D701C}"/>
                </a:ext>
              </a:extLst>
            </p:cNvPr>
            <p:cNvSpPr/>
            <p:nvPr/>
          </p:nvSpPr>
          <p:spPr>
            <a:xfrm>
              <a:off x="4928413" y="1936699"/>
              <a:ext cx="3421500" cy="1990200"/>
            </a:xfrm>
            <a:prstGeom prst="round2SameRect">
              <a:avLst>
                <a:gd name="adj1" fmla="val 9051"/>
                <a:gd name="adj2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37">
              <a:extLst>
                <a:ext uri="{FF2B5EF4-FFF2-40B4-BE49-F238E27FC236}">
                  <a16:creationId xmlns:a16="http://schemas.microsoft.com/office/drawing/2014/main" id="{79BB45AC-3B93-E2A0-BF56-E0C81262331D}"/>
                </a:ext>
              </a:extLst>
            </p:cNvPr>
            <p:cNvSpPr/>
            <p:nvPr/>
          </p:nvSpPr>
          <p:spPr>
            <a:xfrm rot="10800000">
              <a:off x="4729131" y="3926915"/>
              <a:ext cx="38202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37">
              <a:extLst>
                <a:ext uri="{FF2B5EF4-FFF2-40B4-BE49-F238E27FC236}">
                  <a16:creationId xmlns:a16="http://schemas.microsoft.com/office/drawing/2014/main" id="{61059196-2630-C6A2-6A82-6B5D97A787FB}"/>
                </a:ext>
              </a:extLst>
            </p:cNvPr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780" name="Google Shape;780;p37">
            <a:extLst>
              <a:ext uri="{FF2B5EF4-FFF2-40B4-BE49-F238E27FC236}">
                <a16:creationId xmlns:a16="http://schemas.microsoft.com/office/drawing/2014/main" id="{7E95133E-55FE-A348-D04F-4183EC98DBA3}"/>
              </a:ext>
            </a:extLst>
          </p:cNvPr>
          <p:cNvGrpSpPr/>
          <p:nvPr/>
        </p:nvGrpSpPr>
        <p:grpSpPr>
          <a:xfrm>
            <a:off x="7246261" y="3634842"/>
            <a:ext cx="873901" cy="993000"/>
            <a:chOff x="7246261" y="3444416"/>
            <a:chExt cx="1041487" cy="1183426"/>
          </a:xfrm>
        </p:grpSpPr>
        <p:sp>
          <p:nvSpPr>
            <p:cNvPr id="781" name="Google Shape;781;p37">
              <a:extLst>
                <a:ext uri="{FF2B5EF4-FFF2-40B4-BE49-F238E27FC236}">
                  <a16:creationId xmlns:a16="http://schemas.microsoft.com/office/drawing/2014/main" id="{FC1A4EBA-F101-92C7-A0B2-B22441ADB91D}"/>
                </a:ext>
              </a:extLst>
            </p:cNvPr>
            <p:cNvSpPr/>
            <p:nvPr/>
          </p:nvSpPr>
          <p:spPr>
            <a:xfrm flipH="1">
              <a:off x="7246261" y="4289969"/>
              <a:ext cx="1041487" cy="337873"/>
            </a:xfrm>
            <a:custGeom>
              <a:avLst/>
              <a:gdLst/>
              <a:ahLst/>
              <a:cxnLst/>
              <a:rect l="l" t="t" r="r" b="b"/>
              <a:pathLst>
                <a:path w="55127" h="17884" extrusionOk="0">
                  <a:moveTo>
                    <a:pt x="27563" y="0"/>
                  </a:moveTo>
                  <a:cubicBezTo>
                    <a:pt x="12335" y="0"/>
                    <a:pt x="0" y="4001"/>
                    <a:pt x="0" y="8942"/>
                  </a:cubicBezTo>
                  <a:cubicBezTo>
                    <a:pt x="0" y="13883"/>
                    <a:pt x="12335" y="17883"/>
                    <a:pt x="27563" y="17883"/>
                  </a:cubicBezTo>
                  <a:cubicBezTo>
                    <a:pt x="42779" y="17883"/>
                    <a:pt x="55126" y="13883"/>
                    <a:pt x="55126" y="8942"/>
                  </a:cubicBezTo>
                  <a:cubicBezTo>
                    <a:pt x="55126" y="4001"/>
                    <a:pt x="42779" y="0"/>
                    <a:pt x="27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2" name="Google Shape;782;p37">
              <a:extLst>
                <a:ext uri="{FF2B5EF4-FFF2-40B4-BE49-F238E27FC236}">
                  <a16:creationId xmlns:a16="http://schemas.microsoft.com/office/drawing/2014/main" id="{33C6D174-C71B-A909-5C02-6D8A1C6FD1A3}"/>
                </a:ext>
              </a:extLst>
            </p:cNvPr>
            <p:cNvSpPr/>
            <p:nvPr/>
          </p:nvSpPr>
          <p:spPr>
            <a:xfrm flipH="1">
              <a:off x="7695921" y="4475323"/>
              <a:ext cx="116982" cy="60286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3" name="Google Shape;783;p37">
              <a:extLst>
                <a:ext uri="{FF2B5EF4-FFF2-40B4-BE49-F238E27FC236}">
                  <a16:creationId xmlns:a16="http://schemas.microsoft.com/office/drawing/2014/main" id="{AF17DF52-48AC-9AFE-BC1A-6671C601ACAD}"/>
                </a:ext>
              </a:extLst>
            </p:cNvPr>
            <p:cNvSpPr/>
            <p:nvPr/>
          </p:nvSpPr>
          <p:spPr>
            <a:xfrm flipH="1">
              <a:off x="7773739" y="3444416"/>
              <a:ext cx="330014" cy="246547"/>
            </a:xfrm>
            <a:custGeom>
              <a:avLst/>
              <a:gdLst/>
              <a:ahLst/>
              <a:cxnLst/>
              <a:rect l="l" t="t" r="r" b="b"/>
              <a:pathLst>
                <a:path w="17468" h="13050" extrusionOk="0">
                  <a:moveTo>
                    <a:pt x="17467" y="1"/>
                  </a:moveTo>
                  <a:lnTo>
                    <a:pt x="1" y="5204"/>
                  </a:lnTo>
                  <a:lnTo>
                    <a:pt x="17467" y="13050"/>
                  </a:lnTo>
                  <a:lnTo>
                    <a:pt x="1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84" name="Google Shape;784;p37">
              <a:extLst>
                <a:ext uri="{FF2B5EF4-FFF2-40B4-BE49-F238E27FC236}">
                  <a16:creationId xmlns:a16="http://schemas.microsoft.com/office/drawing/2014/main" id="{CDDCA21C-C9ED-74A2-61D7-70BDD4F55230}"/>
                </a:ext>
              </a:extLst>
            </p:cNvPr>
            <p:cNvSpPr/>
            <p:nvPr/>
          </p:nvSpPr>
          <p:spPr>
            <a:xfrm flipH="1">
              <a:off x="7736408" y="3444416"/>
              <a:ext cx="37350" cy="1091193"/>
            </a:xfrm>
            <a:custGeom>
              <a:avLst/>
              <a:gdLst/>
              <a:ahLst/>
              <a:cxnLst/>
              <a:rect l="l" t="t" r="r" b="b"/>
              <a:pathLst>
                <a:path w="1977" h="57758" extrusionOk="0">
                  <a:moveTo>
                    <a:pt x="0" y="1"/>
                  </a:moveTo>
                  <a:lnTo>
                    <a:pt x="0" y="57758"/>
                  </a:lnTo>
                  <a:lnTo>
                    <a:pt x="1976" y="5775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sp>
        <p:nvSpPr>
          <p:cNvPr id="785" name="Google Shape;785;p37">
            <a:extLst>
              <a:ext uri="{FF2B5EF4-FFF2-40B4-BE49-F238E27FC236}">
                <a16:creationId xmlns:a16="http://schemas.microsoft.com/office/drawing/2014/main" id="{28761DC6-191C-600C-A7B7-D64A133BB645}"/>
              </a:ext>
            </a:extLst>
          </p:cNvPr>
          <p:cNvSpPr/>
          <p:nvPr/>
        </p:nvSpPr>
        <p:spPr>
          <a:xfrm flipH="1">
            <a:off x="5746742" y="1304555"/>
            <a:ext cx="3087722" cy="679147"/>
          </a:xfrm>
          <a:custGeom>
            <a:avLst/>
            <a:gdLst/>
            <a:ahLst/>
            <a:cxnLst/>
            <a:rect l="l" t="t" r="r" b="b"/>
            <a:pathLst>
              <a:path w="72648" h="15979" extrusionOk="0">
                <a:moveTo>
                  <a:pt x="23875" y="11417"/>
                </a:moveTo>
                <a:lnTo>
                  <a:pt x="23875" y="11417"/>
                </a:lnTo>
                <a:cubicBezTo>
                  <a:pt x="24134" y="11460"/>
                  <a:pt x="24390" y="11526"/>
                  <a:pt x="24640" y="11613"/>
                </a:cubicBezTo>
                <a:lnTo>
                  <a:pt x="23875" y="11417"/>
                </a:lnTo>
                <a:close/>
                <a:moveTo>
                  <a:pt x="41559" y="0"/>
                </a:moveTo>
                <a:cubicBezTo>
                  <a:pt x="38806" y="0"/>
                  <a:pt x="36154" y="2038"/>
                  <a:pt x="35472" y="4718"/>
                </a:cubicBezTo>
                <a:cubicBezTo>
                  <a:pt x="34990" y="3932"/>
                  <a:pt x="34078" y="3456"/>
                  <a:pt x="33162" y="3456"/>
                </a:cubicBezTo>
                <a:cubicBezTo>
                  <a:pt x="32917" y="3456"/>
                  <a:pt x="32672" y="3490"/>
                  <a:pt x="32435" y="3561"/>
                </a:cubicBezTo>
                <a:cubicBezTo>
                  <a:pt x="31326" y="3883"/>
                  <a:pt x="30506" y="5024"/>
                  <a:pt x="30538" y="6197"/>
                </a:cubicBezTo>
                <a:cubicBezTo>
                  <a:pt x="29957" y="5950"/>
                  <a:pt x="29318" y="5824"/>
                  <a:pt x="28679" y="5824"/>
                </a:cubicBezTo>
                <a:cubicBezTo>
                  <a:pt x="28152" y="5824"/>
                  <a:pt x="27625" y="5910"/>
                  <a:pt x="27131" y="6084"/>
                </a:cubicBezTo>
                <a:cubicBezTo>
                  <a:pt x="26924" y="6145"/>
                  <a:pt x="26717" y="6225"/>
                  <a:pt x="26510" y="6225"/>
                </a:cubicBezTo>
                <a:cubicBezTo>
                  <a:pt x="26444" y="6225"/>
                  <a:pt x="26377" y="6216"/>
                  <a:pt x="26311" y="6197"/>
                </a:cubicBezTo>
                <a:cubicBezTo>
                  <a:pt x="25974" y="6100"/>
                  <a:pt x="25797" y="5715"/>
                  <a:pt x="25491" y="5522"/>
                </a:cubicBezTo>
                <a:cubicBezTo>
                  <a:pt x="25330" y="5402"/>
                  <a:pt x="25139" y="5349"/>
                  <a:pt x="24943" y="5349"/>
                </a:cubicBezTo>
                <a:cubicBezTo>
                  <a:pt x="24612" y="5349"/>
                  <a:pt x="24265" y="5499"/>
                  <a:pt x="24013" y="5731"/>
                </a:cubicBezTo>
                <a:cubicBezTo>
                  <a:pt x="23627" y="6100"/>
                  <a:pt x="23434" y="6631"/>
                  <a:pt x="23290" y="7161"/>
                </a:cubicBezTo>
                <a:cubicBezTo>
                  <a:pt x="23193" y="7499"/>
                  <a:pt x="23097" y="7868"/>
                  <a:pt x="22807" y="8061"/>
                </a:cubicBezTo>
                <a:cubicBezTo>
                  <a:pt x="22631" y="8190"/>
                  <a:pt x="22406" y="8238"/>
                  <a:pt x="22197" y="8270"/>
                </a:cubicBezTo>
                <a:cubicBezTo>
                  <a:pt x="20202" y="8564"/>
                  <a:pt x="18189" y="8718"/>
                  <a:pt x="16171" y="8718"/>
                </a:cubicBezTo>
                <a:cubicBezTo>
                  <a:pt x="15539" y="8718"/>
                  <a:pt x="14906" y="8703"/>
                  <a:pt x="14273" y="8672"/>
                </a:cubicBezTo>
                <a:cubicBezTo>
                  <a:pt x="13968" y="8656"/>
                  <a:pt x="13630" y="8640"/>
                  <a:pt x="13341" y="8511"/>
                </a:cubicBezTo>
                <a:cubicBezTo>
                  <a:pt x="12939" y="8335"/>
                  <a:pt x="12650" y="7981"/>
                  <a:pt x="12312" y="7692"/>
                </a:cubicBezTo>
                <a:cubicBezTo>
                  <a:pt x="11504" y="7003"/>
                  <a:pt x="10443" y="6783"/>
                  <a:pt x="9362" y="6783"/>
                </a:cubicBezTo>
                <a:cubicBezTo>
                  <a:pt x="8853" y="6783"/>
                  <a:pt x="8338" y="6832"/>
                  <a:pt x="7844" y="6904"/>
                </a:cubicBezTo>
                <a:cubicBezTo>
                  <a:pt x="6607" y="7081"/>
                  <a:pt x="1705" y="9797"/>
                  <a:pt x="853" y="10713"/>
                </a:cubicBezTo>
                <a:cubicBezTo>
                  <a:pt x="1" y="11645"/>
                  <a:pt x="3489" y="10954"/>
                  <a:pt x="4517" y="11678"/>
                </a:cubicBezTo>
                <a:cubicBezTo>
                  <a:pt x="5330" y="12240"/>
                  <a:pt x="4760" y="15978"/>
                  <a:pt x="5658" y="15978"/>
                </a:cubicBezTo>
                <a:cubicBezTo>
                  <a:pt x="5684" y="15978"/>
                  <a:pt x="5711" y="15975"/>
                  <a:pt x="5739" y="15969"/>
                </a:cubicBezTo>
                <a:cubicBezTo>
                  <a:pt x="8519" y="15326"/>
                  <a:pt x="13180" y="11035"/>
                  <a:pt x="16041" y="10970"/>
                </a:cubicBezTo>
                <a:cubicBezTo>
                  <a:pt x="16353" y="10962"/>
                  <a:pt x="16668" y="10953"/>
                  <a:pt x="16982" y="10953"/>
                </a:cubicBezTo>
                <a:cubicBezTo>
                  <a:pt x="17864" y="10953"/>
                  <a:pt x="18743" y="11020"/>
                  <a:pt x="19561" y="11340"/>
                </a:cubicBezTo>
                <a:cubicBezTo>
                  <a:pt x="19947" y="11485"/>
                  <a:pt x="20316" y="11678"/>
                  <a:pt x="20734" y="11710"/>
                </a:cubicBezTo>
                <a:cubicBezTo>
                  <a:pt x="20773" y="11713"/>
                  <a:pt x="20812" y="11714"/>
                  <a:pt x="20850" y="11714"/>
                </a:cubicBezTo>
                <a:cubicBezTo>
                  <a:pt x="21213" y="11714"/>
                  <a:pt x="21576" y="11586"/>
                  <a:pt x="21940" y="11485"/>
                </a:cubicBezTo>
                <a:cubicBezTo>
                  <a:pt x="22312" y="11397"/>
                  <a:pt x="22696" y="11351"/>
                  <a:pt x="23081" y="11351"/>
                </a:cubicBezTo>
                <a:cubicBezTo>
                  <a:pt x="23253" y="11351"/>
                  <a:pt x="23426" y="11360"/>
                  <a:pt x="23598" y="11379"/>
                </a:cubicBezTo>
                <a:lnTo>
                  <a:pt x="23598" y="11379"/>
                </a:lnTo>
                <a:cubicBezTo>
                  <a:pt x="24300" y="11700"/>
                  <a:pt x="25048" y="11802"/>
                  <a:pt x="25819" y="11802"/>
                </a:cubicBezTo>
                <a:cubicBezTo>
                  <a:pt x="27138" y="11802"/>
                  <a:pt x="28525" y="11505"/>
                  <a:pt x="29869" y="11505"/>
                </a:cubicBezTo>
                <a:cubicBezTo>
                  <a:pt x="30296" y="11505"/>
                  <a:pt x="30718" y="11535"/>
                  <a:pt x="31133" y="11613"/>
                </a:cubicBezTo>
                <a:cubicBezTo>
                  <a:pt x="31953" y="11774"/>
                  <a:pt x="32740" y="12112"/>
                  <a:pt x="33560" y="12256"/>
                </a:cubicBezTo>
                <a:cubicBezTo>
                  <a:pt x="33875" y="12305"/>
                  <a:pt x="34191" y="12324"/>
                  <a:pt x="34509" y="12324"/>
                </a:cubicBezTo>
                <a:cubicBezTo>
                  <a:pt x="35228" y="12324"/>
                  <a:pt x="35953" y="12227"/>
                  <a:pt x="36678" y="12160"/>
                </a:cubicBezTo>
                <a:cubicBezTo>
                  <a:pt x="37799" y="12045"/>
                  <a:pt x="38925" y="11987"/>
                  <a:pt x="40051" y="11987"/>
                </a:cubicBezTo>
                <a:cubicBezTo>
                  <a:pt x="41909" y="11987"/>
                  <a:pt x="43766" y="12145"/>
                  <a:pt x="45598" y="12465"/>
                </a:cubicBezTo>
                <a:cubicBezTo>
                  <a:pt x="46401" y="12614"/>
                  <a:pt x="47218" y="12790"/>
                  <a:pt x="48036" y="12790"/>
                </a:cubicBezTo>
                <a:cubicBezTo>
                  <a:pt x="48102" y="12790"/>
                  <a:pt x="48168" y="12789"/>
                  <a:pt x="48234" y="12787"/>
                </a:cubicBezTo>
                <a:cubicBezTo>
                  <a:pt x="48989" y="12770"/>
                  <a:pt x="49728" y="12594"/>
                  <a:pt x="50484" y="12529"/>
                </a:cubicBezTo>
                <a:cubicBezTo>
                  <a:pt x="50791" y="12500"/>
                  <a:pt x="51098" y="12488"/>
                  <a:pt x="51406" y="12488"/>
                </a:cubicBezTo>
                <a:cubicBezTo>
                  <a:pt x="52288" y="12488"/>
                  <a:pt x="53170" y="12586"/>
                  <a:pt x="54052" y="12658"/>
                </a:cubicBezTo>
                <a:cubicBezTo>
                  <a:pt x="56430" y="12868"/>
                  <a:pt x="58812" y="12947"/>
                  <a:pt x="61196" y="12947"/>
                </a:cubicBezTo>
                <a:cubicBezTo>
                  <a:pt x="65015" y="12947"/>
                  <a:pt x="68837" y="12743"/>
                  <a:pt x="72647" y="12545"/>
                </a:cubicBezTo>
                <a:cubicBezTo>
                  <a:pt x="71137" y="12304"/>
                  <a:pt x="69626" y="12079"/>
                  <a:pt x="68115" y="11838"/>
                </a:cubicBezTo>
                <a:cubicBezTo>
                  <a:pt x="67761" y="11790"/>
                  <a:pt x="67392" y="11726"/>
                  <a:pt x="67135" y="11469"/>
                </a:cubicBezTo>
                <a:cubicBezTo>
                  <a:pt x="66942" y="11276"/>
                  <a:pt x="66845" y="10986"/>
                  <a:pt x="66669" y="10761"/>
                </a:cubicBezTo>
                <a:cubicBezTo>
                  <a:pt x="66380" y="10424"/>
                  <a:pt x="65976" y="10335"/>
                  <a:pt x="65529" y="10335"/>
                </a:cubicBezTo>
                <a:cubicBezTo>
                  <a:pt x="65037" y="10335"/>
                  <a:pt x="64491" y="10442"/>
                  <a:pt x="63985" y="10442"/>
                </a:cubicBezTo>
                <a:cubicBezTo>
                  <a:pt x="63593" y="10442"/>
                  <a:pt x="63225" y="10378"/>
                  <a:pt x="62924" y="10151"/>
                </a:cubicBezTo>
                <a:cubicBezTo>
                  <a:pt x="62618" y="9910"/>
                  <a:pt x="62442" y="9556"/>
                  <a:pt x="62249" y="9218"/>
                </a:cubicBezTo>
                <a:cubicBezTo>
                  <a:pt x="61606" y="8013"/>
                  <a:pt x="60658" y="6872"/>
                  <a:pt x="59372" y="6358"/>
                </a:cubicBezTo>
                <a:cubicBezTo>
                  <a:pt x="58970" y="6202"/>
                  <a:pt x="58531" y="6123"/>
                  <a:pt x="58093" y="6123"/>
                </a:cubicBezTo>
                <a:cubicBezTo>
                  <a:pt x="57130" y="6123"/>
                  <a:pt x="56174" y="6505"/>
                  <a:pt x="55643" y="7290"/>
                </a:cubicBezTo>
                <a:cubicBezTo>
                  <a:pt x="55498" y="7515"/>
                  <a:pt x="55386" y="7756"/>
                  <a:pt x="55177" y="7917"/>
                </a:cubicBezTo>
                <a:cubicBezTo>
                  <a:pt x="55018" y="8037"/>
                  <a:pt x="54837" y="8088"/>
                  <a:pt x="54650" y="8088"/>
                </a:cubicBezTo>
                <a:cubicBezTo>
                  <a:pt x="54212" y="8088"/>
                  <a:pt x="53735" y="7809"/>
                  <a:pt x="53409" y="7483"/>
                </a:cubicBezTo>
                <a:cubicBezTo>
                  <a:pt x="52927" y="7017"/>
                  <a:pt x="52493" y="6422"/>
                  <a:pt x="51834" y="6325"/>
                </a:cubicBezTo>
                <a:cubicBezTo>
                  <a:pt x="51764" y="6314"/>
                  <a:pt x="51694" y="6309"/>
                  <a:pt x="51625" y="6309"/>
                </a:cubicBezTo>
                <a:cubicBezTo>
                  <a:pt x="50703" y="6309"/>
                  <a:pt x="49787" y="7217"/>
                  <a:pt x="48956" y="7217"/>
                </a:cubicBezTo>
                <a:cubicBezTo>
                  <a:pt x="48764" y="7217"/>
                  <a:pt x="48576" y="7168"/>
                  <a:pt x="48394" y="7049"/>
                </a:cubicBezTo>
                <a:cubicBezTo>
                  <a:pt x="47880" y="6711"/>
                  <a:pt x="47832" y="5988"/>
                  <a:pt x="47735" y="5361"/>
                </a:cubicBezTo>
                <a:cubicBezTo>
                  <a:pt x="47334" y="2532"/>
                  <a:pt x="44746" y="154"/>
                  <a:pt x="41869" y="9"/>
                </a:cubicBezTo>
                <a:cubicBezTo>
                  <a:pt x="41766" y="3"/>
                  <a:pt x="41662" y="0"/>
                  <a:pt x="415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sp>
        <p:nvSpPr>
          <p:cNvPr id="4" name="Google Shape;429;p28">
            <a:extLst>
              <a:ext uri="{FF2B5EF4-FFF2-40B4-BE49-F238E27FC236}">
                <a16:creationId xmlns:a16="http://schemas.microsoft.com/office/drawing/2014/main" id="{59A8B122-0153-8398-11B8-2926A5A6B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02</a:t>
            </a:r>
            <a:r>
              <a:rPr lang="es-ES" sz="3500" noProof="0" dirty="0"/>
              <a:t> La idea de negocio</a:t>
            </a:r>
          </a:p>
        </p:txBody>
      </p:sp>
      <p:sp>
        <p:nvSpPr>
          <p:cNvPr id="5" name="Google Shape;613;p33">
            <a:extLst>
              <a:ext uri="{FF2B5EF4-FFF2-40B4-BE49-F238E27FC236}">
                <a16:creationId xmlns:a16="http://schemas.microsoft.com/office/drawing/2014/main" id="{FB5E2939-5E01-25A3-600F-A95BD7FC5E08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Cultura corporativa</a:t>
            </a:r>
          </a:p>
        </p:txBody>
      </p:sp>
      <p:grpSp>
        <p:nvGrpSpPr>
          <p:cNvPr id="10" name="Google Shape;1017;p44">
            <a:extLst>
              <a:ext uri="{FF2B5EF4-FFF2-40B4-BE49-F238E27FC236}">
                <a16:creationId xmlns:a16="http://schemas.microsoft.com/office/drawing/2014/main" id="{E952E61E-9BC8-6C78-25B7-F58C35DEB3AE}"/>
              </a:ext>
            </a:extLst>
          </p:cNvPr>
          <p:cNvGrpSpPr/>
          <p:nvPr/>
        </p:nvGrpSpPr>
        <p:grpSpPr>
          <a:xfrm flipH="1">
            <a:off x="7071434" y="3421358"/>
            <a:ext cx="380466" cy="1157136"/>
            <a:chOff x="1427625" y="3252675"/>
            <a:chExt cx="385500" cy="1172625"/>
          </a:xfrm>
        </p:grpSpPr>
        <p:sp>
          <p:nvSpPr>
            <p:cNvPr id="11" name="Google Shape;1018;p44">
              <a:extLst>
                <a:ext uri="{FF2B5EF4-FFF2-40B4-BE49-F238E27FC236}">
                  <a16:creationId xmlns:a16="http://schemas.microsoft.com/office/drawing/2014/main" id="{86A36989-D581-246E-BF99-2D2FF73B20E5}"/>
                </a:ext>
              </a:extLst>
            </p:cNvPr>
            <p:cNvSpPr/>
            <p:nvPr/>
          </p:nvSpPr>
          <p:spPr>
            <a:xfrm>
              <a:off x="1427825" y="3253025"/>
              <a:ext cx="385100" cy="1171925"/>
            </a:xfrm>
            <a:custGeom>
              <a:avLst/>
              <a:gdLst/>
              <a:ahLst/>
              <a:cxnLst/>
              <a:rect l="l" t="t" r="r" b="b"/>
              <a:pathLst>
                <a:path w="15404" h="46877" extrusionOk="0">
                  <a:moveTo>
                    <a:pt x="7670" y="1"/>
                  </a:moveTo>
                  <a:cubicBezTo>
                    <a:pt x="6321" y="1"/>
                    <a:pt x="5801" y="959"/>
                    <a:pt x="5639" y="1414"/>
                  </a:cubicBezTo>
                  <a:cubicBezTo>
                    <a:pt x="5281" y="2308"/>
                    <a:pt x="5428" y="3364"/>
                    <a:pt x="5590" y="3787"/>
                  </a:cubicBezTo>
                  <a:cubicBezTo>
                    <a:pt x="5590" y="3787"/>
                    <a:pt x="5704" y="5249"/>
                    <a:pt x="6013" y="5899"/>
                  </a:cubicBezTo>
                  <a:cubicBezTo>
                    <a:pt x="6013" y="5915"/>
                    <a:pt x="6029" y="5948"/>
                    <a:pt x="6029" y="5948"/>
                  </a:cubicBezTo>
                  <a:cubicBezTo>
                    <a:pt x="5964" y="5980"/>
                    <a:pt x="5915" y="6045"/>
                    <a:pt x="5866" y="6094"/>
                  </a:cubicBezTo>
                  <a:cubicBezTo>
                    <a:pt x="5785" y="6175"/>
                    <a:pt x="5704" y="6403"/>
                    <a:pt x="5671" y="6662"/>
                  </a:cubicBezTo>
                  <a:cubicBezTo>
                    <a:pt x="4989" y="7036"/>
                    <a:pt x="4323" y="7507"/>
                    <a:pt x="3803" y="8011"/>
                  </a:cubicBezTo>
                  <a:cubicBezTo>
                    <a:pt x="2844" y="8970"/>
                    <a:pt x="2276" y="9376"/>
                    <a:pt x="2535" y="11017"/>
                  </a:cubicBezTo>
                  <a:cubicBezTo>
                    <a:pt x="2763" y="12430"/>
                    <a:pt x="3429" y="14039"/>
                    <a:pt x="3478" y="14738"/>
                  </a:cubicBezTo>
                  <a:lnTo>
                    <a:pt x="3478" y="14819"/>
                  </a:lnTo>
                  <a:lnTo>
                    <a:pt x="3478" y="14900"/>
                  </a:lnTo>
                  <a:lnTo>
                    <a:pt x="3478" y="14933"/>
                  </a:lnTo>
                  <a:cubicBezTo>
                    <a:pt x="3478" y="14949"/>
                    <a:pt x="3445" y="14998"/>
                    <a:pt x="3429" y="15014"/>
                  </a:cubicBezTo>
                  <a:lnTo>
                    <a:pt x="3884" y="15014"/>
                  </a:lnTo>
                  <a:cubicBezTo>
                    <a:pt x="3884" y="15014"/>
                    <a:pt x="3998" y="15388"/>
                    <a:pt x="4160" y="15924"/>
                  </a:cubicBezTo>
                  <a:cubicBezTo>
                    <a:pt x="4209" y="16070"/>
                    <a:pt x="4242" y="16216"/>
                    <a:pt x="4307" y="16379"/>
                  </a:cubicBezTo>
                  <a:cubicBezTo>
                    <a:pt x="4290" y="16460"/>
                    <a:pt x="4258" y="16525"/>
                    <a:pt x="4242" y="16606"/>
                  </a:cubicBezTo>
                  <a:lnTo>
                    <a:pt x="4128" y="16850"/>
                  </a:lnTo>
                  <a:cubicBezTo>
                    <a:pt x="4047" y="17029"/>
                    <a:pt x="3933" y="17224"/>
                    <a:pt x="3868" y="17435"/>
                  </a:cubicBezTo>
                  <a:cubicBezTo>
                    <a:pt x="3868" y="17451"/>
                    <a:pt x="3835" y="17484"/>
                    <a:pt x="3835" y="17484"/>
                  </a:cubicBezTo>
                  <a:cubicBezTo>
                    <a:pt x="3819" y="17532"/>
                    <a:pt x="3803" y="17597"/>
                    <a:pt x="3787" y="17679"/>
                  </a:cubicBezTo>
                  <a:cubicBezTo>
                    <a:pt x="3754" y="17727"/>
                    <a:pt x="3754" y="17760"/>
                    <a:pt x="3754" y="17809"/>
                  </a:cubicBezTo>
                  <a:lnTo>
                    <a:pt x="3754" y="17841"/>
                  </a:lnTo>
                  <a:cubicBezTo>
                    <a:pt x="3754" y="17890"/>
                    <a:pt x="3754" y="17906"/>
                    <a:pt x="3738" y="17939"/>
                  </a:cubicBezTo>
                  <a:lnTo>
                    <a:pt x="3738" y="17987"/>
                  </a:lnTo>
                  <a:lnTo>
                    <a:pt x="3738" y="18101"/>
                  </a:lnTo>
                  <a:cubicBezTo>
                    <a:pt x="3738" y="18150"/>
                    <a:pt x="3738" y="18182"/>
                    <a:pt x="3754" y="18231"/>
                  </a:cubicBezTo>
                  <a:lnTo>
                    <a:pt x="3754" y="18264"/>
                  </a:lnTo>
                  <a:cubicBezTo>
                    <a:pt x="3754" y="18312"/>
                    <a:pt x="3787" y="18329"/>
                    <a:pt x="3787" y="18377"/>
                  </a:cubicBezTo>
                  <a:cubicBezTo>
                    <a:pt x="3787" y="18394"/>
                    <a:pt x="3787" y="18394"/>
                    <a:pt x="3803" y="18410"/>
                  </a:cubicBezTo>
                  <a:lnTo>
                    <a:pt x="3868" y="18540"/>
                  </a:lnTo>
                  <a:cubicBezTo>
                    <a:pt x="3900" y="18621"/>
                    <a:pt x="3965" y="18718"/>
                    <a:pt x="4063" y="18800"/>
                  </a:cubicBezTo>
                  <a:cubicBezTo>
                    <a:pt x="4079" y="18816"/>
                    <a:pt x="4112" y="18832"/>
                    <a:pt x="4128" y="18832"/>
                  </a:cubicBezTo>
                  <a:cubicBezTo>
                    <a:pt x="3819" y="19645"/>
                    <a:pt x="3202" y="21399"/>
                    <a:pt x="2942" y="23122"/>
                  </a:cubicBezTo>
                  <a:cubicBezTo>
                    <a:pt x="2552" y="25494"/>
                    <a:pt x="2373" y="31148"/>
                    <a:pt x="2113" y="32464"/>
                  </a:cubicBezTo>
                  <a:cubicBezTo>
                    <a:pt x="1853" y="33813"/>
                    <a:pt x="911" y="42960"/>
                    <a:pt x="911" y="44179"/>
                  </a:cubicBezTo>
                  <a:cubicBezTo>
                    <a:pt x="911" y="44292"/>
                    <a:pt x="939" y="44332"/>
                    <a:pt x="1002" y="44332"/>
                  </a:cubicBezTo>
                  <a:cubicBezTo>
                    <a:pt x="1074" y="44332"/>
                    <a:pt x="1192" y="44280"/>
                    <a:pt x="1366" y="44228"/>
                  </a:cubicBezTo>
                  <a:lnTo>
                    <a:pt x="1366" y="44228"/>
                  </a:lnTo>
                  <a:cubicBezTo>
                    <a:pt x="1122" y="44406"/>
                    <a:pt x="764" y="44715"/>
                    <a:pt x="488" y="45024"/>
                  </a:cubicBezTo>
                  <a:cubicBezTo>
                    <a:pt x="245" y="45284"/>
                    <a:pt x="50" y="45528"/>
                    <a:pt x="17" y="45723"/>
                  </a:cubicBezTo>
                  <a:cubicBezTo>
                    <a:pt x="1" y="45804"/>
                    <a:pt x="66" y="45918"/>
                    <a:pt x="163" y="46015"/>
                  </a:cubicBezTo>
                  <a:cubicBezTo>
                    <a:pt x="163" y="46015"/>
                    <a:pt x="163" y="46129"/>
                    <a:pt x="293" y="46275"/>
                  </a:cubicBezTo>
                  <a:cubicBezTo>
                    <a:pt x="407" y="46421"/>
                    <a:pt x="1203" y="46616"/>
                    <a:pt x="2048" y="46616"/>
                  </a:cubicBezTo>
                  <a:cubicBezTo>
                    <a:pt x="2909" y="46616"/>
                    <a:pt x="3705" y="46210"/>
                    <a:pt x="3835" y="45966"/>
                  </a:cubicBezTo>
                  <a:cubicBezTo>
                    <a:pt x="3868" y="45934"/>
                    <a:pt x="3884" y="45804"/>
                    <a:pt x="3884" y="45723"/>
                  </a:cubicBezTo>
                  <a:lnTo>
                    <a:pt x="3884" y="45706"/>
                  </a:lnTo>
                  <a:cubicBezTo>
                    <a:pt x="3884" y="45690"/>
                    <a:pt x="3900" y="45674"/>
                    <a:pt x="3900" y="45674"/>
                  </a:cubicBezTo>
                  <a:cubicBezTo>
                    <a:pt x="3917" y="45560"/>
                    <a:pt x="3965" y="45430"/>
                    <a:pt x="3965" y="45284"/>
                  </a:cubicBezTo>
                  <a:lnTo>
                    <a:pt x="3965" y="45235"/>
                  </a:lnTo>
                  <a:lnTo>
                    <a:pt x="3965" y="45121"/>
                  </a:lnTo>
                  <a:lnTo>
                    <a:pt x="3965" y="45040"/>
                  </a:lnTo>
                  <a:lnTo>
                    <a:pt x="3965" y="44943"/>
                  </a:lnTo>
                  <a:cubicBezTo>
                    <a:pt x="3965" y="44878"/>
                    <a:pt x="3965" y="44829"/>
                    <a:pt x="3949" y="44780"/>
                  </a:cubicBezTo>
                  <a:cubicBezTo>
                    <a:pt x="3949" y="44748"/>
                    <a:pt x="3949" y="44731"/>
                    <a:pt x="3917" y="44715"/>
                  </a:cubicBezTo>
                  <a:cubicBezTo>
                    <a:pt x="3917" y="44666"/>
                    <a:pt x="3900" y="44634"/>
                    <a:pt x="3900" y="44585"/>
                  </a:cubicBezTo>
                  <a:cubicBezTo>
                    <a:pt x="3900" y="44569"/>
                    <a:pt x="3884" y="44553"/>
                    <a:pt x="3884" y="44536"/>
                  </a:cubicBezTo>
                  <a:lnTo>
                    <a:pt x="3884" y="44504"/>
                  </a:lnTo>
                  <a:cubicBezTo>
                    <a:pt x="4030" y="44553"/>
                    <a:pt x="4144" y="44585"/>
                    <a:pt x="4209" y="44618"/>
                  </a:cubicBezTo>
                  <a:cubicBezTo>
                    <a:pt x="4216" y="44620"/>
                    <a:pt x="4223" y="44621"/>
                    <a:pt x="4230" y="44621"/>
                  </a:cubicBezTo>
                  <a:cubicBezTo>
                    <a:pt x="4473" y="44621"/>
                    <a:pt x="4545" y="43220"/>
                    <a:pt x="4924" y="40897"/>
                  </a:cubicBezTo>
                  <a:cubicBezTo>
                    <a:pt x="5330" y="38492"/>
                    <a:pt x="5606" y="31473"/>
                    <a:pt x="6305" y="29702"/>
                  </a:cubicBezTo>
                  <a:cubicBezTo>
                    <a:pt x="6630" y="28825"/>
                    <a:pt x="7150" y="27509"/>
                    <a:pt x="7621" y="26371"/>
                  </a:cubicBezTo>
                  <a:cubicBezTo>
                    <a:pt x="7654" y="26258"/>
                    <a:pt x="7702" y="26144"/>
                    <a:pt x="7767" y="26046"/>
                  </a:cubicBezTo>
                  <a:lnTo>
                    <a:pt x="7767" y="26046"/>
                  </a:lnTo>
                  <a:cubicBezTo>
                    <a:pt x="8044" y="27167"/>
                    <a:pt x="7735" y="27964"/>
                    <a:pt x="8174" y="28565"/>
                  </a:cubicBezTo>
                  <a:cubicBezTo>
                    <a:pt x="8450" y="28955"/>
                    <a:pt x="9148" y="29182"/>
                    <a:pt x="9148" y="29182"/>
                  </a:cubicBezTo>
                  <a:lnTo>
                    <a:pt x="9181" y="29182"/>
                  </a:lnTo>
                  <a:lnTo>
                    <a:pt x="8628" y="43757"/>
                  </a:lnTo>
                  <a:cubicBezTo>
                    <a:pt x="8596" y="43757"/>
                    <a:pt x="8547" y="43773"/>
                    <a:pt x="8547" y="43838"/>
                  </a:cubicBezTo>
                  <a:lnTo>
                    <a:pt x="8515" y="44244"/>
                  </a:lnTo>
                  <a:lnTo>
                    <a:pt x="8466" y="45268"/>
                  </a:lnTo>
                  <a:cubicBezTo>
                    <a:pt x="8450" y="45511"/>
                    <a:pt x="8531" y="45755"/>
                    <a:pt x="8661" y="45950"/>
                  </a:cubicBezTo>
                  <a:cubicBezTo>
                    <a:pt x="8677" y="45966"/>
                    <a:pt x="8677" y="45999"/>
                    <a:pt x="8693" y="46015"/>
                  </a:cubicBezTo>
                  <a:cubicBezTo>
                    <a:pt x="8710" y="46031"/>
                    <a:pt x="8742" y="46080"/>
                    <a:pt x="8758" y="46096"/>
                  </a:cubicBezTo>
                  <a:lnTo>
                    <a:pt x="8823" y="46161"/>
                  </a:lnTo>
                  <a:lnTo>
                    <a:pt x="8872" y="46210"/>
                  </a:lnTo>
                  <a:cubicBezTo>
                    <a:pt x="8905" y="46243"/>
                    <a:pt x="8937" y="46259"/>
                    <a:pt x="8953" y="46275"/>
                  </a:cubicBezTo>
                  <a:cubicBezTo>
                    <a:pt x="8986" y="46291"/>
                    <a:pt x="9002" y="46291"/>
                    <a:pt x="9018" y="46324"/>
                  </a:cubicBezTo>
                  <a:cubicBezTo>
                    <a:pt x="9067" y="46356"/>
                    <a:pt x="9116" y="46372"/>
                    <a:pt x="9181" y="46405"/>
                  </a:cubicBezTo>
                  <a:lnTo>
                    <a:pt x="10042" y="46779"/>
                  </a:lnTo>
                  <a:cubicBezTo>
                    <a:pt x="10123" y="46827"/>
                    <a:pt x="10221" y="46844"/>
                    <a:pt x="10318" y="46860"/>
                  </a:cubicBezTo>
                  <a:cubicBezTo>
                    <a:pt x="10383" y="46876"/>
                    <a:pt x="10448" y="46876"/>
                    <a:pt x="10529" y="46876"/>
                  </a:cubicBezTo>
                  <a:lnTo>
                    <a:pt x="10578" y="46876"/>
                  </a:lnTo>
                  <a:cubicBezTo>
                    <a:pt x="10627" y="46876"/>
                    <a:pt x="10659" y="46876"/>
                    <a:pt x="10708" y="46860"/>
                  </a:cubicBezTo>
                  <a:cubicBezTo>
                    <a:pt x="10741" y="46860"/>
                    <a:pt x="10773" y="46844"/>
                    <a:pt x="10806" y="46827"/>
                  </a:cubicBezTo>
                  <a:cubicBezTo>
                    <a:pt x="10806" y="46827"/>
                    <a:pt x="10822" y="46827"/>
                    <a:pt x="10822" y="46795"/>
                  </a:cubicBezTo>
                  <a:lnTo>
                    <a:pt x="10887" y="46746"/>
                  </a:lnTo>
                  <a:cubicBezTo>
                    <a:pt x="10903" y="46714"/>
                    <a:pt x="10936" y="46697"/>
                    <a:pt x="10936" y="46665"/>
                  </a:cubicBezTo>
                  <a:cubicBezTo>
                    <a:pt x="10936" y="46665"/>
                    <a:pt x="10936" y="46632"/>
                    <a:pt x="10952" y="46632"/>
                  </a:cubicBezTo>
                  <a:cubicBezTo>
                    <a:pt x="10968" y="46600"/>
                    <a:pt x="10968" y="46551"/>
                    <a:pt x="10968" y="46519"/>
                  </a:cubicBezTo>
                  <a:lnTo>
                    <a:pt x="10968" y="46454"/>
                  </a:lnTo>
                  <a:cubicBezTo>
                    <a:pt x="10984" y="46178"/>
                    <a:pt x="10789" y="45901"/>
                    <a:pt x="10481" y="45853"/>
                  </a:cubicBezTo>
                  <a:lnTo>
                    <a:pt x="9165" y="45609"/>
                  </a:lnTo>
                  <a:cubicBezTo>
                    <a:pt x="9148" y="45609"/>
                    <a:pt x="9100" y="45576"/>
                    <a:pt x="9083" y="45576"/>
                  </a:cubicBezTo>
                  <a:cubicBezTo>
                    <a:pt x="8937" y="45528"/>
                    <a:pt x="8840" y="45381"/>
                    <a:pt x="8840" y="45203"/>
                  </a:cubicBezTo>
                  <a:lnTo>
                    <a:pt x="8872" y="44244"/>
                  </a:lnTo>
                  <a:lnTo>
                    <a:pt x="8872" y="43838"/>
                  </a:lnTo>
                  <a:cubicBezTo>
                    <a:pt x="8872" y="43789"/>
                    <a:pt x="8840" y="43757"/>
                    <a:pt x="8791" y="43757"/>
                  </a:cubicBezTo>
                  <a:lnTo>
                    <a:pt x="8823" y="43757"/>
                  </a:lnTo>
                  <a:lnTo>
                    <a:pt x="9506" y="29166"/>
                  </a:lnTo>
                  <a:lnTo>
                    <a:pt x="9555" y="29166"/>
                  </a:lnTo>
                  <a:lnTo>
                    <a:pt x="9555" y="29150"/>
                  </a:lnTo>
                  <a:cubicBezTo>
                    <a:pt x="9571" y="29133"/>
                    <a:pt x="9587" y="29133"/>
                    <a:pt x="9603" y="29117"/>
                  </a:cubicBezTo>
                  <a:cubicBezTo>
                    <a:pt x="9636" y="29198"/>
                    <a:pt x="9636" y="29280"/>
                    <a:pt x="9652" y="29361"/>
                  </a:cubicBezTo>
                  <a:cubicBezTo>
                    <a:pt x="9652" y="29393"/>
                    <a:pt x="9668" y="29442"/>
                    <a:pt x="9668" y="29475"/>
                  </a:cubicBezTo>
                  <a:cubicBezTo>
                    <a:pt x="9668" y="29523"/>
                    <a:pt x="9685" y="29572"/>
                    <a:pt x="9685" y="29621"/>
                  </a:cubicBezTo>
                  <a:cubicBezTo>
                    <a:pt x="9685" y="29670"/>
                    <a:pt x="9717" y="29702"/>
                    <a:pt x="9717" y="29751"/>
                  </a:cubicBezTo>
                  <a:cubicBezTo>
                    <a:pt x="9717" y="29783"/>
                    <a:pt x="9733" y="29816"/>
                    <a:pt x="9733" y="29881"/>
                  </a:cubicBezTo>
                  <a:cubicBezTo>
                    <a:pt x="9733" y="29930"/>
                    <a:pt x="9750" y="29962"/>
                    <a:pt x="9750" y="30011"/>
                  </a:cubicBezTo>
                  <a:cubicBezTo>
                    <a:pt x="9847" y="30758"/>
                    <a:pt x="9912" y="31343"/>
                    <a:pt x="9912" y="31587"/>
                  </a:cubicBezTo>
                  <a:cubicBezTo>
                    <a:pt x="9912" y="32562"/>
                    <a:pt x="10318" y="36510"/>
                    <a:pt x="10481" y="37534"/>
                  </a:cubicBezTo>
                  <a:cubicBezTo>
                    <a:pt x="10643" y="38573"/>
                    <a:pt x="10968" y="44504"/>
                    <a:pt x="11066" y="44601"/>
                  </a:cubicBezTo>
                  <a:cubicBezTo>
                    <a:pt x="11080" y="44616"/>
                    <a:pt x="11106" y="44622"/>
                    <a:pt x="11141" y="44622"/>
                  </a:cubicBezTo>
                  <a:cubicBezTo>
                    <a:pt x="11221" y="44622"/>
                    <a:pt x="11351" y="44592"/>
                    <a:pt x="11521" y="44569"/>
                  </a:cubicBezTo>
                  <a:lnTo>
                    <a:pt x="11521" y="44569"/>
                  </a:lnTo>
                  <a:cubicBezTo>
                    <a:pt x="11521" y="44601"/>
                    <a:pt x="11504" y="44634"/>
                    <a:pt x="11504" y="44666"/>
                  </a:cubicBezTo>
                  <a:cubicBezTo>
                    <a:pt x="11504" y="44683"/>
                    <a:pt x="11504" y="44715"/>
                    <a:pt x="11472" y="44731"/>
                  </a:cubicBezTo>
                  <a:cubicBezTo>
                    <a:pt x="11472" y="44796"/>
                    <a:pt x="11456" y="44829"/>
                    <a:pt x="11456" y="44894"/>
                  </a:cubicBezTo>
                  <a:lnTo>
                    <a:pt x="11456" y="44991"/>
                  </a:lnTo>
                  <a:lnTo>
                    <a:pt x="11456" y="45073"/>
                  </a:lnTo>
                  <a:lnTo>
                    <a:pt x="11456" y="45203"/>
                  </a:lnTo>
                  <a:lnTo>
                    <a:pt x="11456" y="45235"/>
                  </a:lnTo>
                  <a:cubicBezTo>
                    <a:pt x="11472" y="45381"/>
                    <a:pt x="11504" y="45528"/>
                    <a:pt x="11521" y="45625"/>
                  </a:cubicBezTo>
                  <a:cubicBezTo>
                    <a:pt x="11521" y="45641"/>
                    <a:pt x="11537" y="45658"/>
                    <a:pt x="11537" y="45658"/>
                  </a:cubicBezTo>
                  <a:lnTo>
                    <a:pt x="11537" y="45690"/>
                  </a:lnTo>
                  <a:cubicBezTo>
                    <a:pt x="11537" y="45771"/>
                    <a:pt x="11537" y="45885"/>
                    <a:pt x="11586" y="45934"/>
                  </a:cubicBezTo>
                  <a:cubicBezTo>
                    <a:pt x="11699" y="46145"/>
                    <a:pt x="12495" y="46584"/>
                    <a:pt x="13373" y="46584"/>
                  </a:cubicBezTo>
                  <a:cubicBezTo>
                    <a:pt x="14234" y="46584"/>
                    <a:pt x="15030" y="46372"/>
                    <a:pt x="15128" y="46226"/>
                  </a:cubicBezTo>
                  <a:cubicBezTo>
                    <a:pt x="15258" y="46096"/>
                    <a:pt x="15258" y="45966"/>
                    <a:pt x="15258" y="45966"/>
                  </a:cubicBezTo>
                  <a:cubicBezTo>
                    <a:pt x="15355" y="45869"/>
                    <a:pt x="15404" y="45788"/>
                    <a:pt x="15404" y="45690"/>
                  </a:cubicBezTo>
                  <a:cubicBezTo>
                    <a:pt x="15290" y="45593"/>
                    <a:pt x="15095" y="45316"/>
                    <a:pt x="14835" y="45056"/>
                  </a:cubicBezTo>
                  <a:cubicBezTo>
                    <a:pt x="14559" y="44796"/>
                    <a:pt x="14234" y="44504"/>
                    <a:pt x="14023" y="44325"/>
                  </a:cubicBezTo>
                  <a:lnTo>
                    <a:pt x="14023" y="44325"/>
                  </a:lnTo>
                  <a:cubicBezTo>
                    <a:pt x="14333" y="44371"/>
                    <a:pt x="14586" y="44417"/>
                    <a:pt x="14708" y="44417"/>
                  </a:cubicBezTo>
                  <a:cubicBezTo>
                    <a:pt x="14759" y="44417"/>
                    <a:pt x="14786" y="44409"/>
                    <a:pt x="14786" y="44390"/>
                  </a:cubicBezTo>
                  <a:cubicBezTo>
                    <a:pt x="14786" y="44260"/>
                    <a:pt x="14461" y="41076"/>
                    <a:pt x="14461" y="40409"/>
                  </a:cubicBezTo>
                  <a:cubicBezTo>
                    <a:pt x="14461" y="39711"/>
                    <a:pt x="13649" y="33114"/>
                    <a:pt x="13568" y="32692"/>
                  </a:cubicBezTo>
                  <a:cubicBezTo>
                    <a:pt x="13487" y="32302"/>
                    <a:pt x="13568" y="27167"/>
                    <a:pt x="13568" y="24584"/>
                  </a:cubicBezTo>
                  <a:cubicBezTo>
                    <a:pt x="13568" y="24162"/>
                    <a:pt x="13373" y="23008"/>
                    <a:pt x="13080" y="21741"/>
                  </a:cubicBezTo>
                  <a:lnTo>
                    <a:pt x="13080" y="21724"/>
                  </a:lnTo>
                  <a:lnTo>
                    <a:pt x="13015" y="21416"/>
                  </a:lnTo>
                  <a:lnTo>
                    <a:pt x="13015" y="21399"/>
                  </a:lnTo>
                  <a:cubicBezTo>
                    <a:pt x="12999" y="21286"/>
                    <a:pt x="12983" y="21188"/>
                    <a:pt x="12934" y="21091"/>
                  </a:cubicBezTo>
                  <a:lnTo>
                    <a:pt x="12934" y="21074"/>
                  </a:lnTo>
                  <a:cubicBezTo>
                    <a:pt x="12853" y="20749"/>
                    <a:pt x="12772" y="20424"/>
                    <a:pt x="12690" y="20116"/>
                  </a:cubicBezTo>
                  <a:lnTo>
                    <a:pt x="12690" y="20100"/>
                  </a:lnTo>
                  <a:cubicBezTo>
                    <a:pt x="12674" y="19986"/>
                    <a:pt x="12658" y="19905"/>
                    <a:pt x="12609" y="19823"/>
                  </a:cubicBezTo>
                  <a:cubicBezTo>
                    <a:pt x="12609" y="19807"/>
                    <a:pt x="12593" y="19791"/>
                    <a:pt x="12593" y="19775"/>
                  </a:cubicBezTo>
                  <a:cubicBezTo>
                    <a:pt x="12577" y="19693"/>
                    <a:pt x="12560" y="19628"/>
                    <a:pt x="12528" y="19547"/>
                  </a:cubicBezTo>
                  <a:cubicBezTo>
                    <a:pt x="12528" y="19531"/>
                    <a:pt x="12512" y="19498"/>
                    <a:pt x="12512" y="19466"/>
                  </a:cubicBezTo>
                  <a:lnTo>
                    <a:pt x="12447" y="19287"/>
                  </a:lnTo>
                  <a:cubicBezTo>
                    <a:pt x="12528" y="18995"/>
                    <a:pt x="12593" y="18702"/>
                    <a:pt x="12658" y="18394"/>
                  </a:cubicBezTo>
                  <a:cubicBezTo>
                    <a:pt x="12658" y="18377"/>
                    <a:pt x="12674" y="18345"/>
                    <a:pt x="12674" y="18329"/>
                  </a:cubicBezTo>
                  <a:cubicBezTo>
                    <a:pt x="12674" y="18312"/>
                    <a:pt x="12690" y="18312"/>
                    <a:pt x="12690" y="18296"/>
                  </a:cubicBezTo>
                  <a:cubicBezTo>
                    <a:pt x="12707" y="18247"/>
                    <a:pt x="12707" y="18231"/>
                    <a:pt x="12739" y="18182"/>
                  </a:cubicBezTo>
                  <a:lnTo>
                    <a:pt x="12739" y="18150"/>
                  </a:lnTo>
                  <a:cubicBezTo>
                    <a:pt x="12739" y="18101"/>
                    <a:pt x="12755" y="18069"/>
                    <a:pt x="12755" y="18020"/>
                  </a:cubicBezTo>
                  <a:lnTo>
                    <a:pt x="12755" y="17857"/>
                  </a:lnTo>
                  <a:lnTo>
                    <a:pt x="12755" y="17841"/>
                  </a:lnTo>
                  <a:cubicBezTo>
                    <a:pt x="12820" y="17500"/>
                    <a:pt x="12869" y="17126"/>
                    <a:pt x="12950" y="16769"/>
                  </a:cubicBezTo>
                  <a:cubicBezTo>
                    <a:pt x="13194" y="15696"/>
                    <a:pt x="13487" y="13487"/>
                    <a:pt x="13552" y="13032"/>
                  </a:cubicBezTo>
                  <a:cubicBezTo>
                    <a:pt x="13552" y="12967"/>
                    <a:pt x="13568" y="12950"/>
                    <a:pt x="13568" y="12950"/>
                  </a:cubicBezTo>
                  <a:lnTo>
                    <a:pt x="14640" y="12950"/>
                  </a:lnTo>
                  <a:cubicBezTo>
                    <a:pt x="14640" y="12950"/>
                    <a:pt x="14575" y="12869"/>
                    <a:pt x="14526" y="12690"/>
                  </a:cubicBezTo>
                  <a:cubicBezTo>
                    <a:pt x="14413" y="12414"/>
                    <a:pt x="14315" y="11894"/>
                    <a:pt x="14380" y="11033"/>
                  </a:cubicBezTo>
                  <a:cubicBezTo>
                    <a:pt x="14478" y="9571"/>
                    <a:pt x="14543" y="7816"/>
                    <a:pt x="13877" y="7117"/>
                  </a:cubicBezTo>
                  <a:cubicBezTo>
                    <a:pt x="13454" y="6695"/>
                    <a:pt x="12122" y="5899"/>
                    <a:pt x="10432" y="5655"/>
                  </a:cubicBezTo>
                  <a:cubicBezTo>
                    <a:pt x="10221" y="5509"/>
                    <a:pt x="9977" y="5411"/>
                    <a:pt x="9766" y="5330"/>
                  </a:cubicBezTo>
                  <a:cubicBezTo>
                    <a:pt x="9912" y="4420"/>
                    <a:pt x="9847" y="3657"/>
                    <a:pt x="9847" y="3657"/>
                  </a:cubicBezTo>
                  <a:cubicBezTo>
                    <a:pt x="9847" y="3657"/>
                    <a:pt x="9993" y="3039"/>
                    <a:pt x="9912" y="2064"/>
                  </a:cubicBezTo>
                  <a:cubicBezTo>
                    <a:pt x="9831" y="1089"/>
                    <a:pt x="9035" y="1"/>
                    <a:pt x="7670" y="1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12" name="Google Shape;1019;p44">
              <a:extLst>
                <a:ext uri="{FF2B5EF4-FFF2-40B4-BE49-F238E27FC236}">
                  <a16:creationId xmlns:a16="http://schemas.microsoft.com/office/drawing/2014/main" id="{ADB9FA66-2584-05F4-F872-2C2703B9DAD1}"/>
                </a:ext>
              </a:extLst>
            </p:cNvPr>
            <p:cNvGrpSpPr/>
            <p:nvPr/>
          </p:nvGrpSpPr>
          <p:grpSpPr>
            <a:xfrm>
              <a:off x="1427625" y="3252675"/>
              <a:ext cx="385500" cy="1172625"/>
              <a:chOff x="4431675" y="3269575"/>
              <a:chExt cx="385500" cy="1172625"/>
            </a:xfrm>
          </p:grpSpPr>
          <p:sp>
            <p:nvSpPr>
              <p:cNvPr id="13" name="Google Shape;1020;p44">
                <a:extLst>
                  <a:ext uri="{FF2B5EF4-FFF2-40B4-BE49-F238E27FC236}">
                    <a16:creationId xmlns:a16="http://schemas.microsoft.com/office/drawing/2014/main" id="{2B4E564F-29E3-FF34-28F5-23DBA2E43EAF}"/>
                  </a:ext>
                </a:extLst>
              </p:cNvPr>
              <p:cNvSpPr/>
              <p:nvPr/>
            </p:nvSpPr>
            <p:spPr>
              <a:xfrm>
                <a:off x="4435325" y="4409025"/>
                <a:ext cx="9305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1055" extrusionOk="0">
                    <a:moveTo>
                      <a:pt x="2684" y="1"/>
                    </a:moveTo>
                    <a:cubicBezTo>
                      <a:pt x="1635" y="1"/>
                      <a:pt x="147" y="165"/>
                      <a:pt x="1" y="437"/>
                    </a:cubicBezTo>
                    <a:cubicBezTo>
                      <a:pt x="1" y="437"/>
                      <a:pt x="1" y="567"/>
                      <a:pt x="114" y="697"/>
                    </a:cubicBezTo>
                    <a:cubicBezTo>
                      <a:pt x="244" y="843"/>
                      <a:pt x="1041" y="1054"/>
                      <a:pt x="1886" y="1054"/>
                    </a:cubicBezTo>
                    <a:cubicBezTo>
                      <a:pt x="2747" y="1054"/>
                      <a:pt x="3527" y="648"/>
                      <a:pt x="3673" y="404"/>
                    </a:cubicBezTo>
                    <a:cubicBezTo>
                      <a:pt x="3689" y="356"/>
                      <a:pt x="3722" y="242"/>
                      <a:pt x="3722" y="161"/>
                    </a:cubicBezTo>
                    <a:cubicBezTo>
                      <a:pt x="3710" y="51"/>
                      <a:pt x="3264" y="1"/>
                      <a:pt x="2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4" name="Google Shape;1021;p44">
                <a:extLst>
                  <a:ext uri="{FF2B5EF4-FFF2-40B4-BE49-F238E27FC236}">
                    <a16:creationId xmlns:a16="http://schemas.microsoft.com/office/drawing/2014/main" id="{48B65B8A-3B57-3697-1AB3-421BF0FB3F3E}"/>
                  </a:ext>
                </a:extLst>
              </p:cNvPr>
              <p:cNvSpPr/>
              <p:nvPr/>
            </p:nvSpPr>
            <p:spPr>
              <a:xfrm>
                <a:off x="4431675" y="4368500"/>
                <a:ext cx="1007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2428" extrusionOk="0">
                    <a:moveTo>
                      <a:pt x="2184" y="1"/>
                    </a:moveTo>
                    <a:cubicBezTo>
                      <a:pt x="1934" y="1"/>
                      <a:pt x="1726" y="33"/>
                      <a:pt x="1625" y="108"/>
                    </a:cubicBezTo>
                    <a:cubicBezTo>
                      <a:pt x="1625" y="108"/>
                      <a:pt x="82" y="1245"/>
                      <a:pt x="17" y="1798"/>
                    </a:cubicBezTo>
                    <a:cubicBezTo>
                      <a:pt x="1" y="1993"/>
                      <a:pt x="293" y="2285"/>
                      <a:pt x="1105" y="2383"/>
                    </a:cubicBezTo>
                    <a:cubicBezTo>
                      <a:pt x="1376" y="2415"/>
                      <a:pt x="1629" y="2428"/>
                      <a:pt x="1853" y="2428"/>
                    </a:cubicBezTo>
                    <a:cubicBezTo>
                      <a:pt x="2302" y="2428"/>
                      <a:pt x="2638" y="2377"/>
                      <a:pt x="2779" y="2334"/>
                    </a:cubicBezTo>
                    <a:cubicBezTo>
                      <a:pt x="3006" y="2285"/>
                      <a:pt x="3770" y="2058"/>
                      <a:pt x="3884" y="1717"/>
                    </a:cubicBezTo>
                    <a:cubicBezTo>
                      <a:pt x="3981" y="1359"/>
                      <a:pt x="4030" y="628"/>
                      <a:pt x="3721" y="352"/>
                    </a:cubicBezTo>
                    <a:cubicBezTo>
                      <a:pt x="3508" y="161"/>
                      <a:pt x="2743" y="1"/>
                      <a:pt x="2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5" name="Google Shape;1022;p44">
                <a:extLst>
                  <a:ext uri="{FF2B5EF4-FFF2-40B4-BE49-F238E27FC236}">
                    <a16:creationId xmlns:a16="http://schemas.microsoft.com/office/drawing/2014/main" id="{30851AA7-C036-F37A-3B97-7C25EBFC02BC}"/>
                  </a:ext>
                </a:extLst>
              </p:cNvPr>
              <p:cNvSpPr/>
              <p:nvPr/>
            </p:nvSpPr>
            <p:spPr>
              <a:xfrm>
                <a:off x="4720075" y="4409025"/>
                <a:ext cx="9305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3722" h="1055" extrusionOk="0">
                    <a:moveTo>
                      <a:pt x="1045" y="1"/>
                    </a:moveTo>
                    <a:cubicBezTo>
                      <a:pt x="466" y="1"/>
                      <a:pt x="18" y="51"/>
                      <a:pt x="1" y="161"/>
                    </a:cubicBezTo>
                    <a:cubicBezTo>
                      <a:pt x="1" y="242"/>
                      <a:pt x="17" y="356"/>
                      <a:pt x="49" y="404"/>
                    </a:cubicBezTo>
                    <a:cubicBezTo>
                      <a:pt x="179" y="648"/>
                      <a:pt x="975" y="1054"/>
                      <a:pt x="1837" y="1054"/>
                    </a:cubicBezTo>
                    <a:cubicBezTo>
                      <a:pt x="2681" y="1054"/>
                      <a:pt x="3478" y="843"/>
                      <a:pt x="3591" y="697"/>
                    </a:cubicBezTo>
                    <a:cubicBezTo>
                      <a:pt x="3721" y="567"/>
                      <a:pt x="3721" y="437"/>
                      <a:pt x="3721" y="437"/>
                    </a:cubicBezTo>
                    <a:cubicBezTo>
                      <a:pt x="3575" y="165"/>
                      <a:pt x="2094" y="1"/>
                      <a:pt x="10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6" name="Google Shape;1023;p44">
                <a:extLst>
                  <a:ext uri="{FF2B5EF4-FFF2-40B4-BE49-F238E27FC236}">
                    <a16:creationId xmlns:a16="http://schemas.microsoft.com/office/drawing/2014/main" id="{72610508-FB47-3C8B-F196-ACD73A162EF7}"/>
                  </a:ext>
                </a:extLst>
              </p:cNvPr>
              <p:cNvSpPr/>
              <p:nvPr/>
            </p:nvSpPr>
            <p:spPr>
              <a:xfrm>
                <a:off x="4716425" y="4368500"/>
                <a:ext cx="1007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2428" extrusionOk="0">
                    <a:moveTo>
                      <a:pt x="1846" y="1"/>
                    </a:moveTo>
                    <a:cubicBezTo>
                      <a:pt x="1287" y="1"/>
                      <a:pt x="522" y="161"/>
                      <a:pt x="309" y="352"/>
                    </a:cubicBezTo>
                    <a:cubicBezTo>
                      <a:pt x="0" y="628"/>
                      <a:pt x="49" y="1359"/>
                      <a:pt x="147" y="1717"/>
                    </a:cubicBezTo>
                    <a:cubicBezTo>
                      <a:pt x="244" y="2058"/>
                      <a:pt x="1024" y="2285"/>
                      <a:pt x="1251" y="2334"/>
                    </a:cubicBezTo>
                    <a:cubicBezTo>
                      <a:pt x="1392" y="2377"/>
                      <a:pt x="1728" y="2428"/>
                      <a:pt x="2177" y="2428"/>
                    </a:cubicBezTo>
                    <a:cubicBezTo>
                      <a:pt x="2401" y="2428"/>
                      <a:pt x="2654" y="2415"/>
                      <a:pt x="2925" y="2383"/>
                    </a:cubicBezTo>
                    <a:cubicBezTo>
                      <a:pt x="3737" y="2285"/>
                      <a:pt x="4030" y="1993"/>
                      <a:pt x="4014" y="1798"/>
                    </a:cubicBezTo>
                    <a:cubicBezTo>
                      <a:pt x="3949" y="1245"/>
                      <a:pt x="2405" y="108"/>
                      <a:pt x="2405" y="108"/>
                    </a:cubicBezTo>
                    <a:cubicBezTo>
                      <a:pt x="2305" y="33"/>
                      <a:pt x="2096" y="1"/>
                      <a:pt x="1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7" name="Google Shape;1024;p44">
                <a:extLst>
                  <a:ext uri="{FF2B5EF4-FFF2-40B4-BE49-F238E27FC236}">
                    <a16:creationId xmlns:a16="http://schemas.microsoft.com/office/drawing/2014/main" id="{E5E16E8A-FC5E-22DD-868E-E3C413A0CFF0}"/>
                  </a:ext>
                </a:extLst>
              </p:cNvPr>
              <p:cNvSpPr/>
              <p:nvPr/>
            </p:nvSpPr>
            <p:spPr>
              <a:xfrm>
                <a:off x="4454425" y="3708900"/>
                <a:ext cx="348950" cy="677250"/>
              </a:xfrm>
              <a:custGeom>
                <a:avLst/>
                <a:gdLst/>
                <a:ahLst/>
                <a:cxnLst/>
                <a:rect l="l" t="t" r="r" b="b"/>
                <a:pathLst>
                  <a:path w="13958" h="27090" extrusionOk="0">
                    <a:moveTo>
                      <a:pt x="8658" y="1"/>
                    </a:moveTo>
                    <a:cubicBezTo>
                      <a:pt x="6626" y="1"/>
                      <a:pt x="3986" y="240"/>
                      <a:pt x="3412" y="804"/>
                    </a:cubicBezTo>
                    <a:cubicBezTo>
                      <a:pt x="3412" y="804"/>
                      <a:pt x="2421" y="3192"/>
                      <a:pt x="2031" y="5581"/>
                    </a:cubicBezTo>
                    <a:cubicBezTo>
                      <a:pt x="1658" y="7953"/>
                      <a:pt x="1463" y="13591"/>
                      <a:pt x="1203" y="14923"/>
                    </a:cubicBezTo>
                    <a:cubicBezTo>
                      <a:pt x="943" y="16256"/>
                      <a:pt x="0" y="25420"/>
                      <a:pt x="0" y="26638"/>
                    </a:cubicBezTo>
                    <a:cubicBezTo>
                      <a:pt x="0" y="26742"/>
                      <a:pt x="26" y="26778"/>
                      <a:pt x="84" y="26778"/>
                    </a:cubicBezTo>
                    <a:cubicBezTo>
                      <a:pt x="215" y="26778"/>
                      <a:pt x="514" y="26590"/>
                      <a:pt x="1057" y="26590"/>
                    </a:cubicBezTo>
                    <a:cubicBezTo>
                      <a:pt x="1869" y="26590"/>
                      <a:pt x="3039" y="26979"/>
                      <a:pt x="3282" y="27061"/>
                    </a:cubicBezTo>
                    <a:cubicBezTo>
                      <a:pt x="3289" y="27063"/>
                      <a:pt x="3296" y="27064"/>
                      <a:pt x="3302" y="27064"/>
                    </a:cubicBezTo>
                    <a:cubicBezTo>
                      <a:pt x="3531" y="27064"/>
                      <a:pt x="3618" y="25678"/>
                      <a:pt x="3981" y="23340"/>
                    </a:cubicBezTo>
                    <a:cubicBezTo>
                      <a:pt x="4387" y="20951"/>
                      <a:pt x="4680" y="13916"/>
                      <a:pt x="5362" y="12161"/>
                    </a:cubicBezTo>
                    <a:cubicBezTo>
                      <a:pt x="6061" y="10390"/>
                      <a:pt x="7507" y="6670"/>
                      <a:pt x="7718" y="6475"/>
                    </a:cubicBezTo>
                    <a:cubicBezTo>
                      <a:pt x="7721" y="6472"/>
                      <a:pt x="7725" y="6470"/>
                      <a:pt x="7728" y="6470"/>
                    </a:cubicBezTo>
                    <a:cubicBezTo>
                      <a:pt x="7974" y="6470"/>
                      <a:pt x="8969" y="13101"/>
                      <a:pt x="8969" y="14062"/>
                    </a:cubicBezTo>
                    <a:cubicBezTo>
                      <a:pt x="8969" y="15037"/>
                      <a:pt x="9375" y="18985"/>
                      <a:pt x="9538" y="20009"/>
                    </a:cubicBezTo>
                    <a:cubicBezTo>
                      <a:pt x="9700" y="21049"/>
                      <a:pt x="10025" y="26979"/>
                      <a:pt x="10123" y="27077"/>
                    </a:cubicBezTo>
                    <a:cubicBezTo>
                      <a:pt x="10131" y="27085"/>
                      <a:pt x="10152" y="27089"/>
                      <a:pt x="10182" y="27089"/>
                    </a:cubicBezTo>
                    <a:cubicBezTo>
                      <a:pt x="10505" y="27089"/>
                      <a:pt x="11971" y="26655"/>
                      <a:pt x="12268" y="26655"/>
                    </a:cubicBezTo>
                    <a:cubicBezTo>
                      <a:pt x="12935" y="26655"/>
                      <a:pt x="13602" y="26806"/>
                      <a:pt x="13853" y="26806"/>
                    </a:cubicBezTo>
                    <a:cubicBezTo>
                      <a:pt x="13920" y="26806"/>
                      <a:pt x="13957" y="26796"/>
                      <a:pt x="13957" y="26768"/>
                    </a:cubicBezTo>
                    <a:cubicBezTo>
                      <a:pt x="13957" y="26655"/>
                      <a:pt x="13632" y="23470"/>
                      <a:pt x="13632" y="22788"/>
                    </a:cubicBezTo>
                    <a:cubicBezTo>
                      <a:pt x="13632" y="22105"/>
                      <a:pt x="12820" y="15508"/>
                      <a:pt x="12739" y="15070"/>
                    </a:cubicBezTo>
                    <a:cubicBezTo>
                      <a:pt x="12658" y="14696"/>
                      <a:pt x="12739" y="9545"/>
                      <a:pt x="12739" y="6978"/>
                    </a:cubicBezTo>
                    <a:cubicBezTo>
                      <a:pt x="12739" y="5938"/>
                      <a:pt x="11536" y="690"/>
                      <a:pt x="11098" y="252"/>
                    </a:cubicBezTo>
                    <a:cubicBezTo>
                      <a:pt x="10925" y="91"/>
                      <a:pt x="9906" y="1"/>
                      <a:pt x="86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8" name="Google Shape;1025;p44">
                <a:extLst>
                  <a:ext uri="{FF2B5EF4-FFF2-40B4-BE49-F238E27FC236}">
                    <a16:creationId xmlns:a16="http://schemas.microsoft.com/office/drawing/2014/main" id="{1F9226E4-DFBD-5ACC-9E04-D7675C0BA5F8}"/>
                  </a:ext>
                </a:extLst>
              </p:cNvPr>
              <p:cNvSpPr/>
              <p:nvPr/>
            </p:nvSpPr>
            <p:spPr>
              <a:xfrm>
                <a:off x="4516575" y="3541725"/>
                <a:ext cx="241300" cy="243425"/>
              </a:xfrm>
              <a:custGeom>
                <a:avLst/>
                <a:gdLst/>
                <a:ahLst/>
                <a:cxnLst/>
                <a:rect l="l" t="t" r="r" b="b"/>
                <a:pathLst>
                  <a:path w="9652" h="9737" extrusionOk="0">
                    <a:moveTo>
                      <a:pt x="7903" y="1"/>
                    </a:moveTo>
                    <a:cubicBezTo>
                      <a:pt x="7894" y="1"/>
                      <a:pt x="7882" y="16"/>
                      <a:pt x="7864" y="49"/>
                    </a:cubicBezTo>
                    <a:cubicBezTo>
                      <a:pt x="7669" y="439"/>
                      <a:pt x="7377" y="2145"/>
                      <a:pt x="6922" y="2893"/>
                    </a:cubicBezTo>
                    <a:cubicBezTo>
                      <a:pt x="6207" y="4111"/>
                      <a:pt x="6532" y="5086"/>
                      <a:pt x="6126" y="6451"/>
                    </a:cubicBezTo>
                    <a:cubicBezTo>
                      <a:pt x="5996" y="6922"/>
                      <a:pt x="6110" y="7735"/>
                      <a:pt x="5557" y="7881"/>
                    </a:cubicBezTo>
                    <a:cubicBezTo>
                      <a:pt x="5539" y="7885"/>
                      <a:pt x="5521" y="7887"/>
                      <a:pt x="5502" y="7887"/>
                    </a:cubicBezTo>
                    <a:cubicBezTo>
                      <a:pt x="4925" y="7887"/>
                      <a:pt x="3967" y="6123"/>
                      <a:pt x="4298" y="6123"/>
                    </a:cubicBezTo>
                    <a:cubicBezTo>
                      <a:pt x="4317" y="6123"/>
                      <a:pt x="4342" y="6129"/>
                      <a:pt x="4371" y="6142"/>
                    </a:cubicBezTo>
                    <a:cubicBezTo>
                      <a:pt x="4625" y="6265"/>
                      <a:pt x="4776" y="6320"/>
                      <a:pt x="4849" y="6320"/>
                    </a:cubicBezTo>
                    <a:cubicBezTo>
                      <a:pt x="5181" y="6320"/>
                      <a:pt x="3908" y="5190"/>
                      <a:pt x="3575" y="4258"/>
                    </a:cubicBezTo>
                    <a:cubicBezTo>
                      <a:pt x="3428" y="3843"/>
                      <a:pt x="3083" y="2526"/>
                      <a:pt x="2983" y="2526"/>
                    </a:cubicBezTo>
                    <a:cubicBezTo>
                      <a:pt x="2962" y="2526"/>
                      <a:pt x="2952" y="2587"/>
                      <a:pt x="2957" y="2730"/>
                    </a:cubicBezTo>
                    <a:cubicBezTo>
                      <a:pt x="2990" y="3169"/>
                      <a:pt x="3331" y="4144"/>
                      <a:pt x="3006" y="4144"/>
                    </a:cubicBezTo>
                    <a:cubicBezTo>
                      <a:pt x="2421" y="4144"/>
                      <a:pt x="1625" y="4599"/>
                      <a:pt x="1056" y="4599"/>
                    </a:cubicBezTo>
                    <a:cubicBezTo>
                      <a:pt x="1056" y="4924"/>
                      <a:pt x="1040" y="5363"/>
                      <a:pt x="894" y="5720"/>
                    </a:cubicBezTo>
                    <a:cubicBezTo>
                      <a:pt x="634" y="6370"/>
                      <a:pt x="0" y="7247"/>
                      <a:pt x="667" y="7913"/>
                    </a:cubicBezTo>
                    <a:cubicBezTo>
                      <a:pt x="1501" y="8748"/>
                      <a:pt x="3025" y="9736"/>
                      <a:pt x="4943" y="9736"/>
                    </a:cubicBezTo>
                    <a:cubicBezTo>
                      <a:pt x="5190" y="9736"/>
                      <a:pt x="5444" y="9720"/>
                      <a:pt x="5703" y="9684"/>
                    </a:cubicBezTo>
                    <a:cubicBezTo>
                      <a:pt x="7978" y="9376"/>
                      <a:pt x="9440" y="7832"/>
                      <a:pt x="9440" y="7182"/>
                    </a:cubicBezTo>
                    <a:cubicBezTo>
                      <a:pt x="9457" y="6532"/>
                      <a:pt x="9034" y="6256"/>
                      <a:pt x="9099" y="4924"/>
                    </a:cubicBezTo>
                    <a:cubicBezTo>
                      <a:pt x="9132" y="4111"/>
                      <a:pt x="9440" y="3202"/>
                      <a:pt x="9652" y="2633"/>
                    </a:cubicBezTo>
                    <a:lnTo>
                      <a:pt x="9652" y="2633"/>
                    </a:lnTo>
                    <a:cubicBezTo>
                      <a:pt x="9538" y="2747"/>
                      <a:pt x="9391" y="2823"/>
                      <a:pt x="9241" y="2823"/>
                    </a:cubicBezTo>
                    <a:cubicBezTo>
                      <a:pt x="9113" y="2823"/>
                      <a:pt x="8984" y="2768"/>
                      <a:pt x="8872" y="2633"/>
                    </a:cubicBezTo>
                    <a:cubicBezTo>
                      <a:pt x="8612" y="2357"/>
                      <a:pt x="7978" y="2438"/>
                      <a:pt x="7832" y="2064"/>
                    </a:cubicBezTo>
                    <a:cubicBezTo>
                      <a:pt x="7654" y="1605"/>
                      <a:pt x="7989" y="1"/>
                      <a:pt x="7903" y="1"/>
                    </a:cubicBezTo>
                    <a:close/>
                  </a:path>
                </a:pathLst>
              </a:custGeom>
              <a:solidFill>
                <a:srgbClr val="C7C6C6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9" name="Google Shape;1026;p44">
                <a:extLst>
                  <a:ext uri="{FF2B5EF4-FFF2-40B4-BE49-F238E27FC236}">
                    <a16:creationId xmlns:a16="http://schemas.microsoft.com/office/drawing/2014/main" id="{1A115313-8C05-B669-C253-06B1C68F1B20}"/>
                  </a:ext>
                </a:extLst>
              </p:cNvPr>
              <p:cNvSpPr/>
              <p:nvPr/>
            </p:nvSpPr>
            <p:spPr>
              <a:xfrm>
                <a:off x="4536875" y="3685125"/>
                <a:ext cx="28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44" extrusionOk="0">
                    <a:moveTo>
                      <a:pt x="114" y="0"/>
                    </a:moveTo>
                    <a:cubicBezTo>
                      <a:pt x="82" y="65"/>
                      <a:pt x="33" y="146"/>
                      <a:pt x="1" y="244"/>
                    </a:cubicBez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3AB7B0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0" name="Google Shape;1027;p44">
                <a:extLst>
                  <a:ext uri="{FF2B5EF4-FFF2-40B4-BE49-F238E27FC236}">
                    <a16:creationId xmlns:a16="http://schemas.microsoft.com/office/drawing/2014/main" id="{43FE1793-DF42-9098-6FB3-5B09ADA62D03}"/>
                  </a:ext>
                </a:extLst>
              </p:cNvPr>
              <p:cNvSpPr/>
              <p:nvPr/>
            </p:nvSpPr>
            <p:spPr>
              <a:xfrm>
                <a:off x="4541750" y="3675775"/>
                <a:ext cx="8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99" extrusionOk="0">
                    <a:moveTo>
                      <a:pt x="33" y="1"/>
                    </a:moveTo>
                    <a:cubicBezTo>
                      <a:pt x="1" y="33"/>
                      <a:pt x="1" y="82"/>
                      <a:pt x="1" y="98"/>
                    </a:cubicBezTo>
                    <a:cubicBezTo>
                      <a:pt x="1" y="49"/>
                      <a:pt x="33" y="33"/>
                      <a:pt x="33" y="1"/>
                    </a:cubicBezTo>
                    <a:close/>
                  </a:path>
                </a:pathLst>
              </a:custGeom>
              <a:solidFill>
                <a:srgbClr val="3AB7B0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1" name="Google Shape;1028;p44">
                <a:extLst>
                  <a:ext uri="{FF2B5EF4-FFF2-40B4-BE49-F238E27FC236}">
                    <a16:creationId xmlns:a16="http://schemas.microsoft.com/office/drawing/2014/main" id="{0869BE61-E44B-EF3D-5B8A-B130A49E2AC4}"/>
                  </a:ext>
                </a:extLst>
              </p:cNvPr>
              <p:cNvSpPr/>
              <p:nvPr/>
            </p:nvSpPr>
            <p:spPr>
              <a:xfrm>
                <a:off x="4689200" y="3769200"/>
                <a:ext cx="170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94" extrusionOk="0">
                    <a:moveTo>
                      <a:pt x="683" y="1"/>
                    </a:moveTo>
                    <a:lnTo>
                      <a:pt x="683" y="1"/>
                    </a:lnTo>
                    <a:cubicBezTo>
                      <a:pt x="488" y="98"/>
                      <a:pt x="244" y="196"/>
                      <a:pt x="1" y="293"/>
                    </a:cubicBezTo>
                    <a:cubicBezTo>
                      <a:pt x="261" y="196"/>
                      <a:pt x="488" y="98"/>
                      <a:pt x="683" y="1"/>
                    </a:cubicBezTo>
                    <a:close/>
                  </a:path>
                </a:pathLst>
              </a:custGeom>
              <a:solidFill>
                <a:srgbClr val="3AB7B0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2" name="Google Shape;1029;p44">
                <a:extLst>
                  <a:ext uri="{FF2B5EF4-FFF2-40B4-BE49-F238E27FC236}">
                    <a16:creationId xmlns:a16="http://schemas.microsoft.com/office/drawing/2014/main" id="{4EAD7FA9-B731-E531-34D0-1BAD504423B9}"/>
                  </a:ext>
                </a:extLst>
              </p:cNvPr>
              <p:cNvSpPr/>
              <p:nvPr/>
            </p:nvSpPr>
            <p:spPr>
              <a:xfrm>
                <a:off x="4628675" y="3784225"/>
                <a:ext cx="10175" cy="4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47" y="17"/>
                      <a:pt x="261" y="17"/>
                      <a:pt x="407" y="17"/>
                    </a:cubicBezTo>
                    <a:cubicBezTo>
                      <a:pt x="293" y="17"/>
                      <a:pt x="147" y="17"/>
                      <a:pt x="1" y="1"/>
                    </a:cubicBezTo>
                    <a:close/>
                  </a:path>
                </a:pathLst>
              </a:custGeom>
              <a:solidFill>
                <a:srgbClr val="3AB7B0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3" name="Google Shape;1030;p44">
                <a:extLst>
                  <a:ext uri="{FF2B5EF4-FFF2-40B4-BE49-F238E27FC236}">
                    <a16:creationId xmlns:a16="http://schemas.microsoft.com/office/drawing/2014/main" id="{07C348F8-FC47-2804-41A9-135F43A78FB8}"/>
                  </a:ext>
                </a:extLst>
              </p:cNvPr>
              <p:cNvSpPr/>
              <p:nvPr/>
            </p:nvSpPr>
            <p:spPr>
              <a:xfrm>
                <a:off x="4592125" y="3776100"/>
                <a:ext cx="179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12" extrusionOk="0">
                    <a:moveTo>
                      <a:pt x="0" y="1"/>
                    </a:moveTo>
                    <a:cubicBezTo>
                      <a:pt x="57" y="21"/>
                      <a:pt x="115" y="40"/>
                      <a:pt x="174" y="59"/>
                    </a:cubicBezTo>
                    <a:lnTo>
                      <a:pt x="174" y="59"/>
                    </a:lnTo>
                    <a:cubicBezTo>
                      <a:pt x="117" y="40"/>
                      <a:pt x="59" y="20"/>
                      <a:pt x="0" y="1"/>
                    </a:cubicBezTo>
                    <a:close/>
                    <a:moveTo>
                      <a:pt x="174" y="59"/>
                    </a:moveTo>
                    <a:cubicBezTo>
                      <a:pt x="355" y="119"/>
                      <a:pt x="530" y="175"/>
                      <a:pt x="715" y="212"/>
                    </a:cubicBezTo>
                    <a:cubicBezTo>
                      <a:pt x="533" y="163"/>
                      <a:pt x="350" y="115"/>
                      <a:pt x="174" y="59"/>
                    </a:cubicBezTo>
                    <a:close/>
                  </a:path>
                </a:pathLst>
              </a:custGeom>
              <a:solidFill>
                <a:srgbClr val="3AB7B0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4" name="Google Shape;1031;p44">
                <a:extLst>
                  <a:ext uri="{FF2B5EF4-FFF2-40B4-BE49-F238E27FC236}">
                    <a16:creationId xmlns:a16="http://schemas.microsoft.com/office/drawing/2014/main" id="{D82BB8FC-A37F-8804-BE23-49536470810F}"/>
                  </a:ext>
                </a:extLst>
              </p:cNvPr>
              <p:cNvSpPr/>
              <p:nvPr/>
            </p:nvSpPr>
            <p:spPr>
              <a:xfrm>
                <a:off x="4528350" y="3701375"/>
                <a:ext cx="40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439" extrusionOk="0">
                    <a:moveTo>
                      <a:pt x="163" y="0"/>
                    </a:moveTo>
                    <a:lnTo>
                      <a:pt x="163" y="0"/>
                    </a:lnTo>
                    <a:cubicBezTo>
                      <a:pt x="82" y="146"/>
                      <a:pt x="33" y="293"/>
                      <a:pt x="1" y="439"/>
                    </a:cubicBezTo>
                    <a:cubicBezTo>
                      <a:pt x="33" y="293"/>
                      <a:pt x="98" y="146"/>
                      <a:pt x="163" y="0"/>
                    </a:cubicBezTo>
                    <a:close/>
                  </a:path>
                </a:pathLst>
              </a:custGeom>
              <a:solidFill>
                <a:srgbClr val="3AB7B0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5" name="Google Shape;1032;p44">
                <a:extLst>
                  <a:ext uri="{FF2B5EF4-FFF2-40B4-BE49-F238E27FC236}">
                    <a16:creationId xmlns:a16="http://schemas.microsoft.com/office/drawing/2014/main" id="{8E2CF76E-3FD2-AC75-F70E-1112A63D7C9A}"/>
                  </a:ext>
                </a:extLst>
              </p:cNvPr>
              <p:cNvSpPr/>
              <p:nvPr/>
            </p:nvSpPr>
            <p:spPr>
              <a:xfrm>
                <a:off x="4531600" y="3694450"/>
                <a:ext cx="32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78" extrusionOk="0">
                    <a:moveTo>
                      <a:pt x="131" y="1"/>
                    </a:moveTo>
                    <a:lnTo>
                      <a:pt x="131" y="1"/>
                    </a:lnTo>
                    <a:cubicBezTo>
                      <a:pt x="82" y="98"/>
                      <a:pt x="49" y="180"/>
                      <a:pt x="1" y="277"/>
                    </a:cubicBezTo>
                    <a:cubicBezTo>
                      <a:pt x="49" y="180"/>
                      <a:pt x="114" y="98"/>
                      <a:pt x="131" y="1"/>
                    </a:cubicBezTo>
                    <a:close/>
                  </a:path>
                </a:pathLst>
              </a:custGeom>
              <a:solidFill>
                <a:srgbClr val="3AB7B0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6" name="Google Shape;1033;p44">
                <a:extLst>
                  <a:ext uri="{FF2B5EF4-FFF2-40B4-BE49-F238E27FC236}">
                    <a16:creationId xmlns:a16="http://schemas.microsoft.com/office/drawing/2014/main" id="{A5E7875C-2A26-CD01-7601-1E2DB379D5BD}"/>
                  </a:ext>
                </a:extLst>
              </p:cNvPr>
              <p:cNvSpPr/>
              <p:nvPr/>
            </p:nvSpPr>
            <p:spPr>
              <a:xfrm>
                <a:off x="4542975" y="3668875"/>
                <a:ext cx="25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82" extrusionOk="0">
                    <a:moveTo>
                      <a:pt x="0" y="8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B7B0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7" name="Google Shape;1034;p44">
                <a:extLst>
                  <a:ext uri="{FF2B5EF4-FFF2-40B4-BE49-F238E27FC236}">
                    <a16:creationId xmlns:a16="http://schemas.microsoft.com/office/drawing/2014/main" id="{8DC537B1-34D4-D4BE-0074-3F500CBBE506}"/>
                  </a:ext>
                </a:extLst>
              </p:cNvPr>
              <p:cNvSpPr/>
              <p:nvPr/>
            </p:nvSpPr>
            <p:spPr>
              <a:xfrm>
                <a:off x="4543375" y="3662775"/>
                <a:ext cx="2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0" extrusionOk="0">
                    <a:moveTo>
                      <a:pt x="1" y="49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AB7B0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8" name="Google Shape;1035;p44">
                <a:extLst>
                  <a:ext uri="{FF2B5EF4-FFF2-40B4-BE49-F238E27FC236}">
                    <a16:creationId xmlns:a16="http://schemas.microsoft.com/office/drawing/2014/main" id="{2E21ED7C-421C-82D8-FFF6-8ED4A2657F36}"/>
                  </a:ext>
                </a:extLst>
              </p:cNvPr>
              <p:cNvSpPr/>
              <p:nvPr/>
            </p:nvSpPr>
            <p:spPr>
              <a:xfrm>
                <a:off x="4539325" y="3678225"/>
                <a:ext cx="20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60" extrusionOk="0">
                    <a:moveTo>
                      <a:pt x="81" y="0"/>
                    </a:moveTo>
                    <a:cubicBezTo>
                      <a:pt x="65" y="81"/>
                      <a:pt x="49" y="179"/>
                      <a:pt x="0" y="260"/>
                    </a:cubicBezTo>
                    <a:cubicBezTo>
                      <a:pt x="49" y="179"/>
                      <a:pt x="65" y="98"/>
                      <a:pt x="81" y="0"/>
                    </a:cubicBezTo>
                    <a:close/>
                  </a:path>
                </a:pathLst>
              </a:custGeom>
              <a:solidFill>
                <a:srgbClr val="C7C6C6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29" name="Google Shape;1036;p44">
                <a:extLst>
                  <a:ext uri="{FF2B5EF4-FFF2-40B4-BE49-F238E27FC236}">
                    <a16:creationId xmlns:a16="http://schemas.microsoft.com/office/drawing/2014/main" id="{1B015564-3623-2DB1-CDAA-3F97DBFB85D1}"/>
                  </a:ext>
                </a:extLst>
              </p:cNvPr>
              <p:cNvSpPr/>
              <p:nvPr/>
            </p:nvSpPr>
            <p:spPr>
              <a:xfrm>
                <a:off x="4541750" y="3670900"/>
                <a:ext cx="12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96" extrusionOk="0">
                    <a:moveTo>
                      <a:pt x="49" y="1"/>
                    </a:moveTo>
                    <a:lnTo>
                      <a:pt x="49" y="1"/>
                    </a:lnTo>
                    <a:cubicBezTo>
                      <a:pt x="33" y="66"/>
                      <a:pt x="33" y="131"/>
                      <a:pt x="1" y="196"/>
                    </a:cubicBezTo>
                    <a:cubicBezTo>
                      <a:pt x="33" y="131"/>
                      <a:pt x="49" y="66"/>
                      <a:pt x="49" y="1"/>
                    </a:cubicBezTo>
                    <a:close/>
                  </a:path>
                </a:pathLst>
              </a:custGeom>
              <a:solidFill>
                <a:srgbClr val="C7C6C6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0" name="Google Shape;1037;p44">
                <a:extLst>
                  <a:ext uri="{FF2B5EF4-FFF2-40B4-BE49-F238E27FC236}">
                    <a16:creationId xmlns:a16="http://schemas.microsoft.com/office/drawing/2014/main" id="{F7AFAB9B-713C-BEA4-0F12-C0DBE546EF69}"/>
                  </a:ext>
                </a:extLst>
              </p:cNvPr>
              <p:cNvSpPr/>
              <p:nvPr/>
            </p:nvSpPr>
            <p:spPr>
              <a:xfrm>
                <a:off x="4543375" y="3664000"/>
                <a:ext cx="42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96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65"/>
                      <a:pt x="1" y="147"/>
                      <a:pt x="1" y="195"/>
                    </a:cubicBezTo>
                    <a:cubicBezTo>
                      <a:pt x="1" y="147"/>
                      <a:pt x="17" y="65"/>
                      <a:pt x="17" y="0"/>
                    </a:cubicBezTo>
                    <a:close/>
                  </a:path>
                </a:pathLst>
              </a:custGeom>
              <a:solidFill>
                <a:srgbClr val="C7C6C6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1" name="Google Shape;1038;p44">
                <a:extLst>
                  <a:ext uri="{FF2B5EF4-FFF2-40B4-BE49-F238E27FC236}">
                    <a16:creationId xmlns:a16="http://schemas.microsoft.com/office/drawing/2014/main" id="{AB107936-A873-3372-ABD6-5F8DB99A0F34}"/>
                  </a:ext>
                </a:extLst>
              </p:cNvPr>
              <p:cNvSpPr/>
              <p:nvPr/>
            </p:nvSpPr>
            <p:spPr>
              <a:xfrm>
                <a:off x="4638825" y="3784625"/>
                <a:ext cx="102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6" extrusionOk="0">
                    <a:moveTo>
                      <a:pt x="1" y="1"/>
                    </a:moveTo>
                    <a:cubicBezTo>
                      <a:pt x="44" y="12"/>
                      <a:pt x="88" y="15"/>
                      <a:pt x="132" y="15"/>
                    </a:cubicBezTo>
                    <a:cubicBezTo>
                      <a:pt x="219" y="15"/>
                      <a:pt x="310" y="1"/>
                      <a:pt x="407" y="1"/>
                    </a:cubicBezTo>
                    <a:close/>
                  </a:path>
                </a:pathLst>
              </a:custGeom>
              <a:solidFill>
                <a:srgbClr val="C7C6C6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2" name="Google Shape;1039;p44">
                <a:extLst>
                  <a:ext uri="{FF2B5EF4-FFF2-40B4-BE49-F238E27FC236}">
                    <a16:creationId xmlns:a16="http://schemas.microsoft.com/office/drawing/2014/main" id="{87D91D6A-045E-681A-CC98-DF72AAA944B6}"/>
                  </a:ext>
                </a:extLst>
              </p:cNvPr>
              <p:cNvSpPr/>
              <p:nvPr/>
            </p:nvSpPr>
            <p:spPr>
              <a:xfrm>
                <a:off x="4721700" y="3750925"/>
                <a:ext cx="12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375" extrusionOk="0">
                    <a:moveTo>
                      <a:pt x="488" y="0"/>
                    </a:moveTo>
                    <a:lnTo>
                      <a:pt x="488" y="0"/>
                    </a:lnTo>
                    <a:cubicBezTo>
                      <a:pt x="326" y="114"/>
                      <a:pt x="163" y="260"/>
                      <a:pt x="1" y="374"/>
                    </a:cubicBezTo>
                    <a:cubicBezTo>
                      <a:pt x="179" y="260"/>
                      <a:pt x="342" y="114"/>
                      <a:pt x="488" y="0"/>
                    </a:cubicBezTo>
                    <a:close/>
                  </a:path>
                </a:pathLst>
              </a:custGeom>
              <a:solidFill>
                <a:srgbClr val="C7C6C6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3" name="Google Shape;1040;p44">
                <a:extLst>
                  <a:ext uri="{FF2B5EF4-FFF2-40B4-BE49-F238E27FC236}">
                    <a16:creationId xmlns:a16="http://schemas.microsoft.com/office/drawing/2014/main" id="{368D0770-5D3E-1E77-4BEC-5EADE1170C98}"/>
                  </a:ext>
                </a:extLst>
              </p:cNvPr>
              <p:cNvSpPr/>
              <p:nvPr/>
            </p:nvSpPr>
            <p:spPr>
              <a:xfrm>
                <a:off x="4534450" y="3739550"/>
                <a:ext cx="2765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76" y="309"/>
                      <a:pt x="666" y="602"/>
                      <a:pt x="1105" y="894"/>
                    </a:cubicBezTo>
                    <a:cubicBezTo>
                      <a:pt x="666" y="602"/>
                      <a:pt x="276" y="277"/>
                      <a:pt x="0" y="0"/>
                    </a:cubicBezTo>
                    <a:close/>
                  </a:path>
                </a:pathLst>
              </a:custGeom>
              <a:solidFill>
                <a:srgbClr val="C7C6C6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4" name="Google Shape;1041;p44">
                <a:extLst>
                  <a:ext uri="{FF2B5EF4-FFF2-40B4-BE49-F238E27FC236}">
                    <a16:creationId xmlns:a16="http://schemas.microsoft.com/office/drawing/2014/main" id="{ABB01418-5C81-A3B2-28D1-B6DFB738F4E6}"/>
                  </a:ext>
                </a:extLst>
              </p:cNvPr>
              <p:cNvSpPr/>
              <p:nvPr/>
            </p:nvSpPr>
            <p:spPr>
              <a:xfrm>
                <a:off x="4543775" y="3657500"/>
                <a:ext cx="25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12" extrusionOk="0">
                    <a:moveTo>
                      <a:pt x="1" y="0"/>
                    </a:moveTo>
                    <a:lnTo>
                      <a:pt x="1" y="212"/>
                    </a:lnTo>
                    <a:close/>
                  </a:path>
                </a:pathLst>
              </a:custGeom>
              <a:solidFill>
                <a:srgbClr val="C7C6C6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5" name="Google Shape;1042;p44">
                <a:extLst>
                  <a:ext uri="{FF2B5EF4-FFF2-40B4-BE49-F238E27FC236}">
                    <a16:creationId xmlns:a16="http://schemas.microsoft.com/office/drawing/2014/main" id="{41E18F3F-7966-6F46-9CA5-3E11B61A3AFB}"/>
                  </a:ext>
                </a:extLst>
              </p:cNvPr>
              <p:cNvSpPr/>
              <p:nvPr/>
            </p:nvSpPr>
            <p:spPr>
              <a:xfrm>
                <a:off x="4490575" y="3409275"/>
                <a:ext cx="308725" cy="375350"/>
              </a:xfrm>
              <a:custGeom>
                <a:avLst/>
                <a:gdLst/>
                <a:ahLst/>
                <a:cxnLst/>
                <a:rect l="l" t="t" r="r" b="b"/>
                <a:pathLst>
                  <a:path w="12349" h="15014" extrusionOk="0">
                    <a:moveTo>
                      <a:pt x="7148" y="1"/>
                    </a:moveTo>
                    <a:cubicBezTo>
                      <a:pt x="6444" y="1"/>
                      <a:pt x="5698" y="108"/>
                      <a:pt x="4940" y="376"/>
                    </a:cubicBezTo>
                    <a:cubicBezTo>
                      <a:pt x="3997" y="701"/>
                      <a:pt x="2486" y="1464"/>
                      <a:pt x="1528" y="2407"/>
                    </a:cubicBezTo>
                    <a:cubicBezTo>
                      <a:pt x="569" y="3365"/>
                      <a:pt x="0" y="3771"/>
                      <a:pt x="260" y="5412"/>
                    </a:cubicBezTo>
                    <a:cubicBezTo>
                      <a:pt x="537" y="7086"/>
                      <a:pt x="1398" y="9003"/>
                      <a:pt x="1138" y="9409"/>
                    </a:cubicBezTo>
                    <a:lnTo>
                      <a:pt x="2080" y="9409"/>
                    </a:lnTo>
                    <a:cubicBezTo>
                      <a:pt x="2080" y="9409"/>
                      <a:pt x="2210" y="10352"/>
                      <a:pt x="1934" y="11002"/>
                    </a:cubicBezTo>
                    <a:cubicBezTo>
                      <a:pt x="1674" y="11652"/>
                      <a:pt x="1040" y="12529"/>
                      <a:pt x="1707" y="13195"/>
                    </a:cubicBezTo>
                    <a:cubicBezTo>
                      <a:pt x="2532" y="14020"/>
                      <a:pt x="4079" y="15013"/>
                      <a:pt x="6015" y="15013"/>
                    </a:cubicBezTo>
                    <a:cubicBezTo>
                      <a:pt x="6252" y="15013"/>
                      <a:pt x="6495" y="14998"/>
                      <a:pt x="6743" y="14966"/>
                    </a:cubicBezTo>
                    <a:cubicBezTo>
                      <a:pt x="9018" y="14658"/>
                      <a:pt x="10480" y="13114"/>
                      <a:pt x="10480" y="12464"/>
                    </a:cubicBezTo>
                    <a:cubicBezTo>
                      <a:pt x="10480" y="11814"/>
                      <a:pt x="10025" y="11522"/>
                      <a:pt x="10107" y="10206"/>
                    </a:cubicBezTo>
                    <a:cubicBezTo>
                      <a:pt x="10188" y="8890"/>
                      <a:pt x="10903" y="7362"/>
                      <a:pt x="10903" y="7362"/>
                    </a:cubicBezTo>
                    <a:lnTo>
                      <a:pt x="12349" y="7362"/>
                    </a:lnTo>
                    <a:cubicBezTo>
                      <a:pt x="12349" y="7362"/>
                      <a:pt x="11975" y="6907"/>
                      <a:pt x="12089" y="5461"/>
                    </a:cubicBezTo>
                    <a:cubicBezTo>
                      <a:pt x="12186" y="3983"/>
                      <a:pt x="12251" y="2228"/>
                      <a:pt x="11569" y="1529"/>
                    </a:cubicBezTo>
                    <a:cubicBezTo>
                      <a:pt x="11067" y="1014"/>
                      <a:pt x="9307" y="1"/>
                      <a:pt x="71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6" name="Google Shape;1043;p44">
                <a:extLst>
                  <a:ext uri="{FF2B5EF4-FFF2-40B4-BE49-F238E27FC236}">
                    <a16:creationId xmlns:a16="http://schemas.microsoft.com/office/drawing/2014/main" id="{7662B193-720A-99BE-EB7D-259CEDD2ED83}"/>
                  </a:ext>
                </a:extLst>
              </p:cNvPr>
              <p:cNvSpPr/>
              <p:nvPr/>
            </p:nvSpPr>
            <p:spPr>
              <a:xfrm>
                <a:off x="4519425" y="3638000"/>
                <a:ext cx="76775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748" extrusionOk="0">
                    <a:moveTo>
                      <a:pt x="49" y="0"/>
                    </a:moveTo>
                    <a:cubicBezTo>
                      <a:pt x="49" y="130"/>
                      <a:pt x="49" y="228"/>
                      <a:pt x="0" y="293"/>
                    </a:cubicBezTo>
                    <a:lnTo>
                      <a:pt x="942" y="293"/>
                    </a:lnTo>
                    <a:cubicBezTo>
                      <a:pt x="942" y="293"/>
                      <a:pt x="959" y="488"/>
                      <a:pt x="975" y="748"/>
                    </a:cubicBezTo>
                    <a:cubicBezTo>
                      <a:pt x="1544" y="748"/>
                      <a:pt x="2340" y="293"/>
                      <a:pt x="2925" y="293"/>
                    </a:cubicBezTo>
                    <a:cubicBezTo>
                      <a:pt x="3038" y="293"/>
                      <a:pt x="3071" y="163"/>
                      <a:pt x="30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7" name="Google Shape;1044;p44">
                <a:extLst>
                  <a:ext uri="{FF2B5EF4-FFF2-40B4-BE49-F238E27FC236}">
                    <a16:creationId xmlns:a16="http://schemas.microsoft.com/office/drawing/2014/main" id="{F5E083BA-5F23-8A18-6E15-CB9564C7776F}"/>
                  </a:ext>
                </a:extLst>
              </p:cNvPr>
              <p:cNvSpPr/>
              <p:nvPr/>
            </p:nvSpPr>
            <p:spPr>
              <a:xfrm>
                <a:off x="4711550" y="3587225"/>
                <a:ext cx="877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996" extrusionOk="0">
                    <a:moveTo>
                      <a:pt x="0" y="0"/>
                    </a:moveTo>
                    <a:lnTo>
                      <a:pt x="0" y="17"/>
                    </a:lnTo>
                    <a:lnTo>
                      <a:pt x="1" y="17"/>
                    </a:lnTo>
                    <a:cubicBezTo>
                      <a:pt x="0" y="11"/>
                      <a:pt x="0" y="6"/>
                      <a:pt x="0" y="0"/>
                    </a:cubicBezTo>
                    <a:close/>
                    <a:moveTo>
                      <a:pt x="1" y="17"/>
                    </a:moveTo>
                    <a:lnTo>
                      <a:pt x="1" y="17"/>
                    </a:lnTo>
                    <a:cubicBezTo>
                      <a:pt x="2" y="110"/>
                      <a:pt x="18" y="214"/>
                      <a:pt x="33" y="260"/>
                    </a:cubicBezTo>
                    <a:cubicBezTo>
                      <a:pt x="179" y="634"/>
                      <a:pt x="813" y="553"/>
                      <a:pt x="1073" y="829"/>
                    </a:cubicBezTo>
                    <a:cubicBezTo>
                      <a:pt x="1184" y="947"/>
                      <a:pt x="1315" y="995"/>
                      <a:pt x="1443" y="995"/>
                    </a:cubicBezTo>
                    <a:cubicBezTo>
                      <a:pt x="1597" y="995"/>
                      <a:pt x="1746" y="927"/>
                      <a:pt x="1853" y="829"/>
                    </a:cubicBezTo>
                    <a:cubicBezTo>
                      <a:pt x="1966" y="488"/>
                      <a:pt x="2064" y="277"/>
                      <a:pt x="2064" y="277"/>
                    </a:cubicBezTo>
                    <a:lnTo>
                      <a:pt x="3510" y="277"/>
                    </a:lnTo>
                    <a:cubicBezTo>
                      <a:pt x="3510" y="277"/>
                      <a:pt x="3445" y="195"/>
                      <a:pt x="3396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8" name="Google Shape;1045;p44">
                <a:extLst>
                  <a:ext uri="{FF2B5EF4-FFF2-40B4-BE49-F238E27FC236}">
                    <a16:creationId xmlns:a16="http://schemas.microsoft.com/office/drawing/2014/main" id="{8B294660-DE98-5B6F-3CEC-69453323CB03}"/>
                  </a:ext>
                </a:extLst>
              </p:cNvPr>
              <p:cNvSpPr/>
              <p:nvPr/>
            </p:nvSpPr>
            <p:spPr>
              <a:xfrm>
                <a:off x="4570600" y="3397925"/>
                <a:ext cx="139750" cy="105250"/>
              </a:xfrm>
              <a:custGeom>
                <a:avLst/>
                <a:gdLst/>
                <a:ahLst/>
                <a:cxnLst/>
                <a:rect l="l" t="t" r="r" b="b"/>
                <a:pathLst>
                  <a:path w="5590" h="4210" extrusionOk="0">
                    <a:moveTo>
                      <a:pt x="3786" y="1"/>
                    </a:moveTo>
                    <a:cubicBezTo>
                      <a:pt x="3786" y="1"/>
                      <a:pt x="2064" y="180"/>
                      <a:pt x="1576" y="310"/>
                    </a:cubicBezTo>
                    <a:cubicBezTo>
                      <a:pt x="1089" y="423"/>
                      <a:pt x="683" y="683"/>
                      <a:pt x="390" y="976"/>
                    </a:cubicBezTo>
                    <a:cubicBezTo>
                      <a:pt x="195" y="1155"/>
                      <a:pt x="0" y="2259"/>
                      <a:pt x="82" y="2519"/>
                    </a:cubicBezTo>
                    <a:cubicBezTo>
                      <a:pt x="163" y="2779"/>
                      <a:pt x="1528" y="4209"/>
                      <a:pt x="1528" y="4209"/>
                    </a:cubicBezTo>
                    <a:cubicBezTo>
                      <a:pt x="1528" y="4209"/>
                      <a:pt x="1463" y="3754"/>
                      <a:pt x="1576" y="3657"/>
                    </a:cubicBezTo>
                    <a:cubicBezTo>
                      <a:pt x="1596" y="3634"/>
                      <a:pt x="1650" y="3625"/>
                      <a:pt x="1724" y="3625"/>
                    </a:cubicBezTo>
                    <a:cubicBezTo>
                      <a:pt x="2019" y="3625"/>
                      <a:pt x="2632" y="3770"/>
                      <a:pt x="2632" y="3770"/>
                    </a:cubicBezTo>
                    <a:cubicBezTo>
                      <a:pt x="2890" y="3513"/>
                      <a:pt x="3117" y="3407"/>
                      <a:pt x="3321" y="3407"/>
                    </a:cubicBezTo>
                    <a:cubicBezTo>
                      <a:pt x="3452" y="3407"/>
                      <a:pt x="3574" y="3451"/>
                      <a:pt x="3689" y="3527"/>
                    </a:cubicBezTo>
                    <a:cubicBezTo>
                      <a:pt x="4053" y="3148"/>
                      <a:pt x="4757" y="2560"/>
                      <a:pt x="5016" y="2560"/>
                    </a:cubicBezTo>
                    <a:cubicBezTo>
                      <a:pt x="5045" y="2560"/>
                      <a:pt x="5069" y="2568"/>
                      <a:pt x="5086" y="2584"/>
                    </a:cubicBezTo>
                    <a:cubicBezTo>
                      <a:pt x="5265" y="2747"/>
                      <a:pt x="5151" y="3121"/>
                      <a:pt x="5037" y="3413"/>
                    </a:cubicBezTo>
                    <a:cubicBezTo>
                      <a:pt x="5118" y="3332"/>
                      <a:pt x="5590" y="2552"/>
                      <a:pt x="5590" y="2292"/>
                    </a:cubicBezTo>
                    <a:cubicBezTo>
                      <a:pt x="5590" y="2032"/>
                      <a:pt x="5525" y="911"/>
                      <a:pt x="5037" y="586"/>
                    </a:cubicBezTo>
                    <a:cubicBezTo>
                      <a:pt x="4501" y="228"/>
                      <a:pt x="3786" y="1"/>
                      <a:pt x="37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39" name="Google Shape;1046;p44">
                <a:extLst>
                  <a:ext uri="{FF2B5EF4-FFF2-40B4-BE49-F238E27FC236}">
                    <a16:creationId xmlns:a16="http://schemas.microsoft.com/office/drawing/2014/main" id="{600288B9-D515-0C65-EAB8-27F4485319E4}"/>
                  </a:ext>
                </a:extLst>
              </p:cNvPr>
              <p:cNvSpPr/>
              <p:nvPr/>
            </p:nvSpPr>
            <p:spPr>
              <a:xfrm>
                <a:off x="4583600" y="3406250"/>
                <a:ext cx="102375" cy="916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3665" extrusionOk="0">
                    <a:moveTo>
                      <a:pt x="2659" y="1"/>
                    </a:moveTo>
                    <a:cubicBezTo>
                      <a:pt x="1872" y="1"/>
                      <a:pt x="854" y="154"/>
                      <a:pt x="341" y="724"/>
                    </a:cubicBezTo>
                    <a:cubicBezTo>
                      <a:pt x="341" y="724"/>
                      <a:pt x="0" y="1536"/>
                      <a:pt x="341" y="2040"/>
                    </a:cubicBezTo>
                    <a:cubicBezTo>
                      <a:pt x="683" y="2544"/>
                      <a:pt x="2340" y="3665"/>
                      <a:pt x="2665" y="3665"/>
                    </a:cubicBezTo>
                    <a:cubicBezTo>
                      <a:pt x="2990" y="3665"/>
                      <a:pt x="3916" y="2138"/>
                      <a:pt x="3997" y="1764"/>
                    </a:cubicBezTo>
                    <a:cubicBezTo>
                      <a:pt x="4095" y="1358"/>
                      <a:pt x="3851" y="269"/>
                      <a:pt x="3721" y="139"/>
                    </a:cubicBezTo>
                    <a:cubicBezTo>
                      <a:pt x="3660" y="78"/>
                      <a:pt x="3218" y="1"/>
                      <a:pt x="2659" y="1"/>
                    </a:cubicBezTo>
                    <a:close/>
                  </a:path>
                </a:pathLst>
              </a:custGeom>
              <a:solidFill>
                <a:srgbClr val="CC9A85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0" name="Google Shape;1047;p44">
                <a:extLst>
                  <a:ext uri="{FF2B5EF4-FFF2-40B4-BE49-F238E27FC236}">
                    <a16:creationId xmlns:a16="http://schemas.microsoft.com/office/drawing/2014/main" id="{3B5BA5BF-ECC8-62BF-DCBC-9979912FD8B8}"/>
                  </a:ext>
                </a:extLst>
              </p:cNvPr>
              <p:cNvSpPr/>
              <p:nvPr/>
            </p:nvSpPr>
            <p:spPr>
              <a:xfrm>
                <a:off x="4582825" y="3364375"/>
                <a:ext cx="96650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3866" h="3928" extrusionOk="0">
                    <a:moveTo>
                      <a:pt x="2581" y="0"/>
                    </a:moveTo>
                    <a:cubicBezTo>
                      <a:pt x="1468" y="0"/>
                      <a:pt x="1" y="150"/>
                      <a:pt x="31" y="466"/>
                    </a:cubicBezTo>
                    <a:cubicBezTo>
                      <a:pt x="112" y="1359"/>
                      <a:pt x="291" y="2302"/>
                      <a:pt x="535" y="2821"/>
                    </a:cubicBezTo>
                    <a:cubicBezTo>
                      <a:pt x="741" y="3266"/>
                      <a:pt x="1537" y="3927"/>
                      <a:pt x="2013" y="3927"/>
                    </a:cubicBezTo>
                    <a:cubicBezTo>
                      <a:pt x="2024" y="3927"/>
                      <a:pt x="2035" y="3927"/>
                      <a:pt x="2046" y="3926"/>
                    </a:cubicBezTo>
                    <a:cubicBezTo>
                      <a:pt x="2598" y="3861"/>
                      <a:pt x="3443" y="3000"/>
                      <a:pt x="3590" y="2594"/>
                    </a:cubicBezTo>
                    <a:cubicBezTo>
                      <a:pt x="3768" y="2107"/>
                      <a:pt x="3866" y="644"/>
                      <a:pt x="3801" y="157"/>
                    </a:cubicBezTo>
                    <a:cubicBezTo>
                      <a:pt x="3783" y="54"/>
                      <a:pt x="3245" y="0"/>
                      <a:pt x="2581" y="0"/>
                    </a:cubicBezTo>
                    <a:close/>
                  </a:path>
                </a:pathLst>
              </a:custGeom>
              <a:solidFill>
                <a:srgbClr val="FABEA3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1" name="Google Shape;1048;p44">
                <a:extLst>
                  <a:ext uri="{FF2B5EF4-FFF2-40B4-BE49-F238E27FC236}">
                    <a16:creationId xmlns:a16="http://schemas.microsoft.com/office/drawing/2014/main" id="{5A1F9381-4B57-0F3C-B668-0EF0D4126439}"/>
                  </a:ext>
                </a:extLst>
              </p:cNvPr>
              <p:cNvSpPr/>
              <p:nvPr/>
            </p:nvSpPr>
            <p:spPr>
              <a:xfrm>
                <a:off x="4582825" y="3364400"/>
                <a:ext cx="966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3866" h="3926" extrusionOk="0">
                    <a:moveTo>
                      <a:pt x="2592" y="0"/>
                    </a:moveTo>
                    <a:cubicBezTo>
                      <a:pt x="1482" y="0"/>
                      <a:pt x="1" y="154"/>
                      <a:pt x="31" y="481"/>
                    </a:cubicBezTo>
                    <a:cubicBezTo>
                      <a:pt x="96" y="1293"/>
                      <a:pt x="259" y="2138"/>
                      <a:pt x="470" y="2674"/>
                    </a:cubicBezTo>
                    <a:cubicBezTo>
                      <a:pt x="616" y="2528"/>
                      <a:pt x="1547" y="2291"/>
                      <a:pt x="1878" y="2291"/>
                    </a:cubicBezTo>
                    <a:cubicBezTo>
                      <a:pt x="1915" y="2291"/>
                      <a:pt x="1945" y="2294"/>
                      <a:pt x="1965" y="2301"/>
                    </a:cubicBezTo>
                    <a:cubicBezTo>
                      <a:pt x="2079" y="2333"/>
                      <a:pt x="2014" y="2788"/>
                      <a:pt x="2014" y="2885"/>
                    </a:cubicBezTo>
                    <a:cubicBezTo>
                      <a:pt x="2014" y="2916"/>
                      <a:pt x="1997" y="2924"/>
                      <a:pt x="1977" y="2924"/>
                    </a:cubicBezTo>
                    <a:cubicBezTo>
                      <a:pt x="1958" y="2924"/>
                      <a:pt x="1936" y="2917"/>
                      <a:pt x="1920" y="2917"/>
                    </a:cubicBezTo>
                    <a:cubicBezTo>
                      <a:pt x="1908" y="2917"/>
                      <a:pt x="1900" y="2921"/>
                      <a:pt x="1900" y="2934"/>
                    </a:cubicBezTo>
                    <a:cubicBezTo>
                      <a:pt x="1900" y="3015"/>
                      <a:pt x="1916" y="3129"/>
                      <a:pt x="1900" y="3162"/>
                    </a:cubicBezTo>
                    <a:cubicBezTo>
                      <a:pt x="1900" y="3194"/>
                      <a:pt x="2127" y="3210"/>
                      <a:pt x="2095" y="3243"/>
                    </a:cubicBezTo>
                    <a:cubicBezTo>
                      <a:pt x="2083" y="3278"/>
                      <a:pt x="1894" y="3305"/>
                      <a:pt x="1735" y="3305"/>
                    </a:cubicBezTo>
                    <a:cubicBezTo>
                      <a:pt x="1673" y="3305"/>
                      <a:pt x="1616" y="3301"/>
                      <a:pt x="1575" y="3292"/>
                    </a:cubicBezTo>
                    <a:cubicBezTo>
                      <a:pt x="1567" y="3288"/>
                      <a:pt x="1560" y="3286"/>
                      <a:pt x="1555" y="3286"/>
                    </a:cubicBezTo>
                    <a:cubicBezTo>
                      <a:pt x="1521" y="3286"/>
                      <a:pt x="1568" y="3375"/>
                      <a:pt x="1754" y="3389"/>
                    </a:cubicBezTo>
                    <a:cubicBezTo>
                      <a:pt x="1777" y="3391"/>
                      <a:pt x="1800" y="3392"/>
                      <a:pt x="1822" y="3392"/>
                    </a:cubicBezTo>
                    <a:cubicBezTo>
                      <a:pt x="1898" y="3392"/>
                      <a:pt x="1963" y="3383"/>
                      <a:pt x="2022" y="3383"/>
                    </a:cubicBezTo>
                    <a:cubicBezTo>
                      <a:pt x="2085" y="3383"/>
                      <a:pt x="2140" y="3393"/>
                      <a:pt x="2192" y="3438"/>
                    </a:cubicBezTo>
                    <a:cubicBezTo>
                      <a:pt x="2533" y="3617"/>
                      <a:pt x="2225" y="3893"/>
                      <a:pt x="1997" y="3925"/>
                    </a:cubicBezTo>
                    <a:cubicBezTo>
                      <a:pt x="2566" y="3860"/>
                      <a:pt x="3395" y="2999"/>
                      <a:pt x="3541" y="2593"/>
                    </a:cubicBezTo>
                    <a:cubicBezTo>
                      <a:pt x="3752" y="2106"/>
                      <a:pt x="3866" y="643"/>
                      <a:pt x="3785" y="156"/>
                    </a:cubicBezTo>
                    <a:cubicBezTo>
                      <a:pt x="3772" y="53"/>
                      <a:pt x="3247" y="0"/>
                      <a:pt x="2592" y="0"/>
                    </a:cubicBezTo>
                    <a:close/>
                  </a:path>
                </a:pathLst>
              </a:custGeom>
              <a:solidFill>
                <a:srgbClr val="DAA58E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2" name="Google Shape;1049;p44">
                <a:extLst>
                  <a:ext uri="{FF2B5EF4-FFF2-40B4-BE49-F238E27FC236}">
                    <a16:creationId xmlns:a16="http://schemas.microsoft.com/office/drawing/2014/main" id="{9D2DCCBC-E266-8F53-521C-8B2B4325D4A4}"/>
                  </a:ext>
                </a:extLst>
              </p:cNvPr>
              <p:cNvSpPr/>
              <p:nvPr/>
            </p:nvSpPr>
            <p:spPr>
              <a:xfrm>
                <a:off x="4565725" y="3269975"/>
                <a:ext cx="117825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050" extrusionOk="0">
                    <a:moveTo>
                      <a:pt x="2405" y="1"/>
                    </a:moveTo>
                    <a:cubicBezTo>
                      <a:pt x="1040" y="1"/>
                      <a:pt x="520" y="959"/>
                      <a:pt x="374" y="1398"/>
                    </a:cubicBezTo>
                    <a:cubicBezTo>
                      <a:pt x="0" y="2292"/>
                      <a:pt x="147" y="3348"/>
                      <a:pt x="309" y="3770"/>
                    </a:cubicBezTo>
                    <a:cubicBezTo>
                      <a:pt x="309" y="3770"/>
                      <a:pt x="423" y="5233"/>
                      <a:pt x="732" y="5883"/>
                    </a:cubicBezTo>
                    <a:cubicBezTo>
                      <a:pt x="792" y="6004"/>
                      <a:pt x="879" y="6049"/>
                      <a:pt x="986" y="6049"/>
                    </a:cubicBezTo>
                    <a:cubicBezTo>
                      <a:pt x="1280" y="6049"/>
                      <a:pt x="1729" y="5711"/>
                      <a:pt x="2234" y="5711"/>
                    </a:cubicBezTo>
                    <a:cubicBezTo>
                      <a:pt x="2280" y="5711"/>
                      <a:pt x="2326" y="5714"/>
                      <a:pt x="2373" y="5720"/>
                    </a:cubicBezTo>
                    <a:cubicBezTo>
                      <a:pt x="2754" y="5777"/>
                      <a:pt x="3250" y="5907"/>
                      <a:pt x="3666" y="5907"/>
                    </a:cubicBezTo>
                    <a:cubicBezTo>
                      <a:pt x="4083" y="5907"/>
                      <a:pt x="4420" y="5777"/>
                      <a:pt x="4485" y="5314"/>
                    </a:cubicBezTo>
                    <a:cubicBezTo>
                      <a:pt x="4631" y="4404"/>
                      <a:pt x="4566" y="3657"/>
                      <a:pt x="4566" y="3657"/>
                    </a:cubicBezTo>
                    <a:cubicBezTo>
                      <a:pt x="4566" y="3657"/>
                      <a:pt x="4712" y="3023"/>
                      <a:pt x="4631" y="2048"/>
                    </a:cubicBezTo>
                    <a:cubicBezTo>
                      <a:pt x="4550" y="1073"/>
                      <a:pt x="3754" y="1"/>
                      <a:pt x="2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3" name="Google Shape;1050;p44">
                <a:extLst>
                  <a:ext uri="{FF2B5EF4-FFF2-40B4-BE49-F238E27FC236}">
                    <a16:creationId xmlns:a16="http://schemas.microsoft.com/office/drawing/2014/main" id="{B8D5347A-2B63-5F7D-422A-1AA73FA638E2}"/>
                  </a:ext>
                </a:extLst>
              </p:cNvPr>
              <p:cNvSpPr/>
              <p:nvPr/>
            </p:nvSpPr>
            <p:spPr>
              <a:xfrm>
                <a:off x="4566125" y="3269575"/>
                <a:ext cx="117825" cy="12072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829" extrusionOk="0">
                    <a:moveTo>
                      <a:pt x="2405" y="1"/>
                    </a:moveTo>
                    <a:cubicBezTo>
                      <a:pt x="1040" y="1"/>
                      <a:pt x="537" y="943"/>
                      <a:pt x="374" y="1398"/>
                    </a:cubicBezTo>
                    <a:cubicBezTo>
                      <a:pt x="1" y="2292"/>
                      <a:pt x="147" y="3348"/>
                      <a:pt x="309" y="3770"/>
                    </a:cubicBezTo>
                    <a:cubicBezTo>
                      <a:pt x="294" y="3785"/>
                      <a:pt x="645" y="4828"/>
                      <a:pt x="2122" y="4828"/>
                    </a:cubicBezTo>
                    <a:cubicBezTo>
                      <a:pt x="2232" y="4828"/>
                      <a:pt x="2348" y="4822"/>
                      <a:pt x="2470" y="4810"/>
                    </a:cubicBezTo>
                    <a:cubicBezTo>
                      <a:pt x="4111" y="4647"/>
                      <a:pt x="4583" y="3656"/>
                      <a:pt x="4583" y="3656"/>
                    </a:cubicBezTo>
                    <a:cubicBezTo>
                      <a:pt x="4583" y="3656"/>
                      <a:pt x="4713" y="3023"/>
                      <a:pt x="4631" y="2048"/>
                    </a:cubicBezTo>
                    <a:cubicBezTo>
                      <a:pt x="4550" y="1073"/>
                      <a:pt x="3770" y="1"/>
                      <a:pt x="2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4" name="Google Shape;1051;p44">
                <a:extLst>
                  <a:ext uri="{FF2B5EF4-FFF2-40B4-BE49-F238E27FC236}">
                    <a16:creationId xmlns:a16="http://schemas.microsoft.com/office/drawing/2014/main" id="{6F407C24-5A54-20B3-AE5E-329507402C7E}"/>
                  </a:ext>
                </a:extLst>
              </p:cNvPr>
              <p:cNvSpPr/>
              <p:nvPr/>
            </p:nvSpPr>
            <p:spPr>
              <a:xfrm>
                <a:off x="4639650" y="3593725"/>
                <a:ext cx="13367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16126" extrusionOk="0">
                    <a:moveTo>
                      <a:pt x="2941" y="0"/>
                    </a:moveTo>
                    <a:cubicBezTo>
                      <a:pt x="2941" y="0"/>
                      <a:pt x="2389" y="4989"/>
                      <a:pt x="2178" y="5671"/>
                    </a:cubicBezTo>
                    <a:cubicBezTo>
                      <a:pt x="2015" y="6223"/>
                      <a:pt x="1430" y="9489"/>
                      <a:pt x="1138" y="11212"/>
                    </a:cubicBezTo>
                    <a:cubicBezTo>
                      <a:pt x="1073" y="11748"/>
                      <a:pt x="862" y="12251"/>
                      <a:pt x="537" y="12690"/>
                    </a:cubicBezTo>
                    <a:cubicBezTo>
                      <a:pt x="439" y="12836"/>
                      <a:pt x="325" y="12999"/>
                      <a:pt x="293" y="13145"/>
                    </a:cubicBezTo>
                    <a:cubicBezTo>
                      <a:pt x="130" y="13616"/>
                      <a:pt x="0" y="14347"/>
                      <a:pt x="244" y="14867"/>
                    </a:cubicBezTo>
                    <a:cubicBezTo>
                      <a:pt x="399" y="15208"/>
                      <a:pt x="923" y="16125"/>
                      <a:pt x="1211" y="16125"/>
                    </a:cubicBezTo>
                    <a:cubicBezTo>
                      <a:pt x="1225" y="16125"/>
                      <a:pt x="1239" y="16123"/>
                      <a:pt x="1252" y="16118"/>
                    </a:cubicBezTo>
                    <a:cubicBezTo>
                      <a:pt x="1528" y="15988"/>
                      <a:pt x="1983" y="15339"/>
                      <a:pt x="1999" y="14819"/>
                    </a:cubicBezTo>
                    <a:cubicBezTo>
                      <a:pt x="2015" y="14299"/>
                      <a:pt x="1950" y="13210"/>
                      <a:pt x="1950" y="12869"/>
                    </a:cubicBezTo>
                    <a:cubicBezTo>
                      <a:pt x="1950" y="12251"/>
                      <a:pt x="2308" y="11260"/>
                      <a:pt x="2308" y="11260"/>
                    </a:cubicBezTo>
                    <a:cubicBezTo>
                      <a:pt x="2308" y="11260"/>
                      <a:pt x="3608" y="8011"/>
                      <a:pt x="4030" y="7052"/>
                    </a:cubicBezTo>
                    <a:cubicBezTo>
                      <a:pt x="4452" y="6093"/>
                      <a:pt x="4501" y="5070"/>
                      <a:pt x="4761" y="3867"/>
                    </a:cubicBezTo>
                    <a:cubicBezTo>
                      <a:pt x="5005" y="2633"/>
                      <a:pt x="5346" y="0"/>
                      <a:pt x="5346" y="0"/>
                    </a:cubicBezTo>
                    <a:close/>
                  </a:path>
                </a:pathLst>
              </a:custGeom>
              <a:solidFill>
                <a:srgbClr val="DAA58E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5" name="Google Shape;1052;p44">
                <a:extLst>
                  <a:ext uri="{FF2B5EF4-FFF2-40B4-BE49-F238E27FC236}">
                    <a16:creationId xmlns:a16="http://schemas.microsoft.com/office/drawing/2014/main" id="{233ADC0C-1C89-484C-B849-33F904023EA9}"/>
                  </a:ext>
                </a:extLst>
              </p:cNvPr>
              <p:cNvSpPr/>
              <p:nvPr/>
            </p:nvSpPr>
            <p:spPr>
              <a:xfrm>
                <a:off x="4642500" y="4376475"/>
                <a:ext cx="6380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629" extrusionOk="0">
                    <a:moveTo>
                      <a:pt x="65" y="0"/>
                    </a:moveTo>
                    <a:lnTo>
                      <a:pt x="16" y="1008"/>
                    </a:lnTo>
                    <a:cubicBezTo>
                      <a:pt x="0" y="1495"/>
                      <a:pt x="260" y="1950"/>
                      <a:pt x="715" y="2145"/>
                    </a:cubicBezTo>
                    <a:lnTo>
                      <a:pt x="1560" y="2535"/>
                    </a:lnTo>
                    <a:cubicBezTo>
                      <a:pt x="1658" y="2567"/>
                      <a:pt x="1739" y="2600"/>
                      <a:pt x="1852" y="2616"/>
                    </a:cubicBezTo>
                    <a:cubicBezTo>
                      <a:pt x="1909" y="2624"/>
                      <a:pt x="1974" y="2628"/>
                      <a:pt x="2039" y="2628"/>
                    </a:cubicBezTo>
                    <a:cubicBezTo>
                      <a:pt x="2104" y="2628"/>
                      <a:pt x="2169" y="2624"/>
                      <a:pt x="2226" y="2616"/>
                    </a:cubicBezTo>
                    <a:cubicBezTo>
                      <a:pt x="2421" y="2567"/>
                      <a:pt x="2535" y="2437"/>
                      <a:pt x="2535" y="2275"/>
                    </a:cubicBezTo>
                    <a:lnTo>
                      <a:pt x="2551" y="2226"/>
                    </a:lnTo>
                    <a:cubicBezTo>
                      <a:pt x="2551" y="1918"/>
                      <a:pt x="2356" y="1674"/>
                      <a:pt x="2064" y="1625"/>
                    </a:cubicBezTo>
                    <a:lnTo>
                      <a:pt x="748" y="1381"/>
                    </a:lnTo>
                    <a:cubicBezTo>
                      <a:pt x="553" y="1333"/>
                      <a:pt x="423" y="1170"/>
                      <a:pt x="423" y="975"/>
                    </a:cubicBezTo>
                    <a:lnTo>
                      <a:pt x="471" y="17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6" name="Google Shape;1053;p44">
                <a:extLst>
                  <a:ext uri="{FF2B5EF4-FFF2-40B4-BE49-F238E27FC236}">
                    <a16:creationId xmlns:a16="http://schemas.microsoft.com/office/drawing/2014/main" id="{BEF31621-F6C6-8BC7-450B-0FFA67395799}"/>
                  </a:ext>
                </a:extLst>
              </p:cNvPr>
              <p:cNvSpPr/>
              <p:nvPr/>
            </p:nvSpPr>
            <p:spPr>
              <a:xfrm>
                <a:off x="4645325" y="4408150"/>
                <a:ext cx="6015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1362" extrusionOk="0">
                    <a:moveTo>
                      <a:pt x="228" y="1"/>
                    </a:moveTo>
                    <a:cubicBezTo>
                      <a:pt x="115" y="1"/>
                      <a:pt x="1" y="82"/>
                      <a:pt x="1" y="212"/>
                    </a:cubicBezTo>
                    <a:cubicBezTo>
                      <a:pt x="1" y="293"/>
                      <a:pt x="33" y="374"/>
                      <a:pt x="66" y="439"/>
                    </a:cubicBezTo>
                    <a:cubicBezTo>
                      <a:pt x="196" y="618"/>
                      <a:pt x="358" y="781"/>
                      <a:pt x="570" y="878"/>
                    </a:cubicBezTo>
                    <a:lnTo>
                      <a:pt x="1431" y="1268"/>
                    </a:lnTo>
                    <a:cubicBezTo>
                      <a:pt x="1528" y="1300"/>
                      <a:pt x="1609" y="1333"/>
                      <a:pt x="1707" y="1349"/>
                    </a:cubicBezTo>
                    <a:cubicBezTo>
                      <a:pt x="1780" y="1357"/>
                      <a:pt x="1853" y="1361"/>
                      <a:pt x="1922" y="1361"/>
                    </a:cubicBezTo>
                    <a:cubicBezTo>
                      <a:pt x="1991" y="1361"/>
                      <a:pt x="2056" y="1357"/>
                      <a:pt x="2113" y="1349"/>
                    </a:cubicBezTo>
                    <a:cubicBezTo>
                      <a:pt x="2276" y="1300"/>
                      <a:pt x="2406" y="1170"/>
                      <a:pt x="2406" y="1008"/>
                    </a:cubicBezTo>
                    <a:lnTo>
                      <a:pt x="2406" y="943"/>
                    </a:lnTo>
                    <a:cubicBezTo>
                      <a:pt x="2406" y="634"/>
                      <a:pt x="2194" y="391"/>
                      <a:pt x="1918" y="326"/>
                    </a:cubicBezTo>
                    <a:lnTo>
                      <a:pt x="602" y="82"/>
                    </a:lnTo>
                    <a:cubicBezTo>
                      <a:pt x="570" y="82"/>
                      <a:pt x="537" y="82"/>
                      <a:pt x="521" y="66"/>
                    </a:cubicBezTo>
                    <a:cubicBezTo>
                      <a:pt x="440" y="33"/>
                      <a:pt x="326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7" name="Google Shape;1054;p44">
                <a:extLst>
                  <a:ext uri="{FF2B5EF4-FFF2-40B4-BE49-F238E27FC236}">
                    <a16:creationId xmlns:a16="http://schemas.microsoft.com/office/drawing/2014/main" id="{98814EA3-B0F7-1FB1-0016-B29508F3395B}"/>
                  </a:ext>
                </a:extLst>
              </p:cNvPr>
              <p:cNvSpPr/>
              <p:nvPr/>
            </p:nvSpPr>
            <p:spPr>
              <a:xfrm>
                <a:off x="4646150" y="4411800"/>
                <a:ext cx="589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216" extrusionOk="0">
                    <a:moveTo>
                      <a:pt x="0" y="1"/>
                    </a:moveTo>
                    <a:lnTo>
                      <a:pt x="0" y="66"/>
                    </a:lnTo>
                    <a:cubicBezTo>
                      <a:pt x="0" y="147"/>
                      <a:pt x="17" y="228"/>
                      <a:pt x="49" y="293"/>
                    </a:cubicBezTo>
                    <a:cubicBezTo>
                      <a:pt x="179" y="472"/>
                      <a:pt x="342" y="635"/>
                      <a:pt x="553" y="732"/>
                    </a:cubicBezTo>
                    <a:lnTo>
                      <a:pt x="1414" y="1122"/>
                    </a:lnTo>
                    <a:cubicBezTo>
                      <a:pt x="1512" y="1154"/>
                      <a:pt x="1593" y="1187"/>
                      <a:pt x="1690" y="1203"/>
                    </a:cubicBezTo>
                    <a:cubicBezTo>
                      <a:pt x="1763" y="1211"/>
                      <a:pt x="1836" y="1215"/>
                      <a:pt x="1906" y="1215"/>
                    </a:cubicBezTo>
                    <a:cubicBezTo>
                      <a:pt x="1975" y="1215"/>
                      <a:pt x="2040" y="1211"/>
                      <a:pt x="2096" y="1203"/>
                    </a:cubicBezTo>
                    <a:cubicBezTo>
                      <a:pt x="2210" y="1154"/>
                      <a:pt x="2308" y="1106"/>
                      <a:pt x="2356" y="992"/>
                    </a:cubicBezTo>
                    <a:cubicBezTo>
                      <a:pt x="2161" y="992"/>
                      <a:pt x="1690" y="813"/>
                      <a:pt x="1138" y="553"/>
                    </a:cubicBezTo>
                    <a:cubicBezTo>
                      <a:pt x="894" y="456"/>
                      <a:pt x="163" y="6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8" name="Google Shape;1055;p44">
                <a:extLst>
                  <a:ext uri="{FF2B5EF4-FFF2-40B4-BE49-F238E27FC236}">
                    <a16:creationId xmlns:a16="http://schemas.microsoft.com/office/drawing/2014/main" id="{C682098E-267E-10E5-9AF5-CE183CAE6F16}"/>
                  </a:ext>
                </a:extLst>
              </p:cNvPr>
              <p:cNvSpPr/>
              <p:nvPr/>
            </p:nvSpPr>
            <p:spPr>
              <a:xfrm>
                <a:off x="4644525" y="4364275"/>
                <a:ext cx="101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505" extrusionOk="0">
                    <a:moveTo>
                      <a:pt x="114" y="1"/>
                    </a:moveTo>
                    <a:cubicBezTo>
                      <a:pt x="82" y="1"/>
                      <a:pt x="33" y="17"/>
                      <a:pt x="33" y="82"/>
                    </a:cubicBezTo>
                    <a:lnTo>
                      <a:pt x="0" y="488"/>
                    </a:lnTo>
                    <a:lnTo>
                      <a:pt x="407" y="505"/>
                    </a:lnTo>
                    <a:lnTo>
                      <a:pt x="407" y="98"/>
                    </a:lnTo>
                    <a:cubicBezTo>
                      <a:pt x="390" y="33"/>
                      <a:pt x="342" y="1"/>
                      <a:pt x="3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49" name="Google Shape;1056;p44">
                <a:extLst>
                  <a:ext uri="{FF2B5EF4-FFF2-40B4-BE49-F238E27FC236}">
                    <a16:creationId xmlns:a16="http://schemas.microsoft.com/office/drawing/2014/main" id="{75DC7760-602D-9F46-9056-8166BAE48F8C}"/>
                  </a:ext>
                </a:extLst>
              </p:cNvPr>
              <p:cNvSpPr/>
              <p:nvPr/>
            </p:nvSpPr>
            <p:spPr>
              <a:xfrm>
                <a:off x="4646950" y="3999100"/>
                <a:ext cx="22375" cy="36520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4608" extrusionOk="0">
                    <a:moveTo>
                      <a:pt x="553" y="1"/>
                    </a:moveTo>
                    <a:lnTo>
                      <a:pt x="1" y="14575"/>
                    </a:lnTo>
                    <a:lnTo>
                      <a:pt x="212" y="14608"/>
                    </a:lnTo>
                    <a:lnTo>
                      <a:pt x="895" y="17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0" name="Google Shape;1057;p44">
                <a:extLst>
                  <a:ext uri="{FF2B5EF4-FFF2-40B4-BE49-F238E27FC236}">
                    <a16:creationId xmlns:a16="http://schemas.microsoft.com/office/drawing/2014/main" id="{3F204D09-3B98-2994-BDE3-1F5AE75BF260}"/>
                  </a:ext>
                </a:extLst>
              </p:cNvPr>
              <p:cNvSpPr/>
              <p:nvPr/>
            </p:nvSpPr>
            <p:spPr>
              <a:xfrm>
                <a:off x="4660775" y="3999525"/>
                <a:ext cx="8950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74" extrusionOk="0">
                    <a:moveTo>
                      <a:pt x="17" y="0"/>
                    </a:moveTo>
                    <a:lnTo>
                      <a:pt x="0" y="341"/>
                    </a:lnTo>
                    <a:cubicBezTo>
                      <a:pt x="44" y="298"/>
                      <a:pt x="96" y="277"/>
                      <a:pt x="150" y="277"/>
                    </a:cubicBezTo>
                    <a:cubicBezTo>
                      <a:pt x="218" y="277"/>
                      <a:pt x="287" y="310"/>
                      <a:pt x="342" y="374"/>
                    </a:cubicBezTo>
                    <a:lnTo>
                      <a:pt x="358" y="1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1" name="Google Shape;1058;p44">
                <a:extLst>
                  <a:ext uri="{FF2B5EF4-FFF2-40B4-BE49-F238E27FC236}">
                    <a16:creationId xmlns:a16="http://schemas.microsoft.com/office/drawing/2014/main" id="{54E42EBF-6C3A-DC51-CBFA-D3E85FBAD285}"/>
                  </a:ext>
                </a:extLst>
              </p:cNvPr>
              <p:cNvSpPr/>
              <p:nvPr/>
            </p:nvSpPr>
            <p:spPr>
              <a:xfrm>
                <a:off x="4659150" y="3844750"/>
                <a:ext cx="22775" cy="14422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5769" extrusionOk="0">
                    <a:moveTo>
                      <a:pt x="98" y="1"/>
                    </a:moveTo>
                    <a:lnTo>
                      <a:pt x="0" y="5752"/>
                    </a:lnTo>
                    <a:lnTo>
                      <a:pt x="537" y="5769"/>
                    </a:lnTo>
                    <a:lnTo>
                      <a:pt x="910" y="17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54B157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2" name="Google Shape;1059;p44">
                <a:extLst>
                  <a:ext uri="{FF2B5EF4-FFF2-40B4-BE49-F238E27FC236}">
                    <a16:creationId xmlns:a16="http://schemas.microsoft.com/office/drawing/2014/main" id="{CDD544EC-3E21-D841-9E82-EAB3B49A7AE0}"/>
                  </a:ext>
                </a:extLst>
              </p:cNvPr>
              <p:cNvSpPr/>
              <p:nvPr/>
            </p:nvSpPr>
            <p:spPr>
              <a:xfrm>
                <a:off x="4661575" y="3840861"/>
                <a:ext cx="2035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61" extrusionOk="0">
                    <a:moveTo>
                      <a:pt x="1" y="0"/>
                    </a:moveTo>
                    <a:lnTo>
                      <a:pt x="1" y="211"/>
                    </a:lnTo>
                    <a:lnTo>
                      <a:pt x="813" y="260"/>
                    </a:lnTo>
                    <a:lnTo>
                      <a:pt x="813" y="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3" name="Google Shape;1060;p44">
                <a:extLst>
                  <a:ext uri="{FF2B5EF4-FFF2-40B4-BE49-F238E27FC236}">
                    <a16:creationId xmlns:a16="http://schemas.microsoft.com/office/drawing/2014/main" id="{A23D2B90-BD69-CAD6-9913-89B617DE73C9}"/>
                  </a:ext>
                </a:extLst>
              </p:cNvPr>
              <p:cNvSpPr/>
              <p:nvPr/>
            </p:nvSpPr>
            <p:spPr>
              <a:xfrm>
                <a:off x="4661575" y="3832881"/>
                <a:ext cx="2035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60" extrusionOk="0">
                    <a:moveTo>
                      <a:pt x="298" y="1"/>
                    </a:moveTo>
                    <a:cubicBezTo>
                      <a:pt x="149" y="1"/>
                      <a:pt x="32" y="125"/>
                      <a:pt x="1" y="278"/>
                    </a:cubicBezTo>
                    <a:cubicBezTo>
                      <a:pt x="1" y="311"/>
                      <a:pt x="17" y="327"/>
                      <a:pt x="50" y="327"/>
                    </a:cubicBezTo>
                    <a:lnTo>
                      <a:pt x="781" y="359"/>
                    </a:lnTo>
                    <a:cubicBezTo>
                      <a:pt x="797" y="359"/>
                      <a:pt x="813" y="343"/>
                      <a:pt x="813" y="327"/>
                    </a:cubicBezTo>
                    <a:cubicBezTo>
                      <a:pt x="813" y="164"/>
                      <a:pt x="700" y="2"/>
                      <a:pt x="521" y="2"/>
                    </a:cubicBezTo>
                    <a:lnTo>
                      <a:pt x="326" y="2"/>
                    </a:lnTo>
                    <a:cubicBezTo>
                      <a:pt x="317" y="1"/>
                      <a:pt x="307" y="1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4" name="Google Shape;1061;p44">
                <a:extLst>
                  <a:ext uri="{FF2B5EF4-FFF2-40B4-BE49-F238E27FC236}">
                    <a16:creationId xmlns:a16="http://schemas.microsoft.com/office/drawing/2014/main" id="{C2DBFB17-3527-374A-F479-B153F9B57CDD}"/>
                  </a:ext>
                </a:extLst>
              </p:cNvPr>
              <p:cNvSpPr/>
              <p:nvPr/>
            </p:nvSpPr>
            <p:spPr>
              <a:xfrm>
                <a:off x="4659550" y="3988150"/>
                <a:ext cx="11800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147" extrusionOk="0">
                    <a:moveTo>
                      <a:pt x="1" y="0"/>
                    </a:moveTo>
                    <a:lnTo>
                      <a:pt x="1" y="130"/>
                    </a:lnTo>
                    <a:lnTo>
                      <a:pt x="472" y="146"/>
                    </a:lnTo>
                    <a:lnTo>
                      <a:pt x="472" y="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C3C3B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5" name="Google Shape;1062;p44">
                <a:extLst>
                  <a:ext uri="{FF2B5EF4-FFF2-40B4-BE49-F238E27FC236}">
                    <a16:creationId xmlns:a16="http://schemas.microsoft.com/office/drawing/2014/main" id="{C76EF67B-CA18-C423-51BB-B76E6DF5DAF8}"/>
                  </a:ext>
                </a:extLst>
              </p:cNvPr>
              <p:cNvSpPr/>
              <p:nvPr/>
            </p:nvSpPr>
            <p:spPr>
              <a:xfrm>
                <a:off x="4659950" y="3991400"/>
                <a:ext cx="10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26" extrusionOk="0">
                    <a:moveTo>
                      <a:pt x="17" y="0"/>
                    </a:moveTo>
                    <a:lnTo>
                      <a:pt x="1" y="309"/>
                    </a:lnTo>
                    <a:lnTo>
                      <a:pt x="407" y="325"/>
                    </a:lnTo>
                    <a:lnTo>
                      <a:pt x="423" y="1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716F6F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6" name="Google Shape;1063;p44">
                <a:extLst>
                  <a:ext uri="{FF2B5EF4-FFF2-40B4-BE49-F238E27FC236}">
                    <a16:creationId xmlns:a16="http://schemas.microsoft.com/office/drawing/2014/main" id="{BAEFBB0F-A09B-1C1A-F021-8C10EF23DB61}"/>
                  </a:ext>
                </a:extLst>
              </p:cNvPr>
              <p:cNvSpPr/>
              <p:nvPr/>
            </p:nvSpPr>
            <p:spPr>
              <a:xfrm>
                <a:off x="4659150" y="3844750"/>
                <a:ext cx="22775" cy="14422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5769" extrusionOk="0">
                    <a:moveTo>
                      <a:pt x="98" y="1"/>
                    </a:moveTo>
                    <a:lnTo>
                      <a:pt x="0" y="5752"/>
                    </a:lnTo>
                    <a:lnTo>
                      <a:pt x="537" y="5769"/>
                    </a:lnTo>
                    <a:lnTo>
                      <a:pt x="910" y="17"/>
                    </a:ln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dk1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7" name="Google Shape;1064;p44">
                <a:extLst>
                  <a:ext uri="{FF2B5EF4-FFF2-40B4-BE49-F238E27FC236}">
                    <a16:creationId xmlns:a16="http://schemas.microsoft.com/office/drawing/2014/main" id="{12E24003-14A4-9A88-86B8-DECF6687E2BF}"/>
                  </a:ext>
                </a:extLst>
              </p:cNvPr>
              <p:cNvSpPr/>
              <p:nvPr/>
            </p:nvSpPr>
            <p:spPr>
              <a:xfrm>
                <a:off x="4530800" y="3644500"/>
                <a:ext cx="140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4169" extrusionOk="0">
                    <a:moveTo>
                      <a:pt x="0" y="0"/>
                    </a:moveTo>
                    <a:cubicBezTo>
                      <a:pt x="0" y="0"/>
                      <a:pt x="894" y="2681"/>
                      <a:pt x="1300" y="4420"/>
                    </a:cubicBezTo>
                    <a:cubicBezTo>
                      <a:pt x="1722" y="6126"/>
                      <a:pt x="3266" y="9473"/>
                      <a:pt x="3721" y="10757"/>
                    </a:cubicBezTo>
                    <a:cubicBezTo>
                      <a:pt x="4143" y="12024"/>
                      <a:pt x="3737" y="12901"/>
                      <a:pt x="4208" y="13551"/>
                    </a:cubicBezTo>
                    <a:cubicBezTo>
                      <a:pt x="4468" y="13941"/>
                      <a:pt x="5183" y="14169"/>
                      <a:pt x="5183" y="14169"/>
                    </a:cubicBezTo>
                    <a:cubicBezTo>
                      <a:pt x="5378" y="14087"/>
                      <a:pt x="5638" y="13226"/>
                      <a:pt x="5378" y="12723"/>
                    </a:cubicBezTo>
                    <a:cubicBezTo>
                      <a:pt x="5053" y="12105"/>
                      <a:pt x="5443" y="12186"/>
                      <a:pt x="5362" y="11683"/>
                    </a:cubicBezTo>
                    <a:cubicBezTo>
                      <a:pt x="5297" y="11212"/>
                      <a:pt x="4696" y="10367"/>
                      <a:pt x="4696" y="10367"/>
                    </a:cubicBezTo>
                    <a:cubicBezTo>
                      <a:pt x="4533" y="10042"/>
                      <a:pt x="4419" y="9262"/>
                      <a:pt x="4322" y="8287"/>
                    </a:cubicBezTo>
                    <a:cubicBezTo>
                      <a:pt x="4176" y="7328"/>
                      <a:pt x="3688" y="4550"/>
                      <a:pt x="3250" y="2811"/>
                    </a:cubicBezTo>
                    <a:cubicBezTo>
                      <a:pt x="2795" y="1057"/>
                      <a:pt x="2470" y="0"/>
                      <a:pt x="2470" y="0"/>
                    </a:cubicBezTo>
                    <a:close/>
                  </a:path>
                </a:pathLst>
              </a:custGeom>
              <a:solidFill>
                <a:srgbClr val="DAA58E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8" name="Google Shape;1065;p44">
                <a:extLst>
                  <a:ext uri="{FF2B5EF4-FFF2-40B4-BE49-F238E27FC236}">
                    <a16:creationId xmlns:a16="http://schemas.microsoft.com/office/drawing/2014/main" id="{FB76DB6A-A1D9-1936-FD12-5C4F76FB26AC}"/>
                  </a:ext>
                </a:extLst>
              </p:cNvPr>
              <p:cNvSpPr/>
              <p:nvPr/>
            </p:nvSpPr>
            <p:spPr>
              <a:xfrm>
                <a:off x="4660375" y="3955250"/>
                <a:ext cx="18950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782" extrusionOk="0">
                    <a:moveTo>
                      <a:pt x="0" y="0"/>
                    </a:moveTo>
                    <a:lnTo>
                      <a:pt x="0" y="1755"/>
                    </a:lnTo>
                    <a:cubicBezTo>
                      <a:pt x="0" y="1755"/>
                      <a:pt x="102" y="1781"/>
                      <a:pt x="214" y="1781"/>
                    </a:cubicBezTo>
                    <a:cubicBezTo>
                      <a:pt x="333" y="1781"/>
                      <a:pt x="462" y="1751"/>
                      <a:pt x="488" y="1625"/>
                    </a:cubicBezTo>
                    <a:cubicBezTo>
                      <a:pt x="536" y="1462"/>
                      <a:pt x="504" y="1446"/>
                      <a:pt x="439" y="1381"/>
                    </a:cubicBezTo>
                    <a:cubicBezTo>
                      <a:pt x="666" y="1349"/>
                      <a:pt x="683" y="1056"/>
                      <a:pt x="520" y="1008"/>
                    </a:cubicBezTo>
                    <a:lnTo>
                      <a:pt x="520" y="1008"/>
                    </a:lnTo>
                    <a:cubicBezTo>
                      <a:pt x="525" y="1008"/>
                      <a:pt x="530" y="1008"/>
                      <a:pt x="535" y="1008"/>
                    </a:cubicBezTo>
                    <a:cubicBezTo>
                      <a:pt x="673" y="1008"/>
                      <a:pt x="758" y="791"/>
                      <a:pt x="585" y="650"/>
                    </a:cubicBezTo>
                    <a:cubicBezTo>
                      <a:pt x="130" y="32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AA58E"/>
              </a:solidFill>
              <a:ln w="12700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pic>
        <p:nvPicPr>
          <p:cNvPr id="1027" name="Picture 3" descr="Reduce Reuse Recycle: How to be Eco Friendly - GasanMamo">
            <a:extLst>
              <a:ext uri="{FF2B5EF4-FFF2-40B4-BE49-F238E27FC236}">
                <a16:creationId xmlns:a16="http://schemas.microsoft.com/office/drawing/2014/main" id="{02662857-73D6-E1E8-7EE1-77C9E19F2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60" b="-21989"/>
          <a:stretch/>
        </p:blipFill>
        <p:spPr bwMode="auto">
          <a:xfrm>
            <a:off x="6151288" y="2148087"/>
            <a:ext cx="1562835" cy="8780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9" name="Google Shape;570;p31">
            <a:extLst>
              <a:ext uri="{FF2B5EF4-FFF2-40B4-BE49-F238E27FC236}">
                <a16:creationId xmlns:a16="http://schemas.microsoft.com/office/drawing/2014/main" id="{273EF7BC-2078-EB58-370E-0F9A7BDAD8C2}"/>
              </a:ext>
            </a:extLst>
          </p:cNvPr>
          <p:cNvSpPr txBox="1">
            <a:spLocks/>
          </p:cNvSpPr>
          <p:nvPr/>
        </p:nvSpPr>
        <p:spPr>
          <a:xfrm>
            <a:off x="1223766" y="1518287"/>
            <a:ext cx="6696470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Clr>
                <a:srgbClr val="273D40"/>
              </a:buClr>
              <a:buSzPts val="600"/>
            </a:pPr>
            <a:r>
              <a:rPr lang="es-ES" noProof="0" dirty="0"/>
              <a:t>Nos consideramos una empresa comprometida con el medio ambiente y nuestros clientes.</a:t>
            </a:r>
          </a:p>
          <a:p>
            <a:pPr marL="0" indent="0" algn="l">
              <a:buClr>
                <a:srgbClr val="273D40"/>
              </a:buClr>
              <a:buSzPts val="600"/>
            </a:pPr>
            <a:r>
              <a:rPr lang="es-ES" noProof="0" dirty="0"/>
              <a:t>Nuestros principios y valores son: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noProof="0" dirty="0"/>
              <a:t>Empresa eco-</a:t>
            </a:r>
            <a:r>
              <a:rPr lang="es-ES" noProof="0" dirty="0" err="1"/>
              <a:t>friendly</a:t>
            </a:r>
            <a:r>
              <a:rPr lang="es-ES" noProof="0" dirty="0"/>
              <a:t>. </a:t>
            </a:r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Uso de materiales reciclados.</a:t>
            </a:r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Transparencia y honestidad con el cliente.</a:t>
            </a:r>
          </a:p>
          <a:p>
            <a:pPr marL="25400" indent="0" algn="l"/>
            <a:endParaRPr lang="es-ES" noProof="0" dirty="0"/>
          </a:p>
        </p:txBody>
      </p:sp>
      <p:pic>
        <p:nvPicPr>
          <p:cNvPr id="2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5C302293-4FD6-7C46-425D-F92EFC26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3" name="Google Shape;870;p39">
            <a:extLst>
              <a:ext uri="{FF2B5EF4-FFF2-40B4-BE49-F238E27FC236}">
                <a16:creationId xmlns:a16="http://schemas.microsoft.com/office/drawing/2014/main" id="{17E80B03-6CC8-0E08-4ADD-C003A0EE28F4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  <p:grpSp>
        <p:nvGrpSpPr>
          <p:cNvPr id="6" name="Google Shape;1688;p41">
            <a:extLst>
              <a:ext uri="{FF2B5EF4-FFF2-40B4-BE49-F238E27FC236}">
                <a16:creationId xmlns:a16="http://schemas.microsoft.com/office/drawing/2014/main" id="{90634F85-08C8-EA23-FBF1-5372281F32D5}"/>
              </a:ext>
            </a:extLst>
          </p:cNvPr>
          <p:cNvGrpSpPr/>
          <p:nvPr/>
        </p:nvGrpSpPr>
        <p:grpSpPr>
          <a:xfrm>
            <a:off x="4935077" y="4127526"/>
            <a:ext cx="659265" cy="269230"/>
            <a:chOff x="3183903" y="395477"/>
            <a:chExt cx="1096805" cy="447933"/>
          </a:xfrm>
        </p:grpSpPr>
        <p:sp>
          <p:nvSpPr>
            <p:cNvPr id="7" name="Google Shape;1689;p41">
              <a:extLst>
                <a:ext uri="{FF2B5EF4-FFF2-40B4-BE49-F238E27FC236}">
                  <a16:creationId xmlns:a16="http://schemas.microsoft.com/office/drawing/2014/main" id="{0D720BC8-F87A-5BB9-3893-E87E920B37C0}"/>
                </a:ext>
              </a:extLst>
            </p:cNvPr>
            <p:cNvSpPr/>
            <p:nvPr/>
          </p:nvSpPr>
          <p:spPr>
            <a:xfrm>
              <a:off x="3979722" y="448371"/>
              <a:ext cx="66238" cy="5388"/>
            </a:xfrm>
            <a:custGeom>
              <a:avLst/>
              <a:gdLst/>
              <a:ahLst/>
              <a:cxnLst/>
              <a:rect l="l" t="t" r="r" b="b"/>
              <a:pathLst>
                <a:path w="2831" h="230" extrusionOk="0">
                  <a:moveTo>
                    <a:pt x="52" y="0"/>
                  </a:moveTo>
                  <a:cubicBezTo>
                    <a:pt x="24" y="0"/>
                    <a:pt x="0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9" y="214"/>
                    <a:pt x="152" y="215"/>
                  </a:cubicBezTo>
                  <a:cubicBezTo>
                    <a:pt x="459" y="219"/>
                    <a:pt x="1017" y="230"/>
                    <a:pt x="1498" y="230"/>
                  </a:cubicBezTo>
                  <a:cubicBezTo>
                    <a:pt x="1809" y="230"/>
                    <a:pt x="2088" y="225"/>
                    <a:pt x="2246" y="212"/>
                  </a:cubicBezTo>
                  <a:cubicBezTo>
                    <a:pt x="2726" y="171"/>
                    <a:pt x="2831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" name="Google Shape;1690;p41">
              <a:extLst>
                <a:ext uri="{FF2B5EF4-FFF2-40B4-BE49-F238E27FC236}">
                  <a16:creationId xmlns:a16="http://schemas.microsoft.com/office/drawing/2014/main" id="{76C58F9E-0690-6052-2CD7-2D7A858D8F37}"/>
                </a:ext>
              </a:extLst>
            </p:cNvPr>
            <p:cNvSpPr/>
            <p:nvPr/>
          </p:nvSpPr>
          <p:spPr>
            <a:xfrm>
              <a:off x="3969755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1"/>
                    <a:pt x="972" y="0"/>
                    <a:pt x="921" y="0"/>
                  </a:cubicBezTo>
                  <a:lnTo>
                    <a:pt x="96" y="0"/>
                  </a:lnTo>
                  <a:cubicBezTo>
                    <a:pt x="95" y="0"/>
                    <a:pt x="94" y="0"/>
                    <a:pt x="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9" name="Google Shape;1691;p41">
              <a:extLst>
                <a:ext uri="{FF2B5EF4-FFF2-40B4-BE49-F238E27FC236}">
                  <a16:creationId xmlns:a16="http://schemas.microsoft.com/office/drawing/2014/main" id="{C97BEAC4-90CD-E5B1-27A5-9A4BA7DF6943}"/>
                </a:ext>
              </a:extLst>
            </p:cNvPr>
            <p:cNvSpPr/>
            <p:nvPr/>
          </p:nvSpPr>
          <p:spPr>
            <a:xfrm>
              <a:off x="3974809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" y="0"/>
                  </a:moveTo>
                  <a:cubicBezTo>
                    <a:pt x="24" y="0"/>
                    <a:pt x="0" y="42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1"/>
                    <a:pt x="558" y="0"/>
                    <a:pt x="528" y="0"/>
                  </a:cubicBezTo>
                  <a:lnTo>
                    <a:pt x="55" y="0"/>
                  </a:lnTo>
                  <a:cubicBezTo>
                    <a:pt x="54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73" name="Google Shape;1692;p41">
              <a:extLst>
                <a:ext uri="{FF2B5EF4-FFF2-40B4-BE49-F238E27FC236}">
                  <a16:creationId xmlns:a16="http://schemas.microsoft.com/office/drawing/2014/main" id="{AD0E2DE8-8223-261D-2CE8-D48C0B752131}"/>
                </a:ext>
              </a:extLst>
            </p:cNvPr>
            <p:cNvSpPr/>
            <p:nvPr/>
          </p:nvSpPr>
          <p:spPr>
            <a:xfrm>
              <a:off x="3966479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958"/>
                  </a:lnTo>
                  <a:lnTo>
                    <a:pt x="1295" y="705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74" name="Google Shape;1693;p41">
              <a:extLst>
                <a:ext uri="{FF2B5EF4-FFF2-40B4-BE49-F238E27FC236}">
                  <a16:creationId xmlns:a16="http://schemas.microsoft.com/office/drawing/2014/main" id="{D65A2BBE-6E6D-4DA3-4446-C0CCBEFFD4B9}"/>
                </a:ext>
              </a:extLst>
            </p:cNvPr>
            <p:cNvSpPr/>
            <p:nvPr/>
          </p:nvSpPr>
          <p:spPr>
            <a:xfrm>
              <a:off x="3973311" y="472007"/>
              <a:ext cx="16636" cy="22465"/>
            </a:xfrm>
            <a:custGeom>
              <a:avLst/>
              <a:gdLst/>
              <a:ahLst/>
              <a:cxnLst/>
              <a:rect l="l" t="t" r="r" b="b"/>
              <a:pathLst>
                <a:path w="711" h="959" extrusionOk="0">
                  <a:moveTo>
                    <a:pt x="65" y="0"/>
                  </a:moveTo>
                  <a:cubicBezTo>
                    <a:pt x="30" y="0"/>
                    <a:pt x="1" y="54"/>
                    <a:pt x="1" y="120"/>
                  </a:cubicBezTo>
                  <a:lnTo>
                    <a:pt x="1" y="958"/>
                  </a:lnTo>
                  <a:lnTo>
                    <a:pt x="710" y="705"/>
                  </a:lnTo>
                  <a:lnTo>
                    <a:pt x="710" y="120"/>
                  </a:lnTo>
                  <a:cubicBezTo>
                    <a:pt x="710" y="54"/>
                    <a:pt x="680" y="0"/>
                    <a:pt x="644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779" name="Google Shape;1694;p41">
              <a:extLst>
                <a:ext uri="{FF2B5EF4-FFF2-40B4-BE49-F238E27FC236}">
                  <a16:creationId xmlns:a16="http://schemas.microsoft.com/office/drawing/2014/main" id="{411B1E52-71A4-A0F5-03BF-269838FF30F3}"/>
                </a:ext>
              </a:extLst>
            </p:cNvPr>
            <p:cNvSpPr/>
            <p:nvPr/>
          </p:nvSpPr>
          <p:spPr>
            <a:xfrm>
              <a:off x="3960209" y="479901"/>
              <a:ext cx="43870" cy="14570"/>
            </a:xfrm>
            <a:custGeom>
              <a:avLst/>
              <a:gdLst/>
              <a:ahLst/>
              <a:cxnLst/>
              <a:rect l="l" t="t" r="r" b="b"/>
              <a:pathLst>
                <a:path w="1875" h="622" extrusionOk="0">
                  <a:moveTo>
                    <a:pt x="1787" y="1"/>
                  </a:moveTo>
                  <a:cubicBezTo>
                    <a:pt x="1782" y="1"/>
                    <a:pt x="1778" y="1"/>
                    <a:pt x="1773" y="2"/>
                  </a:cubicBezTo>
                  <a:lnTo>
                    <a:pt x="1539" y="34"/>
                  </a:lnTo>
                  <a:lnTo>
                    <a:pt x="316" y="203"/>
                  </a:lnTo>
                  <a:lnTo>
                    <a:pt x="78" y="237"/>
                  </a:lnTo>
                  <a:cubicBezTo>
                    <a:pt x="32" y="243"/>
                    <a:pt x="1" y="280"/>
                    <a:pt x="1" y="325"/>
                  </a:cubicBezTo>
                  <a:lnTo>
                    <a:pt x="1" y="621"/>
                  </a:lnTo>
                  <a:lnTo>
                    <a:pt x="283" y="573"/>
                  </a:lnTo>
                  <a:lnTo>
                    <a:pt x="618" y="517"/>
                  </a:lnTo>
                  <a:lnTo>
                    <a:pt x="1874" y="309"/>
                  </a:lnTo>
                  <a:lnTo>
                    <a:pt x="1874" y="90"/>
                  </a:lnTo>
                  <a:cubicBezTo>
                    <a:pt x="1874" y="40"/>
                    <a:pt x="1835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0" name="Google Shape;1695;p41">
              <a:extLst>
                <a:ext uri="{FF2B5EF4-FFF2-40B4-BE49-F238E27FC236}">
                  <a16:creationId xmlns:a16="http://schemas.microsoft.com/office/drawing/2014/main" id="{E620BBBD-56D0-D723-7B57-D0B6FAA39084}"/>
                </a:ext>
              </a:extLst>
            </p:cNvPr>
            <p:cNvSpPr/>
            <p:nvPr/>
          </p:nvSpPr>
          <p:spPr>
            <a:xfrm>
              <a:off x="3966807" y="480838"/>
              <a:ext cx="30674" cy="12603"/>
            </a:xfrm>
            <a:custGeom>
              <a:avLst/>
              <a:gdLst/>
              <a:ahLst/>
              <a:cxnLst/>
              <a:rect l="l" t="t" r="r" b="b"/>
              <a:pathLst>
                <a:path w="1311" h="538" extrusionOk="0">
                  <a:moveTo>
                    <a:pt x="1222" y="1"/>
                  </a:moveTo>
                  <a:cubicBezTo>
                    <a:pt x="1218" y="1"/>
                    <a:pt x="1213" y="1"/>
                    <a:pt x="1209" y="2"/>
                  </a:cubicBezTo>
                  <a:lnTo>
                    <a:pt x="74" y="159"/>
                  </a:lnTo>
                  <a:cubicBezTo>
                    <a:pt x="32" y="164"/>
                    <a:pt x="1" y="199"/>
                    <a:pt x="1" y="240"/>
                  </a:cubicBezTo>
                  <a:lnTo>
                    <a:pt x="1" y="241"/>
                  </a:lnTo>
                  <a:lnTo>
                    <a:pt x="1" y="533"/>
                  </a:lnTo>
                  <a:lnTo>
                    <a:pt x="1" y="537"/>
                  </a:lnTo>
                  <a:lnTo>
                    <a:pt x="336" y="479"/>
                  </a:lnTo>
                  <a:lnTo>
                    <a:pt x="1310" y="305"/>
                  </a:lnTo>
                  <a:lnTo>
                    <a:pt x="1310" y="86"/>
                  </a:lnTo>
                  <a:cubicBezTo>
                    <a:pt x="1310" y="85"/>
                    <a:pt x="1310" y="85"/>
                    <a:pt x="1309" y="85"/>
                  </a:cubicBezTo>
                  <a:cubicBezTo>
                    <a:pt x="1309" y="38"/>
                    <a:pt x="1268" y="1"/>
                    <a:pt x="1222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1" name="Google Shape;1696;p41">
              <a:extLst>
                <a:ext uri="{FF2B5EF4-FFF2-40B4-BE49-F238E27FC236}">
                  <a16:creationId xmlns:a16="http://schemas.microsoft.com/office/drawing/2014/main" id="{5108E7EC-82DE-6B45-C523-20A9A878E04F}"/>
                </a:ext>
              </a:extLst>
            </p:cNvPr>
            <p:cNvSpPr/>
            <p:nvPr/>
          </p:nvSpPr>
          <p:spPr>
            <a:xfrm>
              <a:off x="3973943" y="456991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1"/>
                  </a:moveTo>
                  <a:lnTo>
                    <a:pt x="0" y="106"/>
                  </a:lnTo>
                  <a:lnTo>
                    <a:pt x="657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2" name="Google Shape;1697;p41">
              <a:extLst>
                <a:ext uri="{FF2B5EF4-FFF2-40B4-BE49-F238E27FC236}">
                  <a16:creationId xmlns:a16="http://schemas.microsoft.com/office/drawing/2014/main" id="{CB27EBF4-C7F4-2E83-96D8-B7704ADA7EDE}"/>
                </a:ext>
              </a:extLst>
            </p:cNvPr>
            <p:cNvSpPr/>
            <p:nvPr/>
          </p:nvSpPr>
          <p:spPr>
            <a:xfrm>
              <a:off x="3971229" y="445747"/>
              <a:ext cx="20800" cy="11267"/>
            </a:xfrm>
            <a:custGeom>
              <a:avLst/>
              <a:gdLst/>
              <a:ahLst/>
              <a:cxnLst/>
              <a:rect l="l" t="t" r="r" b="b"/>
              <a:pathLst>
                <a:path w="889" h="481" extrusionOk="0">
                  <a:moveTo>
                    <a:pt x="444" y="1"/>
                  </a:moveTo>
                  <a:cubicBezTo>
                    <a:pt x="199" y="1"/>
                    <a:pt x="0" y="200"/>
                    <a:pt x="1" y="445"/>
                  </a:cubicBezTo>
                  <a:cubicBezTo>
                    <a:pt x="1" y="465"/>
                    <a:pt x="18" y="481"/>
                    <a:pt x="37" y="481"/>
                  </a:cubicBezTo>
                  <a:lnTo>
                    <a:pt x="853" y="481"/>
                  </a:lnTo>
                  <a:cubicBezTo>
                    <a:pt x="872" y="481"/>
                    <a:pt x="889" y="464"/>
                    <a:pt x="889" y="445"/>
                  </a:cubicBezTo>
                  <a:cubicBezTo>
                    <a:pt x="889" y="200"/>
                    <a:pt x="690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3" name="Google Shape;1698;p41">
              <a:extLst>
                <a:ext uri="{FF2B5EF4-FFF2-40B4-BE49-F238E27FC236}">
                  <a16:creationId xmlns:a16="http://schemas.microsoft.com/office/drawing/2014/main" id="{E7AB7515-5881-43C7-4E9E-3579ED913A11}"/>
                </a:ext>
              </a:extLst>
            </p:cNvPr>
            <p:cNvSpPr/>
            <p:nvPr/>
          </p:nvSpPr>
          <p:spPr>
            <a:xfrm>
              <a:off x="3972633" y="447621"/>
              <a:ext cx="17993" cy="9370"/>
            </a:xfrm>
            <a:custGeom>
              <a:avLst/>
              <a:gdLst/>
              <a:ahLst/>
              <a:cxnLst/>
              <a:rect l="l" t="t" r="r" b="b"/>
              <a:pathLst>
                <a:path w="769" h="400" extrusionOk="0">
                  <a:moveTo>
                    <a:pt x="11" y="1"/>
                  </a:moveTo>
                  <a:cubicBezTo>
                    <a:pt x="6" y="1"/>
                    <a:pt x="3" y="6"/>
                    <a:pt x="1" y="10"/>
                  </a:cubicBezTo>
                  <a:lnTo>
                    <a:pt x="1" y="397"/>
                  </a:lnTo>
                  <a:cubicBezTo>
                    <a:pt x="1" y="399"/>
                    <a:pt x="2" y="399"/>
                    <a:pt x="2" y="399"/>
                  </a:cubicBezTo>
                  <a:lnTo>
                    <a:pt x="766" y="399"/>
                  </a:lnTo>
                  <a:cubicBezTo>
                    <a:pt x="768" y="399"/>
                    <a:pt x="768" y="397"/>
                    <a:pt x="768" y="397"/>
                  </a:cubicBezTo>
                  <a:lnTo>
                    <a:pt x="768" y="10"/>
                  </a:lnTo>
                  <a:cubicBezTo>
                    <a:pt x="768" y="5"/>
                    <a:pt x="764" y="1"/>
                    <a:pt x="759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4" name="Google Shape;1699;p41">
              <a:extLst>
                <a:ext uri="{FF2B5EF4-FFF2-40B4-BE49-F238E27FC236}">
                  <a16:creationId xmlns:a16="http://schemas.microsoft.com/office/drawing/2014/main" id="{277B79E8-3636-03D8-FCCA-7608286D829F}"/>
                </a:ext>
              </a:extLst>
            </p:cNvPr>
            <p:cNvSpPr/>
            <p:nvPr/>
          </p:nvSpPr>
          <p:spPr>
            <a:xfrm>
              <a:off x="3973943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106"/>
                  </a:lnTo>
                  <a:lnTo>
                    <a:pt x="87" y="106"/>
                  </a:lnTo>
                  <a:lnTo>
                    <a:pt x="87" y="91"/>
                  </a:lnTo>
                  <a:cubicBezTo>
                    <a:pt x="87" y="64"/>
                    <a:pt x="109" y="42"/>
                    <a:pt x="138" y="42"/>
                  </a:cubicBezTo>
                  <a:lnTo>
                    <a:pt x="657" y="4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2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5" name="Google Shape;1700;p41">
              <a:extLst>
                <a:ext uri="{FF2B5EF4-FFF2-40B4-BE49-F238E27FC236}">
                  <a16:creationId xmlns:a16="http://schemas.microsoft.com/office/drawing/2014/main" id="{DFCAFE31-A7BA-F216-4989-76D9367215D1}"/>
                </a:ext>
              </a:extLst>
            </p:cNvPr>
            <p:cNvSpPr/>
            <p:nvPr/>
          </p:nvSpPr>
          <p:spPr>
            <a:xfrm>
              <a:off x="3902464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0" y="0"/>
                  </a:moveTo>
                  <a:cubicBezTo>
                    <a:pt x="0" y="0"/>
                    <a:pt x="106" y="171"/>
                    <a:pt x="585" y="212"/>
                  </a:cubicBezTo>
                  <a:cubicBezTo>
                    <a:pt x="743" y="225"/>
                    <a:pt x="1090" y="230"/>
                    <a:pt x="1484" y="230"/>
                  </a:cubicBezTo>
                  <a:cubicBezTo>
                    <a:pt x="2092" y="230"/>
                    <a:pt x="2811" y="219"/>
                    <a:pt x="3118" y="215"/>
                  </a:cubicBezTo>
                  <a:cubicBezTo>
                    <a:pt x="3202" y="214"/>
                    <a:pt x="3270" y="145"/>
                    <a:pt x="3270" y="61"/>
                  </a:cubicBezTo>
                  <a:lnTo>
                    <a:pt x="3270" y="52"/>
                  </a:lnTo>
                  <a:cubicBezTo>
                    <a:pt x="3269" y="24"/>
                    <a:pt x="324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6" name="Google Shape;1701;p41">
              <a:extLst>
                <a:ext uri="{FF2B5EF4-FFF2-40B4-BE49-F238E27FC236}">
                  <a16:creationId xmlns:a16="http://schemas.microsoft.com/office/drawing/2014/main" id="{C865DD24-9DFF-792C-DD1F-CD81ED81F5DA}"/>
                </a:ext>
              </a:extLst>
            </p:cNvPr>
            <p:cNvSpPr/>
            <p:nvPr/>
          </p:nvSpPr>
          <p:spPr>
            <a:xfrm>
              <a:off x="3418627" y="448371"/>
              <a:ext cx="66262" cy="5388"/>
            </a:xfrm>
            <a:custGeom>
              <a:avLst/>
              <a:gdLst/>
              <a:ahLst/>
              <a:cxnLst/>
              <a:rect l="l" t="t" r="r" b="b"/>
              <a:pathLst>
                <a:path w="2832" h="230" extrusionOk="0">
                  <a:moveTo>
                    <a:pt x="1" y="0"/>
                  </a:moveTo>
                  <a:cubicBezTo>
                    <a:pt x="1" y="0"/>
                    <a:pt x="105" y="171"/>
                    <a:pt x="585" y="212"/>
                  </a:cubicBezTo>
                  <a:cubicBezTo>
                    <a:pt x="743" y="225"/>
                    <a:pt x="1023" y="230"/>
                    <a:pt x="1334" y="230"/>
                  </a:cubicBezTo>
                  <a:cubicBezTo>
                    <a:pt x="1815" y="230"/>
                    <a:pt x="2373" y="219"/>
                    <a:pt x="2680" y="215"/>
                  </a:cubicBezTo>
                  <a:cubicBezTo>
                    <a:pt x="2763" y="214"/>
                    <a:pt x="2831" y="145"/>
                    <a:pt x="2831" y="61"/>
                  </a:cubicBezTo>
                  <a:lnTo>
                    <a:pt x="2831" y="52"/>
                  </a:lnTo>
                  <a:cubicBezTo>
                    <a:pt x="2831" y="24"/>
                    <a:pt x="2808" y="0"/>
                    <a:pt x="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7" name="Google Shape;1702;p41">
              <a:extLst>
                <a:ext uri="{FF2B5EF4-FFF2-40B4-BE49-F238E27FC236}">
                  <a16:creationId xmlns:a16="http://schemas.microsoft.com/office/drawing/2014/main" id="{88D3A4DB-A1D4-4F0E-B1C3-4FC016B41474}"/>
                </a:ext>
              </a:extLst>
            </p:cNvPr>
            <p:cNvSpPr/>
            <p:nvPr/>
          </p:nvSpPr>
          <p:spPr>
            <a:xfrm>
              <a:off x="3471131" y="459498"/>
              <a:ext cx="23748" cy="14383"/>
            </a:xfrm>
            <a:custGeom>
              <a:avLst/>
              <a:gdLst/>
              <a:ahLst/>
              <a:cxnLst/>
              <a:rect l="l" t="t" r="r" b="b"/>
              <a:pathLst>
                <a:path w="1015" h="614" extrusionOk="0">
                  <a:moveTo>
                    <a:pt x="922" y="0"/>
                  </a:moveTo>
                  <a:cubicBezTo>
                    <a:pt x="921" y="0"/>
                    <a:pt x="920" y="0"/>
                    <a:pt x="919" y="0"/>
                  </a:cubicBezTo>
                  <a:lnTo>
                    <a:pt x="95" y="0"/>
                  </a:lnTo>
                  <a:cubicBezTo>
                    <a:pt x="44" y="0"/>
                    <a:pt x="1" y="41"/>
                    <a:pt x="1" y="93"/>
                  </a:cubicBezTo>
                  <a:lnTo>
                    <a:pt x="1" y="613"/>
                  </a:lnTo>
                  <a:lnTo>
                    <a:pt x="1014" y="613"/>
                  </a:lnTo>
                  <a:lnTo>
                    <a:pt x="1014" y="93"/>
                  </a:lnTo>
                  <a:cubicBezTo>
                    <a:pt x="1014" y="42"/>
                    <a:pt x="974" y="0"/>
                    <a:pt x="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8" name="Google Shape;1703;p41">
              <a:extLst>
                <a:ext uri="{FF2B5EF4-FFF2-40B4-BE49-F238E27FC236}">
                  <a16:creationId xmlns:a16="http://schemas.microsoft.com/office/drawing/2014/main" id="{1EA13504-5A95-A8CE-7763-A6332AAE27E9}"/>
                </a:ext>
              </a:extLst>
            </p:cNvPr>
            <p:cNvSpPr/>
            <p:nvPr/>
          </p:nvSpPr>
          <p:spPr>
            <a:xfrm>
              <a:off x="3476185" y="459498"/>
              <a:ext cx="13641" cy="14383"/>
            </a:xfrm>
            <a:custGeom>
              <a:avLst/>
              <a:gdLst/>
              <a:ahLst/>
              <a:cxnLst/>
              <a:rect l="l" t="t" r="r" b="b"/>
              <a:pathLst>
                <a:path w="583" h="614" extrusionOk="0">
                  <a:moveTo>
                    <a:pt x="530" y="0"/>
                  </a:moveTo>
                  <a:cubicBezTo>
                    <a:pt x="530" y="0"/>
                    <a:pt x="529" y="0"/>
                    <a:pt x="528" y="0"/>
                  </a:cubicBezTo>
                  <a:lnTo>
                    <a:pt x="55" y="0"/>
                  </a:lnTo>
                  <a:cubicBezTo>
                    <a:pt x="25" y="0"/>
                    <a:pt x="0" y="41"/>
                    <a:pt x="0" y="93"/>
                  </a:cubicBezTo>
                  <a:lnTo>
                    <a:pt x="0" y="613"/>
                  </a:lnTo>
                  <a:lnTo>
                    <a:pt x="583" y="613"/>
                  </a:lnTo>
                  <a:lnTo>
                    <a:pt x="583" y="93"/>
                  </a:lnTo>
                  <a:cubicBezTo>
                    <a:pt x="583" y="42"/>
                    <a:pt x="559" y="0"/>
                    <a:pt x="530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29" name="Google Shape;1704;p41">
              <a:extLst>
                <a:ext uri="{FF2B5EF4-FFF2-40B4-BE49-F238E27FC236}">
                  <a16:creationId xmlns:a16="http://schemas.microsoft.com/office/drawing/2014/main" id="{AD9086E3-8336-E1FA-EB33-10BBD289140B}"/>
                </a:ext>
              </a:extLst>
            </p:cNvPr>
            <p:cNvSpPr/>
            <p:nvPr/>
          </p:nvSpPr>
          <p:spPr>
            <a:xfrm>
              <a:off x="3467855" y="472007"/>
              <a:ext cx="30300" cy="22465"/>
            </a:xfrm>
            <a:custGeom>
              <a:avLst/>
              <a:gdLst/>
              <a:ahLst/>
              <a:cxnLst/>
              <a:rect l="l" t="t" r="r" b="b"/>
              <a:pathLst>
                <a:path w="1295" h="959" extrusionOk="0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lnTo>
                    <a:pt x="0" y="705"/>
                  </a:lnTo>
                  <a:lnTo>
                    <a:pt x="1295" y="958"/>
                  </a:lnTo>
                  <a:lnTo>
                    <a:pt x="1295" y="120"/>
                  </a:lnTo>
                  <a:cubicBezTo>
                    <a:pt x="1295" y="54"/>
                    <a:pt x="1241" y="0"/>
                    <a:pt x="1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0" name="Google Shape;1705;p41">
              <a:extLst>
                <a:ext uri="{FF2B5EF4-FFF2-40B4-BE49-F238E27FC236}">
                  <a16:creationId xmlns:a16="http://schemas.microsoft.com/office/drawing/2014/main" id="{454A75C0-C51A-B907-450E-44BB56B32C98}"/>
                </a:ext>
              </a:extLst>
            </p:cNvPr>
            <p:cNvSpPr/>
            <p:nvPr/>
          </p:nvSpPr>
          <p:spPr>
            <a:xfrm>
              <a:off x="3474664" y="472007"/>
              <a:ext cx="16659" cy="22465"/>
            </a:xfrm>
            <a:custGeom>
              <a:avLst/>
              <a:gdLst/>
              <a:ahLst/>
              <a:cxnLst/>
              <a:rect l="l" t="t" r="r" b="b"/>
              <a:pathLst>
                <a:path w="712" h="959" extrusionOk="0">
                  <a:moveTo>
                    <a:pt x="67" y="0"/>
                  </a:moveTo>
                  <a:cubicBezTo>
                    <a:pt x="31" y="0"/>
                    <a:pt x="1" y="54"/>
                    <a:pt x="1" y="120"/>
                  </a:cubicBezTo>
                  <a:lnTo>
                    <a:pt x="1" y="705"/>
                  </a:lnTo>
                  <a:lnTo>
                    <a:pt x="710" y="958"/>
                  </a:lnTo>
                  <a:lnTo>
                    <a:pt x="710" y="120"/>
                  </a:lnTo>
                  <a:cubicBezTo>
                    <a:pt x="711" y="54"/>
                    <a:pt x="683" y="0"/>
                    <a:pt x="64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831" name="Google Shape;1706;p41">
              <a:extLst>
                <a:ext uri="{FF2B5EF4-FFF2-40B4-BE49-F238E27FC236}">
                  <a16:creationId xmlns:a16="http://schemas.microsoft.com/office/drawing/2014/main" id="{78AFADF3-0C47-29BB-0E41-7C23A6E18F85}"/>
                </a:ext>
              </a:extLst>
            </p:cNvPr>
            <p:cNvSpPr/>
            <p:nvPr/>
          </p:nvSpPr>
          <p:spPr>
            <a:xfrm>
              <a:off x="3460555" y="479901"/>
              <a:ext cx="43894" cy="14570"/>
            </a:xfrm>
            <a:custGeom>
              <a:avLst/>
              <a:gdLst/>
              <a:ahLst/>
              <a:cxnLst/>
              <a:rect l="l" t="t" r="r" b="b"/>
              <a:pathLst>
                <a:path w="1876" h="622" extrusionOk="0">
                  <a:moveTo>
                    <a:pt x="88" y="1"/>
                  </a:moveTo>
                  <a:cubicBezTo>
                    <a:pt x="40" y="1"/>
                    <a:pt x="1" y="40"/>
                    <a:pt x="1" y="90"/>
                  </a:cubicBezTo>
                  <a:lnTo>
                    <a:pt x="1" y="309"/>
                  </a:lnTo>
                  <a:lnTo>
                    <a:pt x="1257" y="517"/>
                  </a:lnTo>
                  <a:lnTo>
                    <a:pt x="1593" y="573"/>
                  </a:lnTo>
                  <a:lnTo>
                    <a:pt x="1875" y="621"/>
                  </a:lnTo>
                  <a:lnTo>
                    <a:pt x="1875" y="325"/>
                  </a:lnTo>
                  <a:cubicBezTo>
                    <a:pt x="1875" y="280"/>
                    <a:pt x="1842" y="243"/>
                    <a:pt x="1798" y="237"/>
                  </a:cubicBezTo>
                  <a:lnTo>
                    <a:pt x="1559" y="203"/>
                  </a:lnTo>
                  <a:lnTo>
                    <a:pt x="337" y="34"/>
                  </a:lnTo>
                  <a:lnTo>
                    <a:pt x="102" y="2"/>
                  </a:lnTo>
                  <a:cubicBezTo>
                    <a:pt x="97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88" name="Google Shape;1707;p41">
              <a:extLst>
                <a:ext uri="{FF2B5EF4-FFF2-40B4-BE49-F238E27FC236}">
                  <a16:creationId xmlns:a16="http://schemas.microsoft.com/office/drawing/2014/main" id="{3ADCFC31-7116-0B83-E7C6-8860A37D4567}"/>
                </a:ext>
              </a:extLst>
            </p:cNvPr>
            <p:cNvSpPr/>
            <p:nvPr/>
          </p:nvSpPr>
          <p:spPr>
            <a:xfrm>
              <a:off x="3467153" y="480838"/>
              <a:ext cx="30698" cy="12603"/>
            </a:xfrm>
            <a:custGeom>
              <a:avLst/>
              <a:gdLst/>
              <a:ahLst/>
              <a:cxnLst/>
              <a:rect l="l" t="t" r="r" b="b"/>
              <a:pathLst>
                <a:path w="1312" h="538" extrusionOk="0">
                  <a:moveTo>
                    <a:pt x="89" y="1"/>
                  </a:moveTo>
                  <a:cubicBezTo>
                    <a:pt x="43" y="1"/>
                    <a:pt x="2" y="38"/>
                    <a:pt x="2" y="85"/>
                  </a:cubicBezTo>
                  <a:cubicBezTo>
                    <a:pt x="1" y="85"/>
                    <a:pt x="1" y="85"/>
                    <a:pt x="1" y="86"/>
                  </a:cubicBezTo>
                  <a:lnTo>
                    <a:pt x="1" y="305"/>
                  </a:lnTo>
                  <a:lnTo>
                    <a:pt x="975" y="479"/>
                  </a:lnTo>
                  <a:lnTo>
                    <a:pt x="1311" y="537"/>
                  </a:lnTo>
                  <a:lnTo>
                    <a:pt x="1311" y="533"/>
                  </a:lnTo>
                  <a:lnTo>
                    <a:pt x="1311" y="241"/>
                  </a:lnTo>
                  <a:lnTo>
                    <a:pt x="1311" y="240"/>
                  </a:lnTo>
                  <a:cubicBezTo>
                    <a:pt x="1311" y="199"/>
                    <a:pt x="1278" y="164"/>
                    <a:pt x="1237" y="159"/>
                  </a:cubicBezTo>
                  <a:lnTo>
                    <a:pt x="102" y="2"/>
                  </a:lnTo>
                  <a:cubicBezTo>
                    <a:pt x="98" y="1"/>
                    <a:pt x="93" y="1"/>
                    <a:pt x="8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89" name="Google Shape;1708;p41">
              <a:extLst>
                <a:ext uri="{FF2B5EF4-FFF2-40B4-BE49-F238E27FC236}">
                  <a16:creationId xmlns:a16="http://schemas.microsoft.com/office/drawing/2014/main" id="{40FD800F-DD51-7264-97C3-934EACBEE924}"/>
                </a:ext>
              </a:extLst>
            </p:cNvPr>
            <p:cNvSpPr/>
            <p:nvPr/>
          </p:nvSpPr>
          <p:spPr>
            <a:xfrm>
              <a:off x="3475295" y="456944"/>
              <a:ext cx="15372" cy="2530"/>
            </a:xfrm>
            <a:custGeom>
              <a:avLst/>
              <a:gdLst/>
              <a:ahLst/>
              <a:cxnLst/>
              <a:rect l="l" t="t" r="r" b="b"/>
              <a:pathLst>
                <a:path w="657" h="108" extrusionOk="0">
                  <a:moveTo>
                    <a:pt x="0" y="0"/>
                  </a:moveTo>
                  <a:lnTo>
                    <a:pt x="0" y="107"/>
                  </a:lnTo>
                  <a:lnTo>
                    <a:pt x="657" y="10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90" name="Google Shape;1709;p41">
              <a:extLst>
                <a:ext uri="{FF2B5EF4-FFF2-40B4-BE49-F238E27FC236}">
                  <a16:creationId xmlns:a16="http://schemas.microsoft.com/office/drawing/2014/main" id="{E77C1A0D-3586-D561-CB51-E1699B64D43E}"/>
                </a:ext>
              </a:extLst>
            </p:cNvPr>
            <p:cNvSpPr/>
            <p:nvPr/>
          </p:nvSpPr>
          <p:spPr>
            <a:xfrm>
              <a:off x="3472628" y="445747"/>
              <a:ext cx="20777" cy="11267"/>
            </a:xfrm>
            <a:custGeom>
              <a:avLst/>
              <a:gdLst/>
              <a:ahLst/>
              <a:cxnLst/>
              <a:rect l="l" t="t" r="r" b="b"/>
              <a:pathLst>
                <a:path w="888" h="481" extrusionOk="0">
                  <a:moveTo>
                    <a:pt x="443" y="1"/>
                  </a:moveTo>
                  <a:cubicBezTo>
                    <a:pt x="198" y="1"/>
                    <a:pt x="0" y="200"/>
                    <a:pt x="0" y="445"/>
                  </a:cubicBezTo>
                  <a:cubicBezTo>
                    <a:pt x="0" y="464"/>
                    <a:pt x="16" y="481"/>
                    <a:pt x="36" y="481"/>
                  </a:cubicBezTo>
                  <a:lnTo>
                    <a:pt x="852" y="481"/>
                  </a:lnTo>
                  <a:cubicBezTo>
                    <a:pt x="870" y="481"/>
                    <a:pt x="887" y="465"/>
                    <a:pt x="887" y="445"/>
                  </a:cubicBezTo>
                  <a:cubicBezTo>
                    <a:pt x="887" y="200"/>
                    <a:pt x="689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91" name="Google Shape;1710;p41">
              <a:extLst>
                <a:ext uri="{FF2B5EF4-FFF2-40B4-BE49-F238E27FC236}">
                  <a16:creationId xmlns:a16="http://schemas.microsoft.com/office/drawing/2014/main" id="{AF5F9F42-E4F2-3858-932E-66118325B3D0}"/>
                </a:ext>
              </a:extLst>
            </p:cNvPr>
            <p:cNvSpPr/>
            <p:nvPr/>
          </p:nvSpPr>
          <p:spPr>
            <a:xfrm>
              <a:off x="3474009" y="447621"/>
              <a:ext cx="17969" cy="9370"/>
            </a:xfrm>
            <a:custGeom>
              <a:avLst/>
              <a:gdLst/>
              <a:ahLst/>
              <a:cxnLst/>
              <a:rect l="l" t="t" r="r" b="b"/>
              <a:pathLst>
                <a:path w="768" h="400" extrusionOk="0">
                  <a:moveTo>
                    <a:pt x="10" y="1"/>
                  </a:moveTo>
                  <a:cubicBezTo>
                    <a:pt x="5" y="1"/>
                    <a:pt x="1" y="5"/>
                    <a:pt x="1" y="10"/>
                  </a:cubicBezTo>
                  <a:lnTo>
                    <a:pt x="1" y="397"/>
                  </a:lnTo>
                  <a:cubicBezTo>
                    <a:pt x="1" y="397"/>
                    <a:pt x="1" y="399"/>
                    <a:pt x="3" y="399"/>
                  </a:cubicBezTo>
                  <a:lnTo>
                    <a:pt x="767" y="399"/>
                  </a:lnTo>
                  <a:cubicBezTo>
                    <a:pt x="767" y="399"/>
                    <a:pt x="768" y="399"/>
                    <a:pt x="768" y="397"/>
                  </a:cubicBezTo>
                  <a:lnTo>
                    <a:pt x="768" y="10"/>
                  </a:lnTo>
                  <a:cubicBezTo>
                    <a:pt x="767" y="6"/>
                    <a:pt x="763" y="1"/>
                    <a:pt x="758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92" name="Google Shape;1711;p41">
              <a:extLst>
                <a:ext uri="{FF2B5EF4-FFF2-40B4-BE49-F238E27FC236}">
                  <a16:creationId xmlns:a16="http://schemas.microsoft.com/office/drawing/2014/main" id="{F00B0562-6471-A5DA-63E5-15537DC18742}"/>
                </a:ext>
              </a:extLst>
            </p:cNvPr>
            <p:cNvSpPr/>
            <p:nvPr/>
          </p:nvSpPr>
          <p:spPr>
            <a:xfrm>
              <a:off x="3475295" y="456968"/>
              <a:ext cx="15372" cy="2506"/>
            </a:xfrm>
            <a:custGeom>
              <a:avLst/>
              <a:gdLst/>
              <a:ahLst/>
              <a:cxnLst/>
              <a:rect l="l" t="t" r="r" b="b"/>
              <a:pathLst>
                <a:path w="657" h="107" extrusionOk="0">
                  <a:moveTo>
                    <a:pt x="0" y="0"/>
                  </a:moveTo>
                  <a:lnTo>
                    <a:pt x="0" y="42"/>
                  </a:lnTo>
                  <a:lnTo>
                    <a:pt x="519" y="42"/>
                  </a:lnTo>
                  <a:cubicBezTo>
                    <a:pt x="548" y="42"/>
                    <a:pt x="569" y="64"/>
                    <a:pt x="569" y="91"/>
                  </a:cubicBezTo>
                  <a:lnTo>
                    <a:pt x="569" y="106"/>
                  </a:lnTo>
                  <a:lnTo>
                    <a:pt x="657" y="10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>
                <a:lumMod val="25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93" name="Google Shape;1712;p41">
              <a:extLst>
                <a:ext uri="{FF2B5EF4-FFF2-40B4-BE49-F238E27FC236}">
                  <a16:creationId xmlns:a16="http://schemas.microsoft.com/office/drawing/2014/main" id="{191C8413-96DD-584A-947A-C5619392C8F8}"/>
                </a:ext>
              </a:extLst>
            </p:cNvPr>
            <p:cNvSpPr/>
            <p:nvPr/>
          </p:nvSpPr>
          <p:spPr>
            <a:xfrm>
              <a:off x="3485661" y="448371"/>
              <a:ext cx="76510" cy="5388"/>
            </a:xfrm>
            <a:custGeom>
              <a:avLst/>
              <a:gdLst/>
              <a:ahLst/>
              <a:cxnLst/>
              <a:rect l="l" t="t" r="r" b="b"/>
              <a:pathLst>
                <a:path w="3270" h="230" extrusionOk="0">
                  <a:moveTo>
                    <a:pt x="54" y="0"/>
                  </a:moveTo>
                  <a:cubicBezTo>
                    <a:pt x="25" y="0"/>
                    <a:pt x="2" y="24"/>
                    <a:pt x="0" y="52"/>
                  </a:cubicBezTo>
                  <a:lnTo>
                    <a:pt x="0" y="61"/>
                  </a:lnTo>
                  <a:cubicBezTo>
                    <a:pt x="0" y="145"/>
                    <a:pt x="68" y="214"/>
                    <a:pt x="152" y="215"/>
                  </a:cubicBezTo>
                  <a:cubicBezTo>
                    <a:pt x="459" y="219"/>
                    <a:pt x="1178" y="230"/>
                    <a:pt x="1786" y="230"/>
                  </a:cubicBezTo>
                  <a:cubicBezTo>
                    <a:pt x="2180" y="230"/>
                    <a:pt x="2527" y="225"/>
                    <a:pt x="2685" y="212"/>
                  </a:cubicBezTo>
                  <a:cubicBezTo>
                    <a:pt x="3164" y="171"/>
                    <a:pt x="3270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94" name="Google Shape;1713;p41">
              <a:extLst>
                <a:ext uri="{FF2B5EF4-FFF2-40B4-BE49-F238E27FC236}">
                  <a16:creationId xmlns:a16="http://schemas.microsoft.com/office/drawing/2014/main" id="{FF02AF36-1FC3-1F94-2A75-D95302336F98}"/>
                </a:ext>
              </a:extLst>
            </p:cNvPr>
            <p:cNvSpPr/>
            <p:nvPr/>
          </p:nvSpPr>
          <p:spPr>
            <a:xfrm>
              <a:off x="3532549" y="556688"/>
              <a:ext cx="399559" cy="151935"/>
            </a:xfrm>
            <a:custGeom>
              <a:avLst/>
              <a:gdLst/>
              <a:ahLst/>
              <a:cxnLst/>
              <a:rect l="l" t="t" r="r" b="b"/>
              <a:pathLst>
                <a:path w="17077" h="6486" extrusionOk="0">
                  <a:moveTo>
                    <a:pt x="0" y="1"/>
                  </a:moveTo>
                  <a:lnTo>
                    <a:pt x="0" y="3657"/>
                  </a:lnTo>
                  <a:cubicBezTo>
                    <a:pt x="0" y="3853"/>
                    <a:pt x="22" y="4043"/>
                    <a:pt x="63" y="4230"/>
                  </a:cubicBezTo>
                  <a:cubicBezTo>
                    <a:pt x="109" y="4442"/>
                    <a:pt x="183" y="4645"/>
                    <a:pt x="278" y="4836"/>
                  </a:cubicBezTo>
                  <a:cubicBezTo>
                    <a:pt x="597" y="5477"/>
                    <a:pt x="1170" y="5978"/>
                    <a:pt x="1890" y="6192"/>
                  </a:cubicBezTo>
                  <a:lnTo>
                    <a:pt x="2225" y="6292"/>
                  </a:lnTo>
                  <a:cubicBezTo>
                    <a:pt x="3139" y="6422"/>
                    <a:pt x="4062" y="6485"/>
                    <a:pt x="4987" y="6485"/>
                  </a:cubicBezTo>
                  <a:lnTo>
                    <a:pt x="12090" y="6485"/>
                  </a:lnTo>
                  <a:cubicBezTo>
                    <a:pt x="13014" y="6485"/>
                    <a:pt x="13937" y="6421"/>
                    <a:pt x="14852" y="6292"/>
                  </a:cubicBezTo>
                  <a:lnTo>
                    <a:pt x="15188" y="6192"/>
                  </a:lnTo>
                  <a:cubicBezTo>
                    <a:pt x="15906" y="5976"/>
                    <a:pt x="16480" y="5475"/>
                    <a:pt x="16799" y="4836"/>
                  </a:cubicBezTo>
                  <a:cubicBezTo>
                    <a:pt x="16894" y="4644"/>
                    <a:pt x="16967" y="4441"/>
                    <a:pt x="17014" y="4230"/>
                  </a:cubicBezTo>
                  <a:cubicBezTo>
                    <a:pt x="17055" y="4043"/>
                    <a:pt x="17077" y="3853"/>
                    <a:pt x="17077" y="3657"/>
                  </a:cubicBezTo>
                  <a:lnTo>
                    <a:pt x="17077" y="1"/>
                  </a:lnTo>
                  <a:lnTo>
                    <a:pt x="15330" y="243"/>
                  </a:lnTo>
                  <a:lnTo>
                    <a:pt x="15330" y="1"/>
                  </a:lnTo>
                  <a:lnTo>
                    <a:pt x="13080" y="311"/>
                  </a:lnTo>
                  <a:cubicBezTo>
                    <a:pt x="12183" y="436"/>
                    <a:pt x="11277" y="499"/>
                    <a:pt x="10372" y="499"/>
                  </a:cubicBezTo>
                  <a:lnTo>
                    <a:pt x="6703" y="499"/>
                  </a:lnTo>
                  <a:cubicBezTo>
                    <a:pt x="5798" y="499"/>
                    <a:pt x="4892" y="436"/>
                    <a:pt x="3995" y="311"/>
                  </a:cubicBezTo>
                  <a:lnTo>
                    <a:pt x="1745" y="1"/>
                  </a:lnTo>
                  <a:lnTo>
                    <a:pt x="1745" y="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95" name="Google Shape;1714;p41">
              <a:extLst>
                <a:ext uri="{FF2B5EF4-FFF2-40B4-BE49-F238E27FC236}">
                  <a16:creationId xmlns:a16="http://schemas.microsoft.com/office/drawing/2014/main" id="{968AA9B7-6364-68D3-5136-C8812784665D}"/>
                </a:ext>
              </a:extLst>
            </p:cNvPr>
            <p:cNvSpPr/>
            <p:nvPr/>
          </p:nvSpPr>
          <p:spPr>
            <a:xfrm>
              <a:off x="3670594" y="505270"/>
              <a:ext cx="123492" cy="22535"/>
            </a:xfrm>
            <a:custGeom>
              <a:avLst/>
              <a:gdLst/>
              <a:ahLst/>
              <a:cxnLst/>
              <a:rect l="l" t="t" r="r" b="b"/>
              <a:pathLst>
                <a:path w="5278" h="962" extrusionOk="0">
                  <a:moveTo>
                    <a:pt x="24" y="1"/>
                  </a:moveTo>
                  <a:cubicBezTo>
                    <a:pt x="9" y="1"/>
                    <a:pt x="0" y="12"/>
                    <a:pt x="0" y="25"/>
                  </a:cubicBezTo>
                  <a:lnTo>
                    <a:pt x="0" y="962"/>
                  </a:lnTo>
                  <a:lnTo>
                    <a:pt x="5278" y="962"/>
                  </a:lnTo>
                  <a:lnTo>
                    <a:pt x="5278" y="25"/>
                  </a:lnTo>
                  <a:cubicBezTo>
                    <a:pt x="5278" y="11"/>
                    <a:pt x="5265" y="1"/>
                    <a:pt x="5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96" name="Google Shape;1715;p41">
              <a:extLst>
                <a:ext uri="{FF2B5EF4-FFF2-40B4-BE49-F238E27FC236}">
                  <a16:creationId xmlns:a16="http://schemas.microsoft.com/office/drawing/2014/main" id="{9007C0B3-9096-8B05-8412-351B35B35414}"/>
                </a:ext>
              </a:extLst>
            </p:cNvPr>
            <p:cNvSpPr/>
            <p:nvPr/>
          </p:nvSpPr>
          <p:spPr>
            <a:xfrm>
              <a:off x="3685616" y="505270"/>
              <a:ext cx="93403" cy="22535"/>
            </a:xfrm>
            <a:custGeom>
              <a:avLst/>
              <a:gdLst/>
              <a:ahLst/>
              <a:cxnLst/>
              <a:rect l="l" t="t" r="r" b="b"/>
              <a:pathLst>
                <a:path w="3992" h="962" extrusionOk="0">
                  <a:moveTo>
                    <a:pt x="25" y="1"/>
                  </a:moveTo>
                  <a:cubicBezTo>
                    <a:pt x="10" y="1"/>
                    <a:pt x="0" y="12"/>
                    <a:pt x="0" y="25"/>
                  </a:cubicBezTo>
                  <a:lnTo>
                    <a:pt x="0" y="962"/>
                  </a:lnTo>
                  <a:lnTo>
                    <a:pt x="3992" y="962"/>
                  </a:lnTo>
                  <a:lnTo>
                    <a:pt x="3992" y="25"/>
                  </a:lnTo>
                  <a:cubicBezTo>
                    <a:pt x="3992" y="11"/>
                    <a:pt x="3980" y="1"/>
                    <a:pt x="396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1097" name="Google Shape;1716;p41">
              <a:extLst>
                <a:ext uri="{FF2B5EF4-FFF2-40B4-BE49-F238E27FC236}">
                  <a16:creationId xmlns:a16="http://schemas.microsoft.com/office/drawing/2014/main" id="{7A7BCED9-2F81-9879-CF8A-3F8FC750605D}"/>
                </a:ext>
              </a:extLst>
            </p:cNvPr>
            <p:cNvGrpSpPr/>
            <p:nvPr/>
          </p:nvGrpSpPr>
          <p:grpSpPr>
            <a:xfrm>
              <a:off x="3420592" y="483438"/>
              <a:ext cx="623426" cy="156011"/>
              <a:chOff x="3420592" y="483438"/>
              <a:chExt cx="623426" cy="156011"/>
            </a:xfrm>
          </p:grpSpPr>
          <p:sp>
            <p:nvSpPr>
              <p:cNvPr id="1171" name="Google Shape;1717;p41">
                <a:extLst>
                  <a:ext uri="{FF2B5EF4-FFF2-40B4-BE49-F238E27FC236}">
                    <a16:creationId xmlns:a16="http://schemas.microsoft.com/office/drawing/2014/main" id="{0051207E-6D76-D618-F53F-A5B9641BC337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1172" name="Google Shape;1718;p41">
                <a:extLst>
                  <a:ext uri="{FF2B5EF4-FFF2-40B4-BE49-F238E27FC236}">
                    <a16:creationId xmlns:a16="http://schemas.microsoft.com/office/drawing/2014/main" id="{3C3B5F4A-8B51-F99B-0CBA-64031B16E3AD}"/>
                  </a:ext>
                </a:extLst>
              </p:cNvPr>
              <p:cNvSpPr/>
              <p:nvPr/>
            </p:nvSpPr>
            <p:spPr>
              <a:xfrm>
                <a:off x="3420592" y="483438"/>
                <a:ext cx="623426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26645" h="6660" extrusionOk="0">
                    <a:moveTo>
                      <a:pt x="941" y="0"/>
                    </a:moveTo>
                    <a:cubicBezTo>
                      <a:pt x="558" y="0"/>
                      <a:pt x="223" y="300"/>
                      <a:pt x="78" y="733"/>
                    </a:cubicBezTo>
                    <a:cubicBezTo>
                      <a:pt x="53" y="806"/>
                      <a:pt x="35" y="883"/>
                      <a:pt x="21" y="964"/>
                    </a:cubicBezTo>
                    <a:cubicBezTo>
                      <a:pt x="7" y="1045"/>
                      <a:pt x="1" y="1129"/>
                      <a:pt x="1" y="1215"/>
                    </a:cubicBezTo>
                    <a:cubicBezTo>
                      <a:pt x="1" y="1801"/>
                      <a:pt x="177" y="2234"/>
                      <a:pt x="471" y="2569"/>
                    </a:cubicBezTo>
                    <a:cubicBezTo>
                      <a:pt x="763" y="2903"/>
                      <a:pt x="1170" y="3138"/>
                      <a:pt x="1632" y="3330"/>
                    </a:cubicBezTo>
                    <a:lnTo>
                      <a:pt x="8475" y="5968"/>
                    </a:lnTo>
                    <a:lnTo>
                      <a:pt x="9852" y="6499"/>
                    </a:lnTo>
                    <a:cubicBezTo>
                      <a:pt x="10436" y="6605"/>
                      <a:pt x="11025" y="6660"/>
                      <a:pt x="11614" y="6660"/>
                    </a:cubicBezTo>
                    <a:lnTo>
                      <a:pt x="15032" y="6660"/>
                    </a:lnTo>
                    <a:cubicBezTo>
                      <a:pt x="15621" y="6660"/>
                      <a:pt x="16210" y="6605"/>
                      <a:pt x="16793" y="6499"/>
                    </a:cubicBezTo>
                    <a:lnTo>
                      <a:pt x="18172" y="5968"/>
                    </a:lnTo>
                    <a:lnTo>
                      <a:pt x="25014" y="3330"/>
                    </a:lnTo>
                    <a:cubicBezTo>
                      <a:pt x="25476" y="3139"/>
                      <a:pt x="25884" y="2903"/>
                      <a:pt x="26175" y="2569"/>
                    </a:cubicBezTo>
                    <a:cubicBezTo>
                      <a:pt x="26469" y="2234"/>
                      <a:pt x="26645" y="1801"/>
                      <a:pt x="26645" y="1215"/>
                    </a:cubicBezTo>
                    <a:cubicBezTo>
                      <a:pt x="26645" y="1129"/>
                      <a:pt x="26639" y="1045"/>
                      <a:pt x="26624" y="964"/>
                    </a:cubicBezTo>
                    <a:cubicBezTo>
                      <a:pt x="26611" y="883"/>
                      <a:pt x="26593" y="806"/>
                      <a:pt x="26568" y="733"/>
                    </a:cubicBezTo>
                    <a:cubicBezTo>
                      <a:pt x="26423" y="300"/>
                      <a:pt x="26088" y="0"/>
                      <a:pt x="25704" y="0"/>
                    </a:cubicBezTo>
                    <a:cubicBezTo>
                      <a:pt x="25675" y="0"/>
                      <a:pt x="25645" y="2"/>
                      <a:pt x="25614" y="6"/>
                    </a:cubicBezTo>
                    <a:lnTo>
                      <a:pt x="16778" y="1585"/>
                    </a:lnTo>
                    <a:cubicBezTo>
                      <a:pt x="16205" y="1688"/>
                      <a:pt x="15627" y="1739"/>
                      <a:pt x="15050" y="1739"/>
                    </a:cubicBezTo>
                    <a:lnTo>
                      <a:pt x="11597" y="1739"/>
                    </a:lnTo>
                    <a:cubicBezTo>
                      <a:pt x="11020" y="1739"/>
                      <a:pt x="10442" y="1688"/>
                      <a:pt x="9869" y="1585"/>
                    </a:cubicBezTo>
                    <a:lnTo>
                      <a:pt x="1032" y="6"/>
                    </a:lnTo>
                    <a:cubicBezTo>
                      <a:pt x="1001" y="2"/>
                      <a:pt x="971" y="0"/>
                      <a:pt x="941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alpha val="142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  <p:sp>
          <p:nvSpPr>
            <p:cNvPr id="1098" name="Google Shape;1719;p41">
              <a:extLst>
                <a:ext uri="{FF2B5EF4-FFF2-40B4-BE49-F238E27FC236}">
                  <a16:creationId xmlns:a16="http://schemas.microsoft.com/office/drawing/2014/main" id="{4981D492-5C28-711D-74D0-71F86559037D}"/>
                </a:ext>
              </a:extLst>
            </p:cNvPr>
            <p:cNvSpPr/>
            <p:nvPr/>
          </p:nvSpPr>
          <p:spPr>
            <a:xfrm>
              <a:off x="3646191" y="513867"/>
              <a:ext cx="172229" cy="31413"/>
            </a:xfrm>
            <a:custGeom>
              <a:avLst/>
              <a:gdLst/>
              <a:ahLst/>
              <a:cxnLst/>
              <a:rect l="l" t="t" r="r" b="b"/>
              <a:pathLst>
                <a:path w="7361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7361" y="1340"/>
                  </a:lnTo>
                  <a:lnTo>
                    <a:pt x="7361" y="34"/>
                  </a:lnTo>
                  <a:cubicBezTo>
                    <a:pt x="7361" y="15"/>
                    <a:pt x="7345" y="0"/>
                    <a:pt x="7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099" name="Google Shape;1720;p41">
              <a:extLst>
                <a:ext uri="{FF2B5EF4-FFF2-40B4-BE49-F238E27FC236}">
                  <a16:creationId xmlns:a16="http://schemas.microsoft.com/office/drawing/2014/main" id="{A3E51748-0DD3-90EF-0E0F-15A1B04E9F68}"/>
                </a:ext>
              </a:extLst>
            </p:cNvPr>
            <p:cNvSpPr/>
            <p:nvPr/>
          </p:nvSpPr>
          <p:spPr>
            <a:xfrm>
              <a:off x="4115615" y="580113"/>
              <a:ext cx="52293" cy="31202"/>
            </a:xfrm>
            <a:custGeom>
              <a:avLst/>
              <a:gdLst/>
              <a:ahLst/>
              <a:cxnLst/>
              <a:rect l="l" t="t" r="r" b="b"/>
              <a:pathLst>
                <a:path w="2235" h="1332" extrusionOk="0">
                  <a:moveTo>
                    <a:pt x="0" y="0"/>
                  </a:moveTo>
                  <a:lnTo>
                    <a:pt x="0" y="982"/>
                  </a:lnTo>
                  <a:cubicBezTo>
                    <a:pt x="0" y="1035"/>
                    <a:pt x="11" y="1085"/>
                    <a:pt x="32" y="1129"/>
                  </a:cubicBezTo>
                  <a:cubicBezTo>
                    <a:pt x="87" y="1250"/>
                    <a:pt x="211" y="1332"/>
                    <a:pt x="348" y="1332"/>
                  </a:cubicBezTo>
                  <a:cubicBezTo>
                    <a:pt x="374" y="1332"/>
                    <a:pt x="401" y="1329"/>
                    <a:pt x="428" y="1322"/>
                  </a:cubicBezTo>
                  <a:lnTo>
                    <a:pt x="1981" y="827"/>
                  </a:lnTo>
                  <a:cubicBezTo>
                    <a:pt x="1995" y="823"/>
                    <a:pt x="2010" y="818"/>
                    <a:pt x="2025" y="813"/>
                  </a:cubicBezTo>
                  <a:cubicBezTo>
                    <a:pt x="2150" y="765"/>
                    <a:pt x="2235" y="642"/>
                    <a:pt x="2235" y="505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0" name="Google Shape;1721;p41">
              <a:extLst>
                <a:ext uri="{FF2B5EF4-FFF2-40B4-BE49-F238E27FC236}">
                  <a16:creationId xmlns:a16="http://schemas.microsoft.com/office/drawing/2014/main" id="{1290081B-763F-1D26-A872-F28D35B75067}"/>
                </a:ext>
              </a:extLst>
            </p:cNvPr>
            <p:cNvSpPr/>
            <p:nvPr/>
          </p:nvSpPr>
          <p:spPr>
            <a:xfrm>
              <a:off x="4104267" y="564184"/>
              <a:ext cx="71152" cy="42423"/>
            </a:xfrm>
            <a:custGeom>
              <a:avLst/>
              <a:gdLst/>
              <a:ahLst/>
              <a:cxnLst/>
              <a:rect l="l" t="t" r="r" b="b"/>
              <a:pathLst>
                <a:path w="3041" h="1811" extrusionOk="0">
                  <a:moveTo>
                    <a:pt x="0" y="1"/>
                  </a:moveTo>
                  <a:lnTo>
                    <a:pt x="0" y="1337"/>
                  </a:lnTo>
                  <a:cubicBezTo>
                    <a:pt x="0" y="1604"/>
                    <a:pt x="219" y="1811"/>
                    <a:pt x="473" y="1811"/>
                  </a:cubicBezTo>
                  <a:cubicBezTo>
                    <a:pt x="487" y="1811"/>
                    <a:pt x="502" y="1810"/>
                    <a:pt x="516" y="1809"/>
                  </a:cubicBezTo>
                  <a:cubicBezTo>
                    <a:pt x="539" y="1806"/>
                    <a:pt x="561" y="1802"/>
                    <a:pt x="584" y="1797"/>
                  </a:cubicBezTo>
                  <a:lnTo>
                    <a:pt x="2552" y="1170"/>
                  </a:lnTo>
                  <a:lnTo>
                    <a:pt x="2695" y="1124"/>
                  </a:lnTo>
                  <a:cubicBezTo>
                    <a:pt x="2703" y="1123"/>
                    <a:pt x="2712" y="1120"/>
                    <a:pt x="2720" y="1117"/>
                  </a:cubicBezTo>
                  <a:cubicBezTo>
                    <a:pt x="2910" y="1061"/>
                    <a:pt x="3041" y="887"/>
                    <a:pt x="3041" y="687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1" name="Google Shape;1722;p41">
              <a:extLst>
                <a:ext uri="{FF2B5EF4-FFF2-40B4-BE49-F238E27FC236}">
                  <a16:creationId xmlns:a16="http://schemas.microsoft.com/office/drawing/2014/main" id="{3FA1469C-7CEB-BBDC-2E40-337DF5905DE0}"/>
                </a:ext>
              </a:extLst>
            </p:cNvPr>
            <p:cNvSpPr/>
            <p:nvPr/>
          </p:nvSpPr>
          <p:spPr>
            <a:xfrm>
              <a:off x="3678901" y="810428"/>
              <a:ext cx="107628" cy="17241"/>
            </a:xfrm>
            <a:custGeom>
              <a:avLst/>
              <a:gdLst/>
              <a:ahLst/>
              <a:cxnLst/>
              <a:rect l="l" t="t" r="r" b="b"/>
              <a:pathLst>
                <a:path w="4600" h="736" extrusionOk="0">
                  <a:moveTo>
                    <a:pt x="0" y="1"/>
                  </a:moveTo>
                  <a:lnTo>
                    <a:pt x="0" y="717"/>
                  </a:lnTo>
                  <a:cubicBezTo>
                    <a:pt x="0" y="728"/>
                    <a:pt x="7" y="736"/>
                    <a:pt x="17" y="736"/>
                  </a:cubicBezTo>
                  <a:lnTo>
                    <a:pt x="4580" y="736"/>
                  </a:lnTo>
                  <a:cubicBezTo>
                    <a:pt x="4590" y="736"/>
                    <a:pt x="4598" y="728"/>
                    <a:pt x="4600" y="717"/>
                  </a:cubicBezTo>
                  <a:lnTo>
                    <a:pt x="4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2" name="Google Shape;1723;p41">
              <a:extLst>
                <a:ext uri="{FF2B5EF4-FFF2-40B4-BE49-F238E27FC236}">
                  <a16:creationId xmlns:a16="http://schemas.microsoft.com/office/drawing/2014/main" id="{D3F9D2E2-5EB1-F888-074D-D670E0D19215}"/>
                </a:ext>
              </a:extLst>
            </p:cNvPr>
            <p:cNvSpPr/>
            <p:nvPr/>
          </p:nvSpPr>
          <p:spPr>
            <a:xfrm>
              <a:off x="3662967" y="720569"/>
              <a:ext cx="139449" cy="92810"/>
            </a:xfrm>
            <a:custGeom>
              <a:avLst/>
              <a:gdLst/>
              <a:ahLst/>
              <a:cxnLst/>
              <a:rect l="l" t="t" r="r" b="b"/>
              <a:pathLst>
                <a:path w="5960" h="3962" extrusionOk="0">
                  <a:moveTo>
                    <a:pt x="39" y="1"/>
                  </a:moveTo>
                  <a:cubicBezTo>
                    <a:pt x="19" y="1"/>
                    <a:pt x="0" y="17"/>
                    <a:pt x="0" y="40"/>
                  </a:cubicBezTo>
                  <a:lnTo>
                    <a:pt x="0" y="3923"/>
                  </a:lnTo>
                  <a:cubicBezTo>
                    <a:pt x="0" y="3943"/>
                    <a:pt x="16" y="3962"/>
                    <a:pt x="39" y="3962"/>
                  </a:cubicBezTo>
                  <a:lnTo>
                    <a:pt x="5922" y="3962"/>
                  </a:lnTo>
                  <a:cubicBezTo>
                    <a:pt x="5942" y="3962"/>
                    <a:pt x="5960" y="3943"/>
                    <a:pt x="5960" y="3923"/>
                  </a:cubicBezTo>
                  <a:lnTo>
                    <a:pt x="5960" y="40"/>
                  </a:lnTo>
                  <a:cubicBezTo>
                    <a:pt x="5960" y="19"/>
                    <a:pt x="5943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3" name="Google Shape;1724;p41">
              <a:extLst>
                <a:ext uri="{FF2B5EF4-FFF2-40B4-BE49-F238E27FC236}">
                  <a16:creationId xmlns:a16="http://schemas.microsoft.com/office/drawing/2014/main" id="{118E6595-92A8-2B32-01BB-7953371B108E}"/>
                </a:ext>
              </a:extLst>
            </p:cNvPr>
            <p:cNvSpPr/>
            <p:nvPr/>
          </p:nvSpPr>
          <p:spPr>
            <a:xfrm>
              <a:off x="3670782" y="725793"/>
              <a:ext cx="123796" cy="82362"/>
            </a:xfrm>
            <a:custGeom>
              <a:avLst/>
              <a:gdLst/>
              <a:ahLst/>
              <a:cxnLst/>
              <a:rect l="l" t="t" r="r" b="b"/>
              <a:pathLst>
                <a:path w="5291" h="3516" extrusionOk="0">
                  <a:moveTo>
                    <a:pt x="35" y="0"/>
                  </a:moveTo>
                  <a:cubicBezTo>
                    <a:pt x="16" y="0"/>
                    <a:pt x="0" y="16"/>
                    <a:pt x="0" y="34"/>
                  </a:cubicBezTo>
                  <a:lnTo>
                    <a:pt x="0" y="3480"/>
                  </a:lnTo>
                  <a:cubicBezTo>
                    <a:pt x="0" y="3500"/>
                    <a:pt x="16" y="3515"/>
                    <a:pt x="35" y="3515"/>
                  </a:cubicBezTo>
                  <a:lnTo>
                    <a:pt x="5255" y="3515"/>
                  </a:lnTo>
                  <a:cubicBezTo>
                    <a:pt x="5275" y="3515"/>
                    <a:pt x="5290" y="3500"/>
                    <a:pt x="5290" y="3480"/>
                  </a:cubicBezTo>
                  <a:lnTo>
                    <a:pt x="5290" y="34"/>
                  </a:lnTo>
                  <a:cubicBezTo>
                    <a:pt x="5290" y="16"/>
                    <a:pt x="5275" y="0"/>
                    <a:pt x="5255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4" name="Google Shape;1725;p41">
              <a:extLst>
                <a:ext uri="{FF2B5EF4-FFF2-40B4-BE49-F238E27FC236}">
                  <a16:creationId xmlns:a16="http://schemas.microsoft.com/office/drawing/2014/main" id="{6B5E46EB-C852-6355-A731-4A4689BAFA99}"/>
                </a:ext>
              </a:extLst>
            </p:cNvPr>
            <p:cNvSpPr/>
            <p:nvPr/>
          </p:nvSpPr>
          <p:spPr>
            <a:xfrm>
              <a:off x="3709809" y="784846"/>
              <a:ext cx="45695" cy="6653"/>
            </a:xfrm>
            <a:custGeom>
              <a:avLst/>
              <a:gdLst/>
              <a:ahLst/>
              <a:cxnLst/>
              <a:rect l="l" t="t" r="r" b="b"/>
              <a:pathLst>
                <a:path w="1953" h="284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281"/>
                    <a:pt x="3" y="283"/>
                    <a:pt x="7" y="283"/>
                  </a:cubicBezTo>
                  <a:lnTo>
                    <a:pt x="1946" y="283"/>
                  </a:lnTo>
                  <a:cubicBezTo>
                    <a:pt x="1951" y="283"/>
                    <a:pt x="1953" y="281"/>
                    <a:pt x="1953" y="277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5" name="Google Shape;1726;p41">
              <a:extLst>
                <a:ext uri="{FF2B5EF4-FFF2-40B4-BE49-F238E27FC236}">
                  <a16:creationId xmlns:a16="http://schemas.microsoft.com/office/drawing/2014/main" id="{0BEC96CA-E21F-126A-EA91-B194FABD2C17}"/>
                </a:ext>
              </a:extLst>
            </p:cNvPr>
            <p:cNvSpPr/>
            <p:nvPr/>
          </p:nvSpPr>
          <p:spPr>
            <a:xfrm>
              <a:off x="3714465" y="715275"/>
              <a:ext cx="36383" cy="5294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6" name="Google Shape;1727;p41">
              <a:extLst>
                <a:ext uri="{FF2B5EF4-FFF2-40B4-BE49-F238E27FC236}">
                  <a16:creationId xmlns:a16="http://schemas.microsoft.com/office/drawing/2014/main" id="{329F07A2-338F-B09F-99F8-6952F97BE5AA}"/>
                </a:ext>
              </a:extLst>
            </p:cNvPr>
            <p:cNvSpPr/>
            <p:nvPr/>
          </p:nvSpPr>
          <p:spPr>
            <a:xfrm>
              <a:off x="3693688" y="732516"/>
              <a:ext cx="78077" cy="68846"/>
            </a:xfrm>
            <a:custGeom>
              <a:avLst/>
              <a:gdLst/>
              <a:ahLst/>
              <a:cxnLst/>
              <a:rect l="l" t="t" r="r" b="b"/>
              <a:pathLst>
                <a:path w="3337" h="2939" extrusionOk="0">
                  <a:moveTo>
                    <a:pt x="1668" y="0"/>
                  </a:moveTo>
                  <a:cubicBezTo>
                    <a:pt x="1481" y="0"/>
                    <a:pt x="1290" y="36"/>
                    <a:pt x="1106" y="112"/>
                  </a:cubicBezTo>
                  <a:cubicBezTo>
                    <a:pt x="357" y="422"/>
                    <a:pt x="1" y="1282"/>
                    <a:pt x="312" y="2031"/>
                  </a:cubicBezTo>
                  <a:cubicBezTo>
                    <a:pt x="546" y="2597"/>
                    <a:pt x="1094" y="2939"/>
                    <a:pt x="1671" y="2939"/>
                  </a:cubicBezTo>
                  <a:cubicBezTo>
                    <a:pt x="1858" y="2939"/>
                    <a:pt x="2048" y="2903"/>
                    <a:pt x="2231" y="2827"/>
                  </a:cubicBezTo>
                  <a:cubicBezTo>
                    <a:pt x="2981" y="2516"/>
                    <a:pt x="3337" y="1657"/>
                    <a:pt x="3026" y="907"/>
                  </a:cubicBezTo>
                  <a:cubicBezTo>
                    <a:pt x="2792" y="342"/>
                    <a:pt x="224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7" name="Google Shape;1728;p41">
              <a:extLst>
                <a:ext uri="{FF2B5EF4-FFF2-40B4-BE49-F238E27FC236}">
                  <a16:creationId xmlns:a16="http://schemas.microsoft.com/office/drawing/2014/main" id="{D3263FD5-A14E-8172-5E2A-9F4B483317FC}"/>
                </a:ext>
              </a:extLst>
            </p:cNvPr>
            <p:cNvSpPr/>
            <p:nvPr/>
          </p:nvSpPr>
          <p:spPr>
            <a:xfrm>
              <a:off x="3708381" y="742636"/>
              <a:ext cx="48643" cy="48677"/>
            </a:xfrm>
            <a:custGeom>
              <a:avLst/>
              <a:gdLst/>
              <a:ahLst/>
              <a:cxnLst/>
              <a:rect l="l" t="t" r="r" b="b"/>
              <a:pathLst>
                <a:path w="2079" h="2078" extrusionOk="0">
                  <a:moveTo>
                    <a:pt x="1038" y="0"/>
                  </a:moveTo>
                  <a:cubicBezTo>
                    <a:pt x="465" y="0"/>
                    <a:pt x="0" y="464"/>
                    <a:pt x="0" y="1038"/>
                  </a:cubicBezTo>
                  <a:cubicBezTo>
                    <a:pt x="0" y="1335"/>
                    <a:pt x="124" y="1601"/>
                    <a:pt x="321" y="1790"/>
                  </a:cubicBezTo>
                  <a:cubicBezTo>
                    <a:pt x="380" y="1844"/>
                    <a:pt x="442" y="1893"/>
                    <a:pt x="511" y="1934"/>
                  </a:cubicBezTo>
                  <a:cubicBezTo>
                    <a:pt x="662" y="2023"/>
                    <a:pt x="836" y="2074"/>
                    <a:pt x="1022" y="2077"/>
                  </a:cubicBezTo>
                  <a:lnTo>
                    <a:pt x="1038" y="2077"/>
                  </a:lnTo>
                  <a:cubicBezTo>
                    <a:pt x="1613" y="2077"/>
                    <a:pt x="2078" y="1613"/>
                    <a:pt x="2078" y="1038"/>
                  </a:cubicBezTo>
                  <a:cubicBezTo>
                    <a:pt x="2078" y="797"/>
                    <a:pt x="1996" y="577"/>
                    <a:pt x="1859" y="401"/>
                  </a:cubicBezTo>
                  <a:cubicBezTo>
                    <a:pt x="1749" y="260"/>
                    <a:pt x="1603" y="149"/>
                    <a:pt x="1437" y="79"/>
                  </a:cubicBezTo>
                  <a:cubicBezTo>
                    <a:pt x="1364" y="50"/>
                    <a:pt x="1288" y="27"/>
                    <a:pt x="1208" y="14"/>
                  </a:cubicBezTo>
                  <a:cubicBezTo>
                    <a:pt x="1152" y="6"/>
                    <a:pt x="1096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8" name="Google Shape;1729;p41">
              <a:extLst>
                <a:ext uri="{FF2B5EF4-FFF2-40B4-BE49-F238E27FC236}">
                  <a16:creationId xmlns:a16="http://schemas.microsoft.com/office/drawing/2014/main" id="{35508E58-20DF-FB79-1424-8BC848F01884}"/>
                </a:ext>
              </a:extLst>
            </p:cNvPr>
            <p:cNvSpPr/>
            <p:nvPr/>
          </p:nvSpPr>
          <p:spPr>
            <a:xfrm>
              <a:off x="3702321" y="736545"/>
              <a:ext cx="60717" cy="60811"/>
            </a:xfrm>
            <a:custGeom>
              <a:avLst/>
              <a:gdLst/>
              <a:ahLst/>
              <a:cxnLst/>
              <a:rect l="l" t="t" r="r" b="b"/>
              <a:pathLst>
                <a:path w="2595" h="2596" extrusionOk="0">
                  <a:moveTo>
                    <a:pt x="1297" y="127"/>
                  </a:moveTo>
                  <a:cubicBezTo>
                    <a:pt x="1943" y="127"/>
                    <a:pt x="2469" y="652"/>
                    <a:pt x="2469" y="1298"/>
                  </a:cubicBezTo>
                  <a:cubicBezTo>
                    <a:pt x="2469" y="1944"/>
                    <a:pt x="1943" y="2470"/>
                    <a:pt x="1297" y="2470"/>
                  </a:cubicBezTo>
                  <a:cubicBezTo>
                    <a:pt x="651" y="2470"/>
                    <a:pt x="126" y="1944"/>
                    <a:pt x="126" y="1298"/>
                  </a:cubicBezTo>
                  <a:cubicBezTo>
                    <a:pt x="126" y="652"/>
                    <a:pt x="651" y="127"/>
                    <a:pt x="1297" y="127"/>
                  </a:cubicBezTo>
                  <a:close/>
                  <a:moveTo>
                    <a:pt x="1297" y="1"/>
                  </a:moveTo>
                  <a:cubicBezTo>
                    <a:pt x="581" y="1"/>
                    <a:pt x="0" y="583"/>
                    <a:pt x="0" y="1298"/>
                  </a:cubicBezTo>
                  <a:cubicBezTo>
                    <a:pt x="0" y="2014"/>
                    <a:pt x="583" y="2596"/>
                    <a:pt x="1297" y="2596"/>
                  </a:cubicBezTo>
                  <a:cubicBezTo>
                    <a:pt x="2013" y="2596"/>
                    <a:pt x="2595" y="2014"/>
                    <a:pt x="2595" y="1298"/>
                  </a:cubicBezTo>
                  <a:cubicBezTo>
                    <a:pt x="2595" y="583"/>
                    <a:pt x="2012" y="1"/>
                    <a:pt x="129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09" name="Google Shape;1730;p41">
              <a:extLst>
                <a:ext uri="{FF2B5EF4-FFF2-40B4-BE49-F238E27FC236}">
                  <a16:creationId xmlns:a16="http://schemas.microsoft.com/office/drawing/2014/main" id="{57729A94-CD81-208D-EBAA-7400A76AD255}"/>
                </a:ext>
              </a:extLst>
            </p:cNvPr>
            <p:cNvSpPr/>
            <p:nvPr/>
          </p:nvSpPr>
          <p:spPr>
            <a:xfrm>
              <a:off x="3802393" y="744229"/>
              <a:ext cx="11488" cy="45491"/>
            </a:xfrm>
            <a:custGeom>
              <a:avLst/>
              <a:gdLst/>
              <a:ahLst/>
              <a:cxnLst/>
              <a:rect l="l" t="t" r="r" b="b"/>
              <a:pathLst>
                <a:path w="4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480" y="1941"/>
                  </a:lnTo>
                  <a:cubicBezTo>
                    <a:pt x="486" y="1941"/>
                    <a:pt x="491" y="1936"/>
                    <a:pt x="491" y="1928"/>
                  </a:cubicBezTo>
                  <a:lnTo>
                    <a:pt x="491" y="11"/>
                  </a:lnTo>
                  <a:cubicBezTo>
                    <a:pt x="491" y="5"/>
                    <a:pt x="486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0" name="Google Shape;1731;p41">
              <a:extLst>
                <a:ext uri="{FF2B5EF4-FFF2-40B4-BE49-F238E27FC236}">
                  <a16:creationId xmlns:a16="http://schemas.microsoft.com/office/drawing/2014/main" id="{B10A5787-8AA4-5B5A-5410-14879BE82124}"/>
                </a:ext>
              </a:extLst>
            </p:cNvPr>
            <p:cNvSpPr/>
            <p:nvPr/>
          </p:nvSpPr>
          <p:spPr>
            <a:xfrm>
              <a:off x="3813857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272" y="1098"/>
                  </a:lnTo>
                  <a:cubicBezTo>
                    <a:pt x="275" y="1098"/>
                    <a:pt x="278" y="1096"/>
                    <a:pt x="278" y="1092"/>
                  </a:cubicBezTo>
                  <a:lnTo>
                    <a:pt x="278" y="8"/>
                  </a:lnTo>
                  <a:cubicBezTo>
                    <a:pt x="278" y="4"/>
                    <a:pt x="275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1" name="Google Shape;1732;p41">
              <a:extLst>
                <a:ext uri="{FF2B5EF4-FFF2-40B4-BE49-F238E27FC236}">
                  <a16:creationId xmlns:a16="http://schemas.microsoft.com/office/drawing/2014/main" id="{049DCDD4-6884-6702-F6F9-25C093E1EAFA}"/>
                </a:ext>
              </a:extLst>
            </p:cNvPr>
            <p:cNvSpPr/>
            <p:nvPr/>
          </p:nvSpPr>
          <p:spPr>
            <a:xfrm>
              <a:off x="3645021" y="754090"/>
              <a:ext cx="6505" cy="25721"/>
            </a:xfrm>
            <a:custGeom>
              <a:avLst/>
              <a:gdLst/>
              <a:ahLst/>
              <a:cxnLst/>
              <a:rect l="l" t="t" r="r" b="b"/>
              <a:pathLst>
                <a:path w="278" h="1098" extrusionOk="0">
                  <a:moveTo>
                    <a:pt x="7" y="1"/>
                  </a:moveTo>
                  <a:cubicBezTo>
                    <a:pt x="3" y="1"/>
                    <a:pt x="1" y="4"/>
                    <a:pt x="1" y="8"/>
                  </a:cubicBezTo>
                  <a:lnTo>
                    <a:pt x="1" y="1092"/>
                  </a:lnTo>
                  <a:cubicBezTo>
                    <a:pt x="1" y="1096"/>
                    <a:pt x="3" y="1098"/>
                    <a:pt x="7" y="1098"/>
                  </a:cubicBezTo>
                  <a:lnTo>
                    <a:pt x="278" y="1098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2" name="Google Shape;1733;p41">
              <a:extLst>
                <a:ext uri="{FF2B5EF4-FFF2-40B4-BE49-F238E27FC236}">
                  <a16:creationId xmlns:a16="http://schemas.microsoft.com/office/drawing/2014/main" id="{F8CBF171-F83B-ED47-F7BC-DFD788D2D592}"/>
                </a:ext>
              </a:extLst>
            </p:cNvPr>
            <p:cNvSpPr/>
            <p:nvPr/>
          </p:nvSpPr>
          <p:spPr>
            <a:xfrm>
              <a:off x="3651455" y="744229"/>
              <a:ext cx="11535" cy="45491"/>
            </a:xfrm>
            <a:custGeom>
              <a:avLst/>
              <a:gdLst/>
              <a:ahLst/>
              <a:cxnLst/>
              <a:rect l="l" t="t" r="r" b="b"/>
              <a:pathLst>
                <a:path w="493" h="1942" extrusionOk="0">
                  <a:moveTo>
                    <a:pt x="14" y="0"/>
                  </a:moveTo>
                  <a:cubicBezTo>
                    <a:pt x="8" y="0"/>
                    <a:pt x="3" y="5"/>
                    <a:pt x="3" y="11"/>
                  </a:cubicBezTo>
                  <a:lnTo>
                    <a:pt x="3" y="1928"/>
                  </a:lnTo>
                  <a:cubicBezTo>
                    <a:pt x="1" y="1936"/>
                    <a:pt x="8" y="1941"/>
                    <a:pt x="14" y="1941"/>
                  </a:cubicBezTo>
                  <a:lnTo>
                    <a:pt x="492" y="194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3" name="Google Shape;1734;p41">
              <a:extLst>
                <a:ext uri="{FF2B5EF4-FFF2-40B4-BE49-F238E27FC236}">
                  <a16:creationId xmlns:a16="http://schemas.microsoft.com/office/drawing/2014/main" id="{8B61EC89-66AA-9787-866A-0475E43081EA}"/>
                </a:ext>
              </a:extLst>
            </p:cNvPr>
            <p:cNvSpPr/>
            <p:nvPr/>
          </p:nvSpPr>
          <p:spPr>
            <a:xfrm>
              <a:off x="3552905" y="556688"/>
              <a:ext cx="358730" cy="151958"/>
            </a:xfrm>
            <a:custGeom>
              <a:avLst/>
              <a:gdLst/>
              <a:ahLst/>
              <a:cxnLst/>
              <a:rect l="l" t="t" r="r" b="b"/>
              <a:pathLst>
                <a:path w="15332" h="6487" extrusionOk="0">
                  <a:moveTo>
                    <a:pt x="1" y="1"/>
                  </a:moveTo>
                  <a:lnTo>
                    <a:pt x="1" y="3657"/>
                  </a:lnTo>
                  <a:cubicBezTo>
                    <a:pt x="1" y="3853"/>
                    <a:pt x="22" y="4043"/>
                    <a:pt x="63" y="4230"/>
                  </a:cubicBezTo>
                  <a:cubicBezTo>
                    <a:pt x="111" y="4441"/>
                    <a:pt x="184" y="4645"/>
                    <a:pt x="279" y="4836"/>
                  </a:cubicBezTo>
                  <a:cubicBezTo>
                    <a:pt x="598" y="5476"/>
                    <a:pt x="1172" y="5976"/>
                    <a:pt x="1890" y="6192"/>
                  </a:cubicBezTo>
                  <a:lnTo>
                    <a:pt x="2225" y="6292"/>
                  </a:lnTo>
                  <a:cubicBezTo>
                    <a:pt x="3140" y="6421"/>
                    <a:pt x="4063" y="6486"/>
                    <a:pt x="4987" y="6486"/>
                  </a:cubicBezTo>
                  <a:lnTo>
                    <a:pt x="10345" y="6486"/>
                  </a:lnTo>
                  <a:cubicBezTo>
                    <a:pt x="11269" y="6486"/>
                    <a:pt x="12194" y="6422"/>
                    <a:pt x="13107" y="6292"/>
                  </a:cubicBezTo>
                  <a:lnTo>
                    <a:pt x="13442" y="6192"/>
                  </a:lnTo>
                  <a:cubicBezTo>
                    <a:pt x="14161" y="5979"/>
                    <a:pt x="14734" y="5477"/>
                    <a:pt x="15053" y="4836"/>
                  </a:cubicBezTo>
                  <a:cubicBezTo>
                    <a:pt x="15149" y="4645"/>
                    <a:pt x="15222" y="4442"/>
                    <a:pt x="15268" y="4230"/>
                  </a:cubicBezTo>
                  <a:cubicBezTo>
                    <a:pt x="15309" y="4043"/>
                    <a:pt x="15332" y="3853"/>
                    <a:pt x="15332" y="3657"/>
                  </a:cubicBezTo>
                  <a:lnTo>
                    <a:pt x="15332" y="1"/>
                  </a:lnTo>
                  <a:lnTo>
                    <a:pt x="13081" y="312"/>
                  </a:lnTo>
                  <a:cubicBezTo>
                    <a:pt x="12183" y="436"/>
                    <a:pt x="11278" y="499"/>
                    <a:pt x="10371" y="499"/>
                  </a:cubicBezTo>
                  <a:lnTo>
                    <a:pt x="4959" y="499"/>
                  </a:lnTo>
                  <a:cubicBezTo>
                    <a:pt x="4053" y="499"/>
                    <a:pt x="3148" y="436"/>
                    <a:pt x="2251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4" name="Google Shape;1735;p41">
              <a:extLst>
                <a:ext uri="{FF2B5EF4-FFF2-40B4-BE49-F238E27FC236}">
                  <a16:creationId xmlns:a16="http://schemas.microsoft.com/office/drawing/2014/main" id="{DBA2B538-0EFD-52D4-832D-FD7289096958}"/>
                </a:ext>
              </a:extLst>
            </p:cNvPr>
            <p:cNvSpPr/>
            <p:nvPr/>
          </p:nvSpPr>
          <p:spPr>
            <a:xfrm>
              <a:off x="3299206" y="577630"/>
              <a:ext cx="52317" cy="31226"/>
            </a:xfrm>
            <a:custGeom>
              <a:avLst/>
              <a:gdLst/>
              <a:ahLst/>
              <a:cxnLst/>
              <a:rect l="l" t="t" r="r" b="b"/>
              <a:pathLst>
                <a:path w="2236" h="1333" extrusionOk="0">
                  <a:moveTo>
                    <a:pt x="1" y="1"/>
                  </a:moveTo>
                  <a:lnTo>
                    <a:pt x="1" y="506"/>
                  </a:lnTo>
                  <a:cubicBezTo>
                    <a:pt x="1" y="567"/>
                    <a:pt x="16" y="623"/>
                    <a:pt x="45" y="672"/>
                  </a:cubicBezTo>
                  <a:cubicBezTo>
                    <a:pt x="90" y="748"/>
                    <a:pt x="164" y="806"/>
                    <a:pt x="255" y="828"/>
                  </a:cubicBezTo>
                  <a:lnTo>
                    <a:pt x="480" y="900"/>
                  </a:lnTo>
                  <a:lnTo>
                    <a:pt x="1808" y="1323"/>
                  </a:lnTo>
                  <a:cubicBezTo>
                    <a:pt x="1835" y="1329"/>
                    <a:pt x="1862" y="1332"/>
                    <a:pt x="1888" y="1332"/>
                  </a:cubicBezTo>
                  <a:cubicBezTo>
                    <a:pt x="2025" y="1332"/>
                    <a:pt x="2148" y="1251"/>
                    <a:pt x="2204" y="1129"/>
                  </a:cubicBezTo>
                  <a:cubicBezTo>
                    <a:pt x="2224" y="1085"/>
                    <a:pt x="2235" y="1036"/>
                    <a:pt x="2235" y="983"/>
                  </a:cubicBezTo>
                  <a:lnTo>
                    <a:pt x="2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5" name="Google Shape;1736;p41">
              <a:extLst>
                <a:ext uri="{FF2B5EF4-FFF2-40B4-BE49-F238E27FC236}">
                  <a16:creationId xmlns:a16="http://schemas.microsoft.com/office/drawing/2014/main" id="{AB956108-979A-B9A8-3646-C572981690DB}"/>
                </a:ext>
              </a:extLst>
            </p:cNvPr>
            <p:cNvSpPr/>
            <p:nvPr/>
          </p:nvSpPr>
          <p:spPr>
            <a:xfrm>
              <a:off x="3291602" y="561724"/>
              <a:ext cx="71199" cy="42399"/>
            </a:xfrm>
            <a:custGeom>
              <a:avLst/>
              <a:gdLst/>
              <a:ahLst/>
              <a:cxnLst/>
              <a:rect l="l" t="t" r="r" b="b"/>
              <a:pathLst>
                <a:path w="3043" h="1810" extrusionOk="0">
                  <a:moveTo>
                    <a:pt x="1" y="1"/>
                  </a:moveTo>
                  <a:lnTo>
                    <a:pt x="1" y="687"/>
                  </a:lnTo>
                  <a:cubicBezTo>
                    <a:pt x="1" y="887"/>
                    <a:pt x="133" y="1062"/>
                    <a:pt x="323" y="1118"/>
                  </a:cubicBezTo>
                  <a:cubicBezTo>
                    <a:pt x="331" y="1120"/>
                    <a:pt x="339" y="1121"/>
                    <a:pt x="346" y="1124"/>
                  </a:cubicBezTo>
                  <a:lnTo>
                    <a:pt x="759" y="1254"/>
                  </a:lnTo>
                  <a:lnTo>
                    <a:pt x="2459" y="1797"/>
                  </a:lnTo>
                  <a:cubicBezTo>
                    <a:pt x="2482" y="1803"/>
                    <a:pt x="2505" y="1807"/>
                    <a:pt x="2528" y="1808"/>
                  </a:cubicBezTo>
                  <a:cubicBezTo>
                    <a:pt x="2542" y="1809"/>
                    <a:pt x="2556" y="1810"/>
                    <a:pt x="2570" y="1810"/>
                  </a:cubicBezTo>
                  <a:cubicBezTo>
                    <a:pt x="2824" y="1810"/>
                    <a:pt x="3042" y="1603"/>
                    <a:pt x="3042" y="1336"/>
                  </a:cubicBezTo>
                  <a:lnTo>
                    <a:pt x="3042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6" name="Google Shape;1737;p41">
              <a:extLst>
                <a:ext uri="{FF2B5EF4-FFF2-40B4-BE49-F238E27FC236}">
                  <a16:creationId xmlns:a16="http://schemas.microsoft.com/office/drawing/2014/main" id="{FB65BB1A-BC73-0D38-2B08-CA04FBA1B7A8}"/>
                </a:ext>
              </a:extLst>
            </p:cNvPr>
            <p:cNvSpPr/>
            <p:nvPr/>
          </p:nvSpPr>
          <p:spPr>
            <a:xfrm>
              <a:off x="3666804" y="513867"/>
              <a:ext cx="131003" cy="31413"/>
            </a:xfrm>
            <a:custGeom>
              <a:avLst/>
              <a:gdLst/>
              <a:ahLst/>
              <a:cxnLst/>
              <a:rect l="l" t="t" r="r" b="b"/>
              <a:pathLst>
                <a:path w="5599" h="1341" extrusionOk="0">
                  <a:moveTo>
                    <a:pt x="34" y="0"/>
                  </a:moveTo>
                  <a:cubicBezTo>
                    <a:pt x="16" y="0"/>
                    <a:pt x="0" y="15"/>
                    <a:pt x="0" y="34"/>
                  </a:cubicBezTo>
                  <a:lnTo>
                    <a:pt x="0" y="1340"/>
                  </a:lnTo>
                  <a:lnTo>
                    <a:pt x="5599" y="1340"/>
                  </a:lnTo>
                  <a:lnTo>
                    <a:pt x="5599" y="34"/>
                  </a:lnTo>
                  <a:cubicBezTo>
                    <a:pt x="5599" y="15"/>
                    <a:pt x="5583" y="0"/>
                    <a:pt x="5565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7" name="Google Shape;1738;p41">
              <a:extLst>
                <a:ext uri="{FF2B5EF4-FFF2-40B4-BE49-F238E27FC236}">
                  <a16:creationId xmlns:a16="http://schemas.microsoft.com/office/drawing/2014/main" id="{D1DA27A4-D584-F09D-0A81-D325E88CEF7B}"/>
                </a:ext>
              </a:extLst>
            </p:cNvPr>
            <p:cNvSpPr/>
            <p:nvPr/>
          </p:nvSpPr>
          <p:spPr>
            <a:xfrm>
              <a:off x="4125161" y="401615"/>
              <a:ext cx="155547" cy="12649"/>
            </a:xfrm>
            <a:custGeom>
              <a:avLst/>
              <a:gdLst/>
              <a:ahLst/>
              <a:cxnLst/>
              <a:rect l="l" t="t" r="r" b="b"/>
              <a:pathLst>
                <a:path w="6648" h="540" extrusionOk="0">
                  <a:moveTo>
                    <a:pt x="122" y="1"/>
                  </a:moveTo>
                  <a:cubicBezTo>
                    <a:pt x="56" y="1"/>
                    <a:pt x="2" y="54"/>
                    <a:pt x="0" y="123"/>
                  </a:cubicBezTo>
                  <a:lnTo>
                    <a:pt x="0" y="143"/>
                  </a:lnTo>
                  <a:cubicBezTo>
                    <a:pt x="0" y="339"/>
                    <a:pt x="158" y="499"/>
                    <a:pt x="356" y="503"/>
                  </a:cubicBezTo>
                  <a:cubicBezTo>
                    <a:pt x="1072" y="515"/>
                    <a:pt x="2369" y="539"/>
                    <a:pt x="3494" y="539"/>
                  </a:cubicBezTo>
                  <a:cubicBezTo>
                    <a:pt x="4234" y="539"/>
                    <a:pt x="4899" y="529"/>
                    <a:pt x="5275" y="497"/>
                  </a:cubicBezTo>
                  <a:cubicBezTo>
                    <a:pt x="6401" y="401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8" name="Google Shape;1739;p41">
              <a:extLst>
                <a:ext uri="{FF2B5EF4-FFF2-40B4-BE49-F238E27FC236}">
                  <a16:creationId xmlns:a16="http://schemas.microsoft.com/office/drawing/2014/main" id="{1D7432D3-94BE-7086-27CE-256630EB6368}"/>
                </a:ext>
              </a:extLst>
            </p:cNvPr>
            <p:cNvSpPr/>
            <p:nvPr/>
          </p:nvSpPr>
          <p:spPr>
            <a:xfrm>
              <a:off x="4101810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2" y="0"/>
                  </a:moveTo>
                  <a:cubicBezTo>
                    <a:pt x="99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9" y="1444"/>
                  </a:lnTo>
                  <a:lnTo>
                    <a:pt x="2379" y="222"/>
                  </a:lnTo>
                  <a:cubicBezTo>
                    <a:pt x="2379" y="100"/>
                    <a:pt x="2279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19" name="Google Shape;1740;p41">
              <a:extLst>
                <a:ext uri="{FF2B5EF4-FFF2-40B4-BE49-F238E27FC236}">
                  <a16:creationId xmlns:a16="http://schemas.microsoft.com/office/drawing/2014/main" id="{D8E34B95-8708-0E4E-9B80-4AFA485F28C9}"/>
                </a:ext>
              </a:extLst>
            </p:cNvPr>
            <p:cNvSpPr/>
            <p:nvPr/>
          </p:nvSpPr>
          <p:spPr>
            <a:xfrm>
              <a:off x="4113673" y="427663"/>
              <a:ext cx="31984" cy="33849"/>
            </a:xfrm>
            <a:custGeom>
              <a:avLst/>
              <a:gdLst/>
              <a:ahLst/>
              <a:cxnLst/>
              <a:rect l="l" t="t" r="r" b="b"/>
              <a:pathLst>
                <a:path w="1367" h="1445" extrusionOk="0">
                  <a:moveTo>
                    <a:pt x="126" y="0"/>
                  </a:moveTo>
                  <a:cubicBezTo>
                    <a:pt x="57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1366" y="1444"/>
                  </a:lnTo>
                  <a:lnTo>
                    <a:pt x="1366" y="222"/>
                  </a:lnTo>
                  <a:cubicBezTo>
                    <a:pt x="1366" y="100"/>
                    <a:pt x="1310" y="0"/>
                    <a:pt x="1239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0" name="Google Shape;1741;p41">
              <a:extLst>
                <a:ext uri="{FF2B5EF4-FFF2-40B4-BE49-F238E27FC236}">
                  <a16:creationId xmlns:a16="http://schemas.microsoft.com/office/drawing/2014/main" id="{AB21E91C-2820-4BA4-A23D-7BEB75551F0F}"/>
                </a:ext>
              </a:extLst>
            </p:cNvPr>
            <p:cNvSpPr/>
            <p:nvPr/>
          </p:nvSpPr>
          <p:spPr>
            <a:xfrm>
              <a:off x="4094066" y="457085"/>
              <a:ext cx="71152" cy="52706"/>
            </a:xfrm>
            <a:custGeom>
              <a:avLst/>
              <a:gdLst/>
              <a:ahLst/>
              <a:cxnLst/>
              <a:rect l="l" t="t" r="r" b="b"/>
              <a:pathLst>
                <a:path w="3041" h="2250" extrusionOk="0">
                  <a:moveTo>
                    <a:pt x="282" y="1"/>
                  </a:moveTo>
                  <a:cubicBezTo>
                    <a:pt x="126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3041" y="1658"/>
                  </a:lnTo>
                  <a:lnTo>
                    <a:pt x="3041" y="284"/>
                  </a:lnTo>
                  <a:cubicBezTo>
                    <a:pt x="3041" y="127"/>
                    <a:pt x="2915" y="1"/>
                    <a:pt x="2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1" name="Google Shape;1742;p41">
              <a:extLst>
                <a:ext uri="{FF2B5EF4-FFF2-40B4-BE49-F238E27FC236}">
                  <a16:creationId xmlns:a16="http://schemas.microsoft.com/office/drawing/2014/main" id="{865E5AE7-D419-DB4E-35C3-4C1F0DE65D2D}"/>
                </a:ext>
              </a:extLst>
            </p:cNvPr>
            <p:cNvSpPr/>
            <p:nvPr/>
          </p:nvSpPr>
          <p:spPr>
            <a:xfrm>
              <a:off x="4110116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70" y="1"/>
                    <a:pt x="0" y="126"/>
                    <a:pt x="0" y="283"/>
                  </a:cubicBezTo>
                  <a:lnTo>
                    <a:pt x="0" y="2250"/>
                  </a:lnTo>
                  <a:lnTo>
                    <a:pt x="1668" y="1658"/>
                  </a:lnTo>
                  <a:lnTo>
                    <a:pt x="1668" y="284"/>
                  </a:lnTo>
                  <a:cubicBezTo>
                    <a:pt x="1668" y="127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2" name="Google Shape;1743;p41">
              <a:extLst>
                <a:ext uri="{FF2B5EF4-FFF2-40B4-BE49-F238E27FC236}">
                  <a16:creationId xmlns:a16="http://schemas.microsoft.com/office/drawing/2014/main" id="{56214CD7-3700-9D52-BFD2-79BBA01027E6}"/>
                </a:ext>
              </a:extLst>
            </p:cNvPr>
            <p:cNvSpPr/>
            <p:nvPr/>
          </p:nvSpPr>
          <p:spPr>
            <a:xfrm>
              <a:off x="4079396" y="475684"/>
              <a:ext cx="102926" cy="34083"/>
            </a:xfrm>
            <a:custGeom>
              <a:avLst/>
              <a:gdLst/>
              <a:ahLst/>
              <a:cxnLst/>
              <a:rect l="l" t="t" r="r" b="b"/>
              <a:pathLst>
                <a:path w="4399" h="1455" extrusionOk="0">
                  <a:moveTo>
                    <a:pt x="4192" y="1"/>
                  </a:moveTo>
                  <a:cubicBezTo>
                    <a:pt x="4182" y="1"/>
                    <a:pt x="4171" y="2"/>
                    <a:pt x="4160" y="3"/>
                  </a:cubicBezTo>
                  <a:lnTo>
                    <a:pt x="3611" y="79"/>
                  </a:lnTo>
                  <a:lnTo>
                    <a:pt x="739" y="478"/>
                  </a:lnTo>
                  <a:lnTo>
                    <a:pt x="180" y="555"/>
                  </a:lnTo>
                  <a:cubicBezTo>
                    <a:pt x="78" y="569"/>
                    <a:pt x="1" y="658"/>
                    <a:pt x="1" y="761"/>
                  </a:cubicBezTo>
                  <a:lnTo>
                    <a:pt x="1" y="1455"/>
                  </a:lnTo>
                  <a:lnTo>
                    <a:pt x="661" y="1345"/>
                  </a:lnTo>
                  <a:lnTo>
                    <a:pt x="1448" y="1214"/>
                  </a:lnTo>
                  <a:lnTo>
                    <a:pt x="4398" y="721"/>
                  </a:lnTo>
                  <a:lnTo>
                    <a:pt x="4398" y="209"/>
                  </a:lnTo>
                  <a:cubicBezTo>
                    <a:pt x="4398" y="92"/>
                    <a:pt x="4305" y="1"/>
                    <a:pt x="4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3" name="Google Shape;1744;p41">
              <a:extLst>
                <a:ext uri="{FF2B5EF4-FFF2-40B4-BE49-F238E27FC236}">
                  <a16:creationId xmlns:a16="http://schemas.microsoft.com/office/drawing/2014/main" id="{FE2B586C-08D0-9DC3-B579-35200ED63BCA}"/>
                </a:ext>
              </a:extLst>
            </p:cNvPr>
            <p:cNvSpPr/>
            <p:nvPr/>
          </p:nvSpPr>
          <p:spPr>
            <a:xfrm>
              <a:off x="4094861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869" y="1"/>
                  </a:moveTo>
                  <a:cubicBezTo>
                    <a:pt x="2860" y="1"/>
                    <a:pt x="2850" y="1"/>
                    <a:pt x="2841" y="3"/>
                  </a:cubicBezTo>
                  <a:lnTo>
                    <a:pt x="174" y="373"/>
                  </a:lnTo>
                  <a:cubicBezTo>
                    <a:pt x="78" y="387"/>
                    <a:pt x="2" y="466"/>
                    <a:pt x="1" y="564"/>
                  </a:cubicBezTo>
                  <a:lnTo>
                    <a:pt x="1" y="567"/>
                  </a:lnTo>
                  <a:lnTo>
                    <a:pt x="0" y="1254"/>
                  </a:lnTo>
                  <a:lnTo>
                    <a:pt x="0" y="1263"/>
                  </a:lnTo>
                  <a:lnTo>
                    <a:pt x="787" y="1124"/>
                  </a:lnTo>
                  <a:lnTo>
                    <a:pt x="3074" y="718"/>
                  </a:lnTo>
                  <a:lnTo>
                    <a:pt x="3075" y="204"/>
                  </a:lnTo>
                  <a:cubicBezTo>
                    <a:pt x="3075" y="203"/>
                    <a:pt x="3075" y="203"/>
                    <a:pt x="3077" y="199"/>
                  </a:cubicBezTo>
                  <a:cubicBezTo>
                    <a:pt x="3075" y="86"/>
                    <a:pt x="2978" y="1"/>
                    <a:pt x="2869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4" name="Google Shape;1745;p41">
              <a:extLst>
                <a:ext uri="{FF2B5EF4-FFF2-40B4-BE49-F238E27FC236}">
                  <a16:creationId xmlns:a16="http://schemas.microsoft.com/office/drawing/2014/main" id="{7E64E3DF-B2B9-447D-A5EF-ED5181EB1450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5" name="Google Shape;1746;p41">
              <a:extLst>
                <a:ext uri="{FF2B5EF4-FFF2-40B4-BE49-F238E27FC236}">
                  <a16:creationId xmlns:a16="http://schemas.microsoft.com/office/drawing/2014/main" id="{EB0B44F4-83C4-2AAD-95FE-CF2DF6C01D5A}"/>
                </a:ext>
              </a:extLst>
            </p:cNvPr>
            <p:cNvSpPr/>
            <p:nvPr/>
          </p:nvSpPr>
          <p:spPr>
            <a:xfrm>
              <a:off x="4105226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9" y="0"/>
                    <a:pt x="2" y="465"/>
                    <a:pt x="0" y="1041"/>
                  </a:cubicBezTo>
                  <a:cubicBezTo>
                    <a:pt x="0" y="1087"/>
                    <a:pt x="38" y="1124"/>
                    <a:pt x="84" y="1124"/>
                  </a:cubicBezTo>
                  <a:lnTo>
                    <a:pt x="2000" y="1124"/>
                  </a:lnTo>
                  <a:cubicBezTo>
                    <a:pt x="2046" y="1124"/>
                    <a:pt x="2084" y="1087"/>
                    <a:pt x="2084" y="1041"/>
                  </a:cubicBezTo>
                  <a:cubicBezTo>
                    <a:pt x="2084" y="467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6" name="Google Shape;1747;p41">
              <a:extLst>
                <a:ext uri="{FF2B5EF4-FFF2-40B4-BE49-F238E27FC236}">
                  <a16:creationId xmlns:a16="http://schemas.microsoft.com/office/drawing/2014/main" id="{AF1C1AD4-E6EA-219A-8095-00925BDA0111}"/>
                </a:ext>
              </a:extLst>
            </p:cNvPr>
            <p:cNvSpPr/>
            <p:nvPr/>
          </p:nvSpPr>
          <p:spPr>
            <a:xfrm>
              <a:off x="410859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3" y="1"/>
                  </a:moveTo>
                  <a:cubicBezTo>
                    <a:pt x="10" y="1"/>
                    <a:pt x="1" y="11"/>
                    <a:pt x="4" y="23"/>
                  </a:cubicBezTo>
                  <a:lnTo>
                    <a:pt x="4" y="936"/>
                  </a:lnTo>
                  <a:cubicBezTo>
                    <a:pt x="4" y="936"/>
                    <a:pt x="4" y="937"/>
                    <a:pt x="5" y="937"/>
                  </a:cubicBezTo>
                  <a:lnTo>
                    <a:pt x="1797" y="937"/>
                  </a:lnTo>
                  <a:cubicBezTo>
                    <a:pt x="1797" y="937"/>
                    <a:pt x="1799" y="937"/>
                    <a:pt x="1799" y="936"/>
                  </a:cubicBezTo>
                  <a:lnTo>
                    <a:pt x="1799" y="23"/>
                  </a:lnTo>
                  <a:cubicBezTo>
                    <a:pt x="1799" y="10"/>
                    <a:pt x="1788" y="1"/>
                    <a:pt x="1777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7" name="Google Shape;1748;p41">
              <a:extLst>
                <a:ext uri="{FF2B5EF4-FFF2-40B4-BE49-F238E27FC236}">
                  <a16:creationId xmlns:a16="http://schemas.microsoft.com/office/drawing/2014/main" id="{59A1D686-C71D-B58E-14B6-B592A9A7C93C}"/>
                </a:ext>
              </a:extLst>
            </p:cNvPr>
            <p:cNvSpPr/>
            <p:nvPr/>
          </p:nvSpPr>
          <p:spPr>
            <a:xfrm>
              <a:off x="4111567" y="421807"/>
              <a:ext cx="36126" cy="5880"/>
            </a:xfrm>
            <a:custGeom>
              <a:avLst/>
              <a:gdLst/>
              <a:ahLst/>
              <a:cxnLst/>
              <a:rect l="l" t="t" r="r" b="b"/>
              <a:pathLst>
                <a:path w="1544" h="251" extrusionOk="0">
                  <a:moveTo>
                    <a:pt x="1" y="0"/>
                  </a:moveTo>
                  <a:lnTo>
                    <a:pt x="1" y="250"/>
                  </a:lnTo>
                  <a:lnTo>
                    <a:pt x="206" y="250"/>
                  </a:lnTo>
                  <a:lnTo>
                    <a:pt x="206" y="214"/>
                  </a:lnTo>
                  <a:cubicBezTo>
                    <a:pt x="206" y="149"/>
                    <a:pt x="258" y="96"/>
                    <a:pt x="324" y="96"/>
                  </a:cubicBezTo>
                  <a:lnTo>
                    <a:pt x="1543" y="96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8" name="Google Shape;1749;p41">
              <a:extLst>
                <a:ext uri="{FF2B5EF4-FFF2-40B4-BE49-F238E27FC236}">
                  <a16:creationId xmlns:a16="http://schemas.microsoft.com/office/drawing/2014/main" id="{66846F64-C7EC-67D1-9FFF-46F3D8C5A0A7}"/>
                </a:ext>
              </a:extLst>
            </p:cNvPr>
            <p:cNvSpPr/>
            <p:nvPr/>
          </p:nvSpPr>
          <p:spPr>
            <a:xfrm>
              <a:off x="3943713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0" y="1"/>
                  </a:moveTo>
                  <a:cubicBezTo>
                    <a:pt x="0" y="1"/>
                    <a:pt x="247" y="401"/>
                    <a:pt x="1373" y="497"/>
                  </a:cubicBezTo>
                  <a:cubicBezTo>
                    <a:pt x="1749" y="529"/>
                    <a:pt x="2576" y="539"/>
                    <a:pt x="3511" y="539"/>
                  </a:cubicBezTo>
                  <a:cubicBezTo>
                    <a:pt x="4933" y="539"/>
                    <a:pt x="6604" y="515"/>
                    <a:pt x="7321" y="503"/>
                  </a:cubicBezTo>
                  <a:cubicBezTo>
                    <a:pt x="7517" y="499"/>
                    <a:pt x="7675" y="339"/>
                    <a:pt x="7675" y="143"/>
                  </a:cubicBezTo>
                  <a:lnTo>
                    <a:pt x="7675" y="123"/>
                  </a:lnTo>
                  <a:cubicBezTo>
                    <a:pt x="7674" y="54"/>
                    <a:pt x="7620" y="1"/>
                    <a:pt x="7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29" name="Google Shape;1750;p41">
              <a:extLst>
                <a:ext uri="{FF2B5EF4-FFF2-40B4-BE49-F238E27FC236}">
                  <a16:creationId xmlns:a16="http://schemas.microsoft.com/office/drawing/2014/main" id="{D3EC9D45-B054-6739-B50F-264A01956794}"/>
                </a:ext>
              </a:extLst>
            </p:cNvPr>
            <p:cNvSpPr/>
            <p:nvPr/>
          </p:nvSpPr>
          <p:spPr>
            <a:xfrm>
              <a:off x="3183903" y="401615"/>
              <a:ext cx="155570" cy="12649"/>
            </a:xfrm>
            <a:custGeom>
              <a:avLst/>
              <a:gdLst/>
              <a:ahLst/>
              <a:cxnLst/>
              <a:rect l="l" t="t" r="r" b="b"/>
              <a:pathLst>
                <a:path w="6649" h="540" extrusionOk="0">
                  <a:moveTo>
                    <a:pt x="1" y="1"/>
                  </a:moveTo>
                  <a:cubicBezTo>
                    <a:pt x="1" y="1"/>
                    <a:pt x="249" y="401"/>
                    <a:pt x="1374" y="497"/>
                  </a:cubicBezTo>
                  <a:cubicBezTo>
                    <a:pt x="1750" y="529"/>
                    <a:pt x="2415" y="539"/>
                    <a:pt x="3155" y="539"/>
                  </a:cubicBezTo>
                  <a:cubicBezTo>
                    <a:pt x="4280" y="539"/>
                    <a:pt x="5577" y="515"/>
                    <a:pt x="6293" y="503"/>
                  </a:cubicBezTo>
                  <a:cubicBezTo>
                    <a:pt x="6491" y="499"/>
                    <a:pt x="6649" y="339"/>
                    <a:pt x="6649" y="143"/>
                  </a:cubicBezTo>
                  <a:lnTo>
                    <a:pt x="6649" y="123"/>
                  </a:lnTo>
                  <a:cubicBezTo>
                    <a:pt x="6645" y="54"/>
                    <a:pt x="659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0" name="Google Shape;1751;p41">
              <a:extLst>
                <a:ext uri="{FF2B5EF4-FFF2-40B4-BE49-F238E27FC236}">
                  <a16:creationId xmlns:a16="http://schemas.microsoft.com/office/drawing/2014/main" id="{1779B3E2-2D37-AC1C-5A5C-E20314C30522}"/>
                </a:ext>
              </a:extLst>
            </p:cNvPr>
            <p:cNvSpPr/>
            <p:nvPr/>
          </p:nvSpPr>
          <p:spPr>
            <a:xfrm>
              <a:off x="3307138" y="427663"/>
              <a:ext cx="55663" cy="33849"/>
            </a:xfrm>
            <a:custGeom>
              <a:avLst/>
              <a:gdLst/>
              <a:ahLst/>
              <a:cxnLst/>
              <a:rect l="l" t="t" r="r" b="b"/>
              <a:pathLst>
                <a:path w="2379" h="1445" extrusionOk="0">
                  <a:moveTo>
                    <a:pt x="223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1444"/>
                  </a:lnTo>
                  <a:lnTo>
                    <a:pt x="2378" y="1444"/>
                  </a:lnTo>
                  <a:lnTo>
                    <a:pt x="2378" y="222"/>
                  </a:lnTo>
                  <a:cubicBezTo>
                    <a:pt x="2378" y="100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1" name="Google Shape;1752;p41">
              <a:extLst>
                <a:ext uri="{FF2B5EF4-FFF2-40B4-BE49-F238E27FC236}">
                  <a16:creationId xmlns:a16="http://schemas.microsoft.com/office/drawing/2014/main" id="{4F3B02EF-E669-0D93-599A-37B038C047A1}"/>
                </a:ext>
              </a:extLst>
            </p:cNvPr>
            <p:cNvSpPr/>
            <p:nvPr/>
          </p:nvSpPr>
          <p:spPr>
            <a:xfrm>
              <a:off x="3318977" y="427663"/>
              <a:ext cx="32008" cy="33849"/>
            </a:xfrm>
            <a:custGeom>
              <a:avLst/>
              <a:gdLst/>
              <a:ahLst/>
              <a:cxnLst/>
              <a:rect l="l" t="t" r="r" b="b"/>
              <a:pathLst>
                <a:path w="1368" h="1445" extrusionOk="0">
                  <a:moveTo>
                    <a:pt x="128" y="0"/>
                  </a:moveTo>
                  <a:cubicBezTo>
                    <a:pt x="57" y="0"/>
                    <a:pt x="1" y="100"/>
                    <a:pt x="1" y="222"/>
                  </a:cubicBezTo>
                  <a:lnTo>
                    <a:pt x="1" y="1444"/>
                  </a:lnTo>
                  <a:lnTo>
                    <a:pt x="1368" y="1444"/>
                  </a:lnTo>
                  <a:lnTo>
                    <a:pt x="1368" y="222"/>
                  </a:lnTo>
                  <a:cubicBezTo>
                    <a:pt x="1368" y="100"/>
                    <a:pt x="1311" y="0"/>
                    <a:pt x="1241" y="0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2" name="Google Shape;1753;p41">
              <a:extLst>
                <a:ext uri="{FF2B5EF4-FFF2-40B4-BE49-F238E27FC236}">
                  <a16:creationId xmlns:a16="http://schemas.microsoft.com/office/drawing/2014/main" id="{91909628-2D4B-5274-33DD-2E84C117CD63}"/>
                </a:ext>
              </a:extLst>
            </p:cNvPr>
            <p:cNvSpPr/>
            <p:nvPr/>
          </p:nvSpPr>
          <p:spPr>
            <a:xfrm>
              <a:off x="3299393" y="457038"/>
              <a:ext cx="71175" cy="52730"/>
            </a:xfrm>
            <a:custGeom>
              <a:avLst/>
              <a:gdLst/>
              <a:ahLst/>
              <a:cxnLst/>
              <a:rect l="l" t="t" r="r" b="b"/>
              <a:pathLst>
                <a:path w="3042" h="2251" extrusionOk="0">
                  <a:moveTo>
                    <a:pt x="284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659"/>
                  </a:lnTo>
                  <a:lnTo>
                    <a:pt x="3042" y="2251"/>
                  </a:lnTo>
                  <a:lnTo>
                    <a:pt x="3042" y="285"/>
                  </a:lnTo>
                  <a:cubicBezTo>
                    <a:pt x="3042" y="128"/>
                    <a:pt x="2914" y="1"/>
                    <a:pt x="2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3" name="Google Shape;1754;p41">
              <a:extLst>
                <a:ext uri="{FF2B5EF4-FFF2-40B4-BE49-F238E27FC236}">
                  <a16:creationId xmlns:a16="http://schemas.microsoft.com/office/drawing/2014/main" id="{4AC93585-036D-C922-DDFA-A87012354E25}"/>
                </a:ext>
              </a:extLst>
            </p:cNvPr>
            <p:cNvSpPr/>
            <p:nvPr/>
          </p:nvSpPr>
          <p:spPr>
            <a:xfrm>
              <a:off x="3315491" y="457085"/>
              <a:ext cx="39027" cy="52706"/>
            </a:xfrm>
            <a:custGeom>
              <a:avLst/>
              <a:gdLst/>
              <a:ahLst/>
              <a:cxnLst/>
              <a:rect l="l" t="t" r="r" b="b"/>
              <a:pathLst>
                <a:path w="1668" h="2250" extrusionOk="0">
                  <a:moveTo>
                    <a:pt x="155" y="1"/>
                  </a:moveTo>
                  <a:cubicBezTo>
                    <a:pt x="69" y="1"/>
                    <a:pt x="0" y="127"/>
                    <a:pt x="0" y="284"/>
                  </a:cubicBezTo>
                  <a:lnTo>
                    <a:pt x="0" y="1658"/>
                  </a:lnTo>
                  <a:lnTo>
                    <a:pt x="1668" y="2250"/>
                  </a:lnTo>
                  <a:lnTo>
                    <a:pt x="1668" y="283"/>
                  </a:lnTo>
                  <a:cubicBezTo>
                    <a:pt x="1668" y="126"/>
                    <a:pt x="1599" y="1"/>
                    <a:pt x="1513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4" name="Google Shape;1755;p41">
              <a:extLst>
                <a:ext uri="{FF2B5EF4-FFF2-40B4-BE49-F238E27FC236}">
                  <a16:creationId xmlns:a16="http://schemas.microsoft.com/office/drawing/2014/main" id="{8D0D4A04-7D52-03F5-6DD5-42C57762386C}"/>
                </a:ext>
              </a:extLst>
            </p:cNvPr>
            <p:cNvSpPr/>
            <p:nvPr/>
          </p:nvSpPr>
          <p:spPr>
            <a:xfrm>
              <a:off x="3282336" y="475684"/>
              <a:ext cx="102902" cy="34060"/>
            </a:xfrm>
            <a:custGeom>
              <a:avLst/>
              <a:gdLst/>
              <a:ahLst/>
              <a:cxnLst/>
              <a:rect l="l" t="t" r="r" b="b"/>
              <a:pathLst>
                <a:path w="4398" h="1454" extrusionOk="0">
                  <a:moveTo>
                    <a:pt x="207" y="0"/>
                  </a:moveTo>
                  <a:cubicBezTo>
                    <a:pt x="94" y="0"/>
                    <a:pt x="1" y="92"/>
                    <a:pt x="1" y="208"/>
                  </a:cubicBezTo>
                  <a:lnTo>
                    <a:pt x="1" y="720"/>
                  </a:lnTo>
                  <a:lnTo>
                    <a:pt x="2950" y="1213"/>
                  </a:lnTo>
                  <a:lnTo>
                    <a:pt x="3737" y="1343"/>
                  </a:lnTo>
                  <a:lnTo>
                    <a:pt x="4397" y="1454"/>
                  </a:lnTo>
                  <a:lnTo>
                    <a:pt x="4397" y="760"/>
                  </a:lnTo>
                  <a:cubicBezTo>
                    <a:pt x="4397" y="656"/>
                    <a:pt x="4320" y="568"/>
                    <a:pt x="4218" y="553"/>
                  </a:cubicBezTo>
                  <a:lnTo>
                    <a:pt x="3659" y="476"/>
                  </a:lnTo>
                  <a:lnTo>
                    <a:pt x="787" y="78"/>
                  </a:lnTo>
                  <a:lnTo>
                    <a:pt x="238" y="2"/>
                  </a:lnTo>
                  <a:cubicBezTo>
                    <a:pt x="227" y="1"/>
                    <a:pt x="217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5" name="Google Shape;1756;p41">
              <a:extLst>
                <a:ext uri="{FF2B5EF4-FFF2-40B4-BE49-F238E27FC236}">
                  <a16:creationId xmlns:a16="http://schemas.microsoft.com/office/drawing/2014/main" id="{69F3E5B9-643D-B6C5-1B77-329209987259}"/>
                </a:ext>
              </a:extLst>
            </p:cNvPr>
            <p:cNvSpPr/>
            <p:nvPr/>
          </p:nvSpPr>
          <p:spPr>
            <a:xfrm>
              <a:off x="3297755" y="477746"/>
              <a:ext cx="71994" cy="29609"/>
            </a:xfrm>
            <a:custGeom>
              <a:avLst/>
              <a:gdLst/>
              <a:ahLst/>
              <a:cxnLst/>
              <a:rect l="l" t="t" r="r" b="b"/>
              <a:pathLst>
                <a:path w="3077" h="1264" extrusionOk="0">
                  <a:moveTo>
                    <a:pt x="208" y="1"/>
                  </a:moveTo>
                  <a:cubicBezTo>
                    <a:pt x="99" y="1"/>
                    <a:pt x="1" y="86"/>
                    <a:pt x="0" y="199"/>
                  </a:cubicBezTo>
                  <a:cubicBezTo>
                    <a:pt x="1" y="203"/>
                    <a:pt x="1" y="203"/>
                    <a:pt x="1" y="204"/>
                  </a:cubicBezTo>
                  <a:lnTo>
                    <a:pt x="3" y="718"/>
                  </a:lnTo>
                  <a:lnTo>
                    <a:pt x="2290" y="1124"/>
                  </a:lnTo>
                  <a:lnTo>
                    <a:pt x="3077" y="1263"/>
                  </a:lnTo>
                  <a:lnTo>
                    <a:pt x="3077" y="1254"/>
                  </a:lnTo>
                  <a:lnTo>
                    <a:pt x="3076" y="567"/>
                  </a:lnTo>
                  <a:lnTo>
                    <a:pt x="3076" y="564"/>
                  </a:lnTo>
                  <a:cubicBezTo>
                    <a:pt x="3074" y="466"/>
                    <a:pt x="2999" y="387"/>
                    <a:pt x="2902" y="373"/>
                  </a:cubicBezTo>
                  <a:lnTo>
                    <a:pt x="236" y="3"/>
                  </a:lnTo>
                  <a:cubicBezTo>
                    <a:pt x="227" y="1"/>
                    <a:pt x="217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6" name="Google Shape;1757;p41">
              <a:extLst>
                <a:ext uri="{FF2B5EF4-FFF2-40B4-BE49-F238E27FC236}">
                  <a16:creationId xmlns:a16="http://schemas.microsoft.com/office/drawing/2014/main" id="{8AFA0857-11AA-31AD-6F9E-F91CD9A624D7}"/>
                </a:ext>
              </a:extLst>
            </p:cNvPr>
            <p:cNvSpPr/>
            <p:nvPr/>
          </p:nvSpPr>
          <p:spPr>
            <a:xfrm>
              <a:off x="3316918" y="421807"/>
              <a:ext cx="36079" cy="5880"/>
            </a:xfrm>
            <a:custGeom>
              <a:avLst/>
              <a:gdLst/>
              <a:ahLst/>
              <a:cxnLst/>
              <a:rect l="l" t="t" r="r" b="b"/>
              <a:pathLst>
                <a:path w="1542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542" y="25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7" name="Google Shape;1758;p41">
              <a:extLst>
                <a:ext uri="{FF2B5EF4-FFF2-40B4-BE49-F238E27FC236}">
                  <a16:creationId xmlns:a16="http://schemas.microsoft.com/office/drawing/2014/main" id="{214637A4-397B-4924-37B1-3DE53329874D}"/>
                </a:ext>
              </a:extLst>
            </p:cNvPr>
            <p:cNvSpPr/>
            <p:nvPr/>
          </p:nvSpPr>
          <p:spPr>
            <a:xfrm>
              <a:off x="3310600" y="395477"/>
              <a:ext cx="48784" cy="26353"/>
            </a:xfrm>
            <a:custGeom>
              <a:avLst/>
              <a:gdLst/>
              <a:ahLst/>
              <a:cxnLst/>
              <a:rect l="l" t="t" r="r" b="b"/>
              <a:pathLst>
                <a:path w="2085" h="1125" extrusionOk="0">
                  <a:moveTo>
                    <a:pt x="1042" y="0"/>
                  </a:moveTo>
                  <a:cubicBezTo>
                    <a:pt x="466" y="0"/>
                    <a:pt x="1" y="467"/>
                    <a:pt x="1" y="1041"/>
                  </a:cubicBezTo>
                  <a:cubicBezTo>
                    <a:pt x="1" y="1087"/>
                    <a:pt x="39" y="1124"/>
                    <a:pt x="85" y="1124"/>
                  </a:cubicBezTo>
                  <a:lnTo>
                    <a:pt x="2001" y="1124"/>
                  </a:lnTo>
                  <a:cubicBezTo>
                    <a:pt x="2047" y="1124"/>
                    <a:pt x="2085" y="1087"/>
                    <a:pt x="2085" y="1041"/>
                  </a:cubicBezTo>
                  <a:cubicBezTo>
                    <a:pt x="2083" y="465"/>
                    <a:pt x="1618" y="0"/>
                    <a:pt x="1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8" name="Google Shape;1759;p41">
              <a:extLst>
                <a:ext uri="{FF2B5EF4-FFF2-40B4-BE49-F238E27FC236}">
                  <a16:creationId xmlns:a16="http://schemas.microsoft.com/office/drawing/2014/main" id="{341AC25C-E660-08CB-6E74-D953225D1CB9}"/>
                </a:ext>
              </a:extLst>
            </p:cNvPr>
            <p:cNvSpPr/>
            <p:nvPr/>
          </p:nvSpPr>
          <p:spPr>
            <a:xfrm>
              <a:off x="3313946" y="399858"/>
              <a:ext cx="42092" cy="21973"/>
            </a:xfrm>
            <a:custGeom>
              <a:avLst/>
              <a:gdLst/>
              <a:ahLst/>
              <a:cxnLst/>
              <a:rect l="l" t="t" r="r" b="b"/>
              <a:pathLst>
                <a:path w="1799" h="938" extrusionOk="0">
                  <a:moveTo>
                    <a:pt x="22" y="1"/>
                  </a:moveTo>
                  <a:cubicBezTo>
                    <a:pt x="11" y="1"/>
                    <a:pt x="0" y="10"/>
                    <a:pt x="0" y="23"/>
                  </a:cubicBezTo>
                  <a:lnTo>
                    <a:pt x="0" y="936"/>
                  </a:lnTo>
                  <a:cubicBezTo>
                    <a:pt x="0" y="937"/>
                    <a:pt x="1" y="937"/>
                    <a:pt x="1" y="937"/>
                  </a:cubicBezTo>
                  <a:lnTo>
                    <a:pt x="1794" y="937"/>
                  </a:lnTo>
                  <a:cubicBezTo>
                    <a:pt x="1795" y="937"/>
                    <a:pt x="1795" y="936"/>
                    <a:pt x="1795" y="936"/>
                  </a:cubicBezTo>
                  <a:lnTo>
                    <a:pt x="1795" y="23"/>
                  </a:lnTo>
                  <a:cubicBezTo>
                    <a:pt x="1798" y="10"/>
                    <a:pt x="1788" y="1"/>
                    <a:pt x="1776" y="1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39" name="Google Shape;1760;p41">
              <a:extLst>
                <a:ext uri="{FF2B5EF4-FFF2-40B4-BE49-F238E27FC236}">
                  <a16:creationId xmlns:a16="http://schemas.microsoft.com/office/drawing/2014/main" id="{CE947DF7-AAF8-68C3-65AA-56119BC2A253}"/>
                </a:ext>
              </a:extLst>
            </p:cNvPr>
            <p:cNvSpPr/>
            <p:nvPr/>
          </p:nvSpPr>
          <p:spPr>
            <a:xfrm>
              <a:off x="3316918" y="421807"/>
              <a:ext cx="36102" cy="5880"/>
            </a:xfrm>
            <a:custGeom>
              <a:avLst/>
              <a:gdLst/>
              <a:ahLst/>
              <a:cxnLst/>
              <a:rect l="l" t="t" r="r" b="b"/>
              <a:pathLst>
                <a:path w="1543" h="251" extrusionOk="0">
                  <a:moveTo>
                    <a:pt x="1" y="0"/>
                  </a:moveTo>
                  <a:lnTo>
                    <a:pt x="1" y="96"/>
                  </a:lnTo>
                  <a:lnTo>
                    <a:pt x="1220" y="96"/>
                  </a:lnTo>
                  <a:cubicBezTo>
                    <a:pt x="1285" y="96"/>
                    <a:pt x="1338" y="149"/>
                    <a:pt x="1338" y="214"/>
                  </a:cubicBezTo>
                  <a:lnTo>
                    <a:pt x="1338" y="250"/>
                  </a:lnTo>
                  <a:lnTo>
                    <a:pt x="1543" y="250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000000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0" name="Google Shape;1761;p41">
              <a:extLst>
                <a:ext uri="{FF2B5EF4-FFF2-40B4-BE49-F238E27FC236}">
                  <a16:creationId xmlns:a16="http://schemas.microsoft.com/office/drawing/2014/main" id="{5FEE81B4-8B95-601E-E07B-ABEF7FEDAD44}"/>
                </a:ext>
              </a:extLst>
            </p:cNvPr>
            <p:cNvSpPr/>
            <p:nvPr/>
          </p:nvSpPr>
          <p:spPr>
            <a:xfrm>
              <a:off x="3341298" y="401615"/>
              <a:ext cx="179599" cy="12649"/>
            </a:xfrm>
            <a:custGeom>
              <a:avLst/>
              <a:gdLst/>
              <a:ahLst/>
              <a:cxnLst/>
              <a:rect l="l" t="t" r="r" b="b"/>
              <a:pathLst>
                <a:path w="7676" h="540" extrusionOk="0">
                  <a:moveTo>
                    <a:pt x="123" y="1"/>
                  </a:moveTo>
                  <a:cubicBezTo>
                    <a:pt x="56" y="1"/>
                    <a:pt x="2" y="54"/>
                    <a:pt x="1" y="123"/>
                  </a:cubicBezTo>
                  <a:lnTo>
                    <a:pt x="1" y="143"/>
                  </a:lnTo>
                  <a:cubicBezTo>
                    <a:pt x="1" y="339"/>
                    <a:pt x="158" y="499"/>
                    <a:pt x="355" y="503"/>
                  </a:cubicBezTo>
                  <a:cubicBezTo>
                    <a:pt x="1072" y="515"/>
                    <a:pt x="2743" y="539"/>
                    <a:pt x="4164" y="539"/>
                  </a:cubicBezTo>
                  <a:cubicBezTo>
                    <a:pt x="5100" y="539"/>
                    <a:pt x="5927" y="529"/>
                    <a:pt x="6303" y="497"/>
                  </a:cubicBezTo>
                  <a:cubicBezTo>
                    <a:pt x="7429" y="401"/>
                    <a:pt x="7676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1" name="Google Shape;1762;p41">
              <a:extLst>
                <a:ext uri="{FF2B5EF4-FFF2-40B4-BE49-F238E27FC236}">
                  <a16:creationId xmlns:a16="http://schemas.microsoft.com/office/drawing/2014/main" id="{F4DBF0F3-70E3-66E8-1842-04930BE2B0A9}"/>
                </a:ext>
              </a:extLst>
            </p:cNvPr>
            <p:cNvSpPr/>
            <p:nvPr/>
          </p:nvSpPr>
          <p:spPr>
            <a:xfrm>
              <a:off x="3243567" y="485663"/>
              <a:ext cx="977454" cy="189813"/>
            </a:xfrm>
            <a:custGeom>
              <a:avLst/>
              <a:gdLst/>
              <a:ahLst/>
              <a:cxnLst/>
              <a:rect l="l" t="t" r="r" b="b"/>
              <a:pathLst>
                <a:path w="41776" h="8103" extrusionOk="0">
                  <a:moveTo>
                    <a:pt x="1479" y="1"/>
                  </a:moveTo>
                  <a:cubicBezTo>
                    <a:pt x="877" y="1"/>
                    <a:pt x="351" y="365"/>
                    <a:pt x="122" y="891"/>
                  </a:cubicBezTo>
                  <a:cubicBezTo>
                    <a:pt x="82" y="980"/>
                    <a:pt x="54" y="1074"/>
                    <a:pt x="33" y="1172"/>
                  </a:cubicBezTo>
                  <a:cubicBezTo>
                    <a:pt x="13" y="1270"/>
                    <a:pt x="0" y="1372"/>
                    <a:pt x="0" y="1478"/>
                  </a:cubicBezTo>
                  <a:cubicBezTo>
                    <a:pt x="0" y="1813"/>
                    <a:pt x="62" y="2109"/>
                    <a:pt x="175" y="2368"/>
                  </a:cubicBezTo>
                  <a:cubicBezTo>
                    <a:pt x="302" y="2659"/>
                    <a:pt x="493" y="2908"/>
                    <a:pt x="736" y="3124"/>
                  </a:cubicBezTo>
                  <a:cubicBezTo>
                    <a:pt x="1194" y="3530"/>
                    <a:pt x="1833" y="3817"/>
                    <a:pt x="2557" y="4050"/>
                  </a:cubicBezTo>
                  <a:lnTo>
                    <a:pt x="13286" y="7262"/>
                  </a:lnTo>
                  <a:lnTo>
                    <a:pt x="15447" y="7908"/>
                  </a:lnTo>
                  <a:cubicBezTo>
                    <a:pt x="16362" y="8037"/>
                    <a:pt x="17285" y="8103"/>
                    <a:pt x="18209" y="8103"/>
                  </a:cubicBezTo>
                  <a:lnTo>
                    <a:pt x="23567" y="8103"/>
                  </a:lnTo>
                  <a:cubicBezTo>
                    <a:pt x="24491" y="8103"/>
                    <a:pt x="25414" y="8037"/>
                    <a:pt x="26330" y="7908"/>
                  </a:cubicBezTo>
                  <a:lnTo>
                    <a:pt x="28489" y="7262"/>
                  </a:lnTo>
                  <a:lnTo>
                    <a:pt x="39220" y="4050"/>
                  </a:lnTo>
                  <a:cubicBezTo>
                    <a:pt x="39944" y="3817"/>
                    <a:pt x="40584" y="3530"/>
                    <a:pt x="41041" y="3124"/>
                  </a:cubicBezTo>
                  <a:cubicBezTo>
                    <a:pt x="41283" y="2908"/>
                    <a:pt x="41475" y="2660"/>
                    <a:pt x="41601" y="2368"/>
                  </a:cubicBezTo>
                  <a:cubicBezTo>
                    <a:pt x="41714" y="2109"/>
                    <a:pt x="41775" y="1813"/>
                    <a:pt x="41775" y="1478"/>
                  </a:cubicBezTo>
                  <a:cubicBezTo>
                    <a:pt x="41775" y="1372"/>
                    <a:pt x="41765" y="1270"/>
                    <a:pt x="41748" y="1172"/>
                  </a:cubicBezTo>
                  <a:cubicBezTo>
                    <a:pt x="41727" y="1075"/>
                    <a:pt x="41696" y="981"/>
                    <a:pt x="41657" y="891"/>
                  </a:cubicBezTo>
                  <a:cubicBezTo>
                    <a:pt x="41429" y="365"/>
                    <a:pt x="40903" y="1"/>
                    <a:pt x="40301" y="1"/>
                  </a:cubicBezTo>
                  <a:cubicBezTo>
                    <a:pt x="40255" y="1"/>
                    <a:pt x="40208" y="3"/>
                    <a:pt x="40161" y="7"/>
                  </a:cubicBezTo>
                  <a:lnTo>
                    <a:pt x="26305" y="1929"/>
                  </a:lnTo>
                  <a:cubicBezTo>
                    <a:pt x="25408" y="2053"/>
                    <a:pt x="24503" y="2116"/>
                    <a:pt x="23596" y="2116"/>
                  </a:cubicBezTo>
                  <a:lnTo>
                    <a:pt x="18184" y="2116"/>
                  </a:lnTo>
                  <a:cubicBezTo>
                    <a:pt x="17278" y="2116"/>
                    <a:pt x="16372" y="2053"/>
                    <a:pt x="15475" y="1929"/>
                  </a:cubicBezTo>
                  <a:lnTo>
                    <a:pt x="1619" y="7"/>
                  </a:lnTo>
                  <a:cubicBezTo>
                    <a:pt x="1572" y="3"/>
                    <a:pt x="1525" y="1"/>
                    <a:pt x="1479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2" name="Google Shape;1763;p41">
              <a:extLst>
                <a:ext uri="{FF2B5EF4-FFF2-40B4-BE49-F238E27FC236}">
                  <a16:creationId xmlns:a16="http://schemas.microsoft.com/office/drawing/2014/main" id="{38830265-DBD7-B9C4-513D-E8E5DF73FCA3}"/>
                </a:ext>
              </a:extLst>
            </p:cNvPr>
            <p:cNvSpPr/>
            <p:nvPr/>
          </p:nvSpPr>
          <p:spPr>
            <a:xfrm>
              <a:off x="3249042" y="522839"/>
              <a:ext cx="966551" cy="152684"/>
            </a:xfrm>
            <a:custGeom>
              <a:avLst/>
              <a:gdLst/>
              <a:ahLst/>
              <a:cxnLst/>
              <a:rect l="l" t="t" r="r" b="b"/>
              <a:pathLst>
                <a:path w="41310" h="6518" extrusionOk="0">
                  <a:moveTo>
                    <a:pt x="1246" y="1"/>
                  </a:moveTo>
                  <a:cubicBezTo>
                    <a:pt x="1095" y="1"/>
                    <a:pt x="949" y="23"/>
                    <a:pt x="811" y="65"/>
                  </a:cubicBezTo>
                  <a:cubicBezTo>
                    <a:pt x="177" y="261"/>
                    <a:pt x="0" y="1088"/>
                    <a:pt x="496" y="1532"/>
                  </a:cubicBezTo>
                  <a:cubicBezTo>
                    <a:pt x="498" y="1534"/>
                    <a:pt x="501" y="1535"/>
                    <a:pt x="503" y="1538"/>
                  </a:cubicBezTo>
                  <a:cubicBezTo>
                    <a:pt x="841" y="1837"/>
                    <a:pt x="1277" y="2072"/>
                    <a:pt x="1773" y="2268"/>
                  </a:cubicBezTo>
                  <a:cubicBezTo>
                    <a:pt x="1950" y="2338"/>
                    <a:pt x="2134" y="2403"/>
                    <a:pt x="2324" y="2465"/>
                  </a:cubicBezTo>
                  <a:lnTo>
                    <a:pt x="2528" y="2527"/>
                  </a:lnTo>
                  <a:lnTo>
                    <a:pt x="13054" y="5676"/>
                  </a:lnTo>
                  <a:lnTo>
                    <a:pt x="13290" y="5748"/>
                  </a:lnTo>
                  <a:lnTo>
                    <a:pt x="14005" y="5962"/>
                  </a:lnTo>
                  <a:lnTo>
                    <a:pt x="15212" y="6323"/>
                  </a:lnTo>
                  <a:cubicBezTo>
                    <a:pt x="16127" y="6452"/>
                    <a:pt x="17050" y="6518"/>
                    <a:pt x="17974" y="6518"/>
                  </a:cubicBezTo>
                  <a:lnTo>
                    <a:pt x="23332" y="6518"/>
                  </a:lnTo>
                  <a:cubicBezTo>
                    <a:pt x="24256" y="6518"/>
                    <a:pt x="25179" y="6452"/>
                    <a:pt x="26094" y="6323"/>
                  </a:cubicBezTo>
                  <a:lnTo>
                    <a:pt x="28254" y="5677"/>
                  </a:lnTo>
                  <a:lnTo>
                    <a:pt x="38985" y="2466"/>
                  </a:lnTo>
                  <a:cubicBezTo>
                    <a:pt x="39047" y="2445"/>
                    <a:pt x="39110" y="2423"/>
                    <a:pt x="39171" y="2402"/>
                  </a:cubicBezTo>
                  <a:cubicBezTo>
                    <a:pt x="39318" y="2353"/>
                    <a:pt x="39460" y="2300"/>
                    <a:pt x="39597" y="2243"/>
                  </a:cubicBezTo>
                  <a:cubicBezTo>
                    <a:pt x="39714" y="2196"/>
                    <a:pt x="39826" y="2148"/>
                    <a:pt x="39934" y="2095"/>
                  </a:cubicBezTo>
                  <a:cubicBezTo>
                    <a:pt x="40267" y="1936"/>
                    <a:pt x="40561" y="1754"/>
                    <a:pt x="40806" y="1538"/>
                  </a:cubicBezTo>
                  <a:cubicBezTo>
                    <a:pt x="40808" y="1535"/>
                    <a:pt x="40811" y="1534"/>
                    <a:pt x="40813" y="1531"/>
                  </a:cubicBezTo>
                  <a:cubicBezTo>
                    <a:pt x="41310" y="1088"/>
                    <a:pt x="41133" y="260"/>
                    <a:pt x="40498" y="65"/>
                  </a:cubicBezTo>
                  <a:cubicBezTo>
                    <a:pt x="40361" y="23"/>
                    <a:pt x="40214" y="1"/>
                    <a:pt x="40064" y="1"/>
                  </a:cubicBezTo>
                  <a:cubicBezTo>
                    <a:pt x="40018" y="1"/>
                    <a:pt x="39972" y="3"/>
                    <a:pt x="39926" y="7"/>
                  </a:cubicBezTo>
                  <a:lnTo>
                    <a:pt x="26070" y="1929"/>
                  </a:lnTo>
                  <a:cubicBezTo>
                    <a:pt x="25173" y="2053"/>
                    <a:pt x="24268" y="2116"/>
                    <a:pt x="23361" y="2116"/>
                  </a:cubicBezTo>
                  <a:lnTo>
                    <a:pt x="17949" y="2116"/>
                  </a:lnTo>
                  <a:cubicBezTo>
                    <a:pt x="17043" y="2116"/>
                    <a:pt x="16137" y="2053"/>
                    <a:pt x="15240" y="1929"/>
                  </a:cubicBezTo>
                  <a:lnTo>
                    <a:pt x="1384" y="7"/>
                  </a:lnTo>
                  <a:cubicBezTo>
                    <a:pt x="1337" y="3"/>
                    <a:pt x="1291" y="1"/>
                    <a:pt x="1246" y="1"/>
                  </a:cubicBezTo>
                  <a:close/>
                </a:path>
              </a:pathLst>
            </a:custGeom>
            <a:solidFill>
              <a:schemeClr val="accent6">
                <a:lumMod val="50000"/>
                <a:alpha val="14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3" name="Google Shape;1764;p41">
              <a:extLst>
                <a:ext uri="{FF2B5EF4-FFF2-40B4-BE49-F238E27FC236}">
                  <a16:creationId xmlns:a16="http://schemas.microsoft.com/office/drawing/2014/main" id="{CDEEEACC-2105-7C21-F934-20E3AEFFCE0B}"/>
                </a:ext>
              </a:extLst>
            </p:cNvPr>
            <p:cNvSpPr/>
            <p:nvPr/>
          </p:nvSpPr>
          <p:spPr>
            <a:xfrm>
              <a:off x="3554449" y="655705"/>
              <a:ext cx="355712" cy="32467"/>
            </a:xfrm>
            <a:custGeom>
              <a:avLst/>
              <a:gdLst/>
              <a:ahLst/>
              <a:cxnLst/>
              <a:rect l="l" t="t" r="r" b="b"/>
              <a:pathLst>
                <a:path w="15203" h="1386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58"/>
                    <a:pt x="28" y="118"/>
                    <a:pt x="45" y="174"/>
                  </a:cubicBezTo>
                  <a:cubicBezTo>
                    <a:pt x="124" y="439"/>
                    <a:pt x="332" y="644"/>
                    <a:pt x="595" y="722"/>
                  </a:cubicBezTo>
                  <a:lnTo>
                    <a:pt x="1260" y="921"/>
                  </a:lnTo>
                  <a:cubicBezTo>
                    <a:pt x="1981" y="1137"/>
                    <a:pt x="2723" y="1277"/>
                    <a:pt x="3473" y="1332"/>
                  </a:cubicBezTo>
                  <a:cubicBezTo>
                    <a:pt x="3955" y="1368"/>
                    <a:pt x="4438" y="1385"/>
                    <a:pt x="4923" y="1385"/>
                  </a:cubicBezTo>
                  <a:lnTo>
                    <a:pt x="10280" y="1385"/>
                  </a:lnTo>
                  <a:cubicBezTo>
                    <a:pt x="10764" y="1385"/>
                    <a:pt x="11248" y="1368"/>
                    <a:pt x="11730" y="1332"/>
                  </a:cubicBezTo>
                  <a:cubicBezTo>
                    <a:pt x="12479" y="1276"/>
                    <a:pt x="13222" y="1135"/>
                    <a:pt x="13943" y="921"/>
                  </a:cubicBezTo>
                  <a:lnTo>
                    <a:pt x="14987" y="609"/>
                  </a:lnTo>
                  <a:cubicBezTo>
                    <a:pt x="15083" y="418"/>
                    <a:pt x="15156" y="215"/>
                    <a:pt x="15202" y="3"/>
                  </a:cubicBezTo>
                  <a:lnTo>
                    <a:pt x="15202" y="3"/>
                  </a:lnTo>
                  <a:lnTo>
                    <a:pt x="13043" y="647"/>
                  </a:lnTo>
                  <a:cubicBezTo>
                    <a:pt x="12128" y="777"/>
                    <a:pt x="11205" y="842"/>
                    <a:pt x="10280" y="842"/>
                  </a:cubicBezTo>
                  <a:lnTo>
                    <a:pt x="4923" y="842"/>
                  </a:lnTo>
                  <a:cubicBezTo>
                    <a:pt x="3998" y="842"/>
                    <a:pt x="3075" y="776"/>
                    <a:pt x="2160" y="6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4" name="Google Shape;1765;p41">
              <a:extLst>
                <a:ext uri="{FF2B5EF4-FFF2-40B4-BE49-F238E27FC236}">
                  <a16:creationId xmlns:a16="http://schemas.microsoft.com/office/drawing/2014/main" id="{1BA274C4-09E8-2671-7E79-3E2A00888F4C}"/>
                </a:ext>
              </a:extLst>
            </p:cNvPr>
            <p:cNvSpPr/>
            <p:nvPr/>
          </p:nvSpPr>
          <p:spPr>
            <a:xfrm>
              <a:off x="3362730" y="562099"/>
              <a:ext cx="17735" cy="26705"/>
            </a:xfrm>
            <a:custGeom>
              <a:avLst/>
              <a:gdLst/>
              <a:ahLst/>
              <a:cxnLst/>
              <a:rect l="l" t="t" r="r" b="b"/>
              <a:pathLst>
                <a:path w="758" h="1140" extrusionOk="0">
                  <a:moveTo>
                    <a:pt x="299" y="0"/>
                  </a:moveTo>
                  <a:cubicBezTo>
                    <a:pt x="125" y="0"/>
                    <a:pt x="0" y="165"/>
                    <a:pt x="46" y="333"/>
                  </a:cubicBezTo>
                  <a:lnTo>
                    <a:pt x="216" y="948"/>
                  </a:lnTo>
                  <a:cubicBezTo>
                    <a:pt x="246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6" y="1120"/>
                  </a:cubicBezTo>
                  <a:cubicBezTo>
                    <a:pt x="684" y="1072"/>
                    <a:pt x="757" y="940"/>
                    <a:pt x="723" y="809"/>
                  </a:cubicBezTo>
                  <a:lnTo>
                    <a:pt x="554" y="194"/>
                  </a:lnTo>
                  <a:cubicBezTo>
                    <a:pt x="537" y="136"/>
                    <a:pt x="504" y="89"/>
                    <a:pt x="459" y="54"/>
                  </a:cubicBezTo>
                  <a:cubicBezTo>
                    <a:pt x="439" y="39"/>
                    <a:pt x="419" y="28"/>
                    <a:pt x="397" y="19"/>
                  </a:cubicBezTo>
                  <a:cubicBezTo>
                    <a:pt x="366" y="6"/>
                    <a:pt x="33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5" name="Google Shape;1766;p41">
              <a:extLst>
                <a:ext uri="{FF2B5EF4-FFF2-40B4-BE49-F238E27FC236}">
                  <a16:creationId xmlns:a16="http://schemas.microsoft.com/office/drawing/2014/main" id="{720B5258-40E8-33FA-6B88-38A000F98783}"/>
                </a:ext>
              </a:extLst>
            </p:cNvPr>
            <p:cNvSpPr/>
            <p:nvPr/>
          </p:nvSpPr>
          <p:spPr>
            <a:xfrm>
              <a:off x="3367527" y="562521"/>
              <a:ext cx="12939" cy="25838"/>
            </a:xfrm>
            <a:custGeom>
              <a:avLst/>
              <a:gdLst/>
              <a:ahLst/>
              <a:cxnLst/>
              <a:rect l="l" t="t" r="r" b="b"/>
              <a:pathLst>
                <a:path w="553" h="1103" extrusionOk="0">
                  <a:moveTo>
                    <a:pt x="192" y="1"/>
                  </a:moveTo>
                  <a:cubicBezTo>
                    <a:pt x="73" y="49"/>
                    <a:pt x="0" y="180"/>
                    <a:pt x="37" y="315"/>
                  </a:cubicBezTo>
                  <a:lnTo>
                    <a:pt x="207" y="930"/>
                  </a:lnTo>
                  <a:cubicBezTo>
                    <a:pt x="228" y="1010"/>
                    <a:pt x="288" y="1074"/>
                    <a:pt x="361" y="1102"/>
                  </a:cubicBezTo>
                  <a:cubicBezTo>
                    <a:pt x="479" y="1054"/>
                    <a:pt x="552" y="922"/>
                    <a:pt x="518" y="791"/>
                  </a:cubicBezTo>
                  <a:lnTo>
                    <a:pt x="349" y="176"/>
                  </a:lnTo>
                  <a:cubicBezTo>
                    <a:pt x="332" y="118"/>
                    <a:pt x="299" y="71"/>
                    <a:pt x="254" y="36"/>
                  </a:cubicBezTo>
                  <a:cubicBezTo>
                    <a:pt x="234" y="21"/>
                    <a:pt x="214" y="10"/>
                    <a:pt x="19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6" name="Google Shape;1767;p41">
              <a:extLst>
                <a:ext uri="{FF2B5EF4-FFF2-40B4-BE49-F238E27FC236}">
                  <a16:creationId xmlns:a16="http://schemas.microsoft.com/office/drawing/2014/main" id="{254A2237-4FAD-F87D-172E-8ED21FAC9861}"/>
                </a:ext>
              </a:extLst>
            </p:cNvPr>
            <p:cNvSpPr/>
            <p:nvPr/>
          </p:nvSpPr>
          <p:spPr>
            <a:xfrm>
              <a:off x="3389263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7"/>
                  </a:lnTo>
                  <a:cubicBezTo>
                    <a:pt x="247" y="1062"/>
                    <a:pt x="350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5" y="1073"/>
                    <a:pt x="758" y="941"/>
                    <a:pt x="724" y="809"/>
                  </a:cubicBezTo>
                  <a:lnTo>
                    <a:pt x="554" y="193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8"/>
                    <a:pt x="397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7" name="Google Shape;1768;p41">
              <a:extLst>
                <a:ext uri="{FF2B5EF4-FFF2-40B4-BE49-F238E27FC236}">
                  <a16:creationId xmlns:a16="http://schemas.microsoft.com/office/drawing/2014/main" id="{180E60CD-0A25-849A-55B5-581088D82AC9}"/>
                </a:ext>
              </a:extLst>
            </p:cNvPr>
            <p:cNvSpPr/>
            <p:nvPr/>
          </p:nvSpPr>
          <p:spPr>
            <a:xfrm>
              <a:off x="3394059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192" y="0"/>
                  </a:moveTo>
                  <a:cubicBezTo>
                    <a:pt x="74" y="48"/>
                    <a:pt x="1" y="180"/>
                    <a:pt x="38" y="313"/>
                  </a:cubicBezTo>
                  <a:lnTo>
                    <a:pt x="207" y="928"/>
                  </a:lnTo>
                  <a:cubicBezTo>
                    <a:pt x="228" y="1009"/>
                    <a:pt x="288" y="1072"/>
                    <a:pt x="362" y="1102"/>
                  </a:cubicBezTo>
                  <a:cubicBezTo>
                    <a:pt x="480" y="1054"/>
                    <a:pt x="553" y="922"/>
                    <a:pt x="519" y="790"/>
                  </a:cubicBezTo>
                  <a:lnTo>
                    <a:pt x="349" y="174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9"/>
                    <a:pt x="19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8" name="Google Shape;1769;p41">
              <a:extLst>
                <a:ext uri="{FF2B5EF4-FFF2-40B4-BE49-F238E27FC236}">
                  <a16:creationId xmlns:a16="http://schemas.microsoft.com/office/drawing/2014/main" id="{4E2AA720-A634-81C0-7A46-DEBD59D60900}"/>
                </a:ext>
              </a:extLst>
            </p:cNvPr>
            <p:cNvSpPr/>
            <p:nvPr/>
          </p:nvSpPr>
          <p:spPr>
            <a:xfrm>
              <a:off x="3415772" y="577677"/>
              <a:ext cx="17782" cy="26728"/>
            </a:xfrm>
            <a:custGeom>
              <a:avLst/>
              <a:gdLst/>
              <a:ahLst/>
              <a:cxnLst/>
              <a:rect l="l" t="t" r="r" b="b"/>
              <a:pathLst>
                <a:path w="760" h="1141" extrusionOk="0">
                  <a:moveTo>
                    <a:pt x="299" y="1"/>
                  </a:moveTo>
                  <a:cubicBezTo>
                    <a:pt x="126" y="1"/>
                    <a:pt x="1" y="166"/>
                    <a:pt x="47" y="332"/>
                  </a:cubicBezTo>
                  <a:lnTo>
                    <a:pt x="216" y="948"/>
                  </a:lnTo>
                  <a:cubicBezTo>
                    <a:pt x="247" y="1062"/>
                    <a:pt x="351" y="1140"/>
                    <a:pt x="468" y="1140"/>
                  </a:cubicBezTo>
                  <a:cubicBezTo>
                    <a:pt x="503" y="1140"/>
                    <a:pt x="536" y="1134"/>
                    <a:pt x="567" y="1121"/>
                  </a:cubicBezTo>
                  <a:cubicBezTo>
                    <a:pt x="687" y="1073"/>
                    <a:pt x="760" y="940"/>
                    <a:pt x="724" y="809"/>
                  </a:cubicBezTo>
                  <a:lnTo>
                    <a:pt x="555" y="194"/>
                  </a:lnTo>
                  <a:cubicBezTo>
                    <a:pt x="538" y="136"/>
                    <a:pt x="504" y="89"/>
                    <a:pt x="459" y="54"/>
                  </a:cubicBezTo>
                  <a:cubicBezTo>
                    <a:pt x="441" y="40"/>
                    <a:pt x="420" y="29"/>
                    <a:pt x="398" y="19"/>
                  </a:cubicBezTo>
                  <a:cubicBezTo>
                    <a:pt x="367" y="7"/>
                    <a:pt x="33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49" name="Google Shape;1770;p41">
              <a:extLst>
                <a:ext uri="{FF2B5EF4-FFF2-40B4-BE49-F238E27FC236}">
                  <a16:creationId xmlns:a16="http://schemas.microsoft.com/office/drawing/2014/main" id="{35509733-1205-C1D5-DC81-9CE25FAB059C}"/>
                </a:ext>
              </a:extLst>
            </p:cNvPr>
            <p:cNvSpPr/>
            <p:nvPr/>
          </p:nvSpPr>
          <p:spPr>
            <a:xfrm>
              <a:off x="3420569" y="578122"/>
              <a:ext cx="12986" cy="25814"/>
            </a:xfrm>
            <a:custGeom>
              <a:avLst/>
              <a:gdLst/>
              <a:ahLst/>
              <a:cxnLst/>
              <a:rect l="l" t="t" r="r" b="b"/>
              <a:pathLst>
                <a:path w="555" h="1102" extrusionOk="0">
                  <a:moveTo>
                    <a:pt x="193" y="0"/>
                  </a:moveTo>
                  <a:cubicBezTo>
                    <a:pt x="74" y="49"/>
                    <a:pt x="1" y="180"/>
                    <a:pt x="38" y="313"/>
                  </a:cubicBezTo>
                  <a:lnTo>
                    <a:pt x="207" y="929"/>
                  </a:lnTo>
                  <a:cubicBezTo>
                    <a:pt x="229" y="1010"/>
                    <a:pt x="288" y="1072"/>
                    <a:pt x="362" y="1102"/>
                  </a:cubicBezTo>
                  <a:cubicBezTo>
                    <a:pt x="482" y="1054"/>
                    <a:pt x="555" y="921"/>
                    <a:pt x="519" y="790"/>
                  </a:cubicBezTo>
                  <a:lnTo>
                    <a:pt x="350" y="175"/>
                  </a:lnTo>
                  <a:cubicBezTo>
                    <a:pt x="333" y="117"/>
                    <a:pt x="299" y="70"/>
                    <a:pt x="254" y="35"/>
                  </a:cubicBezTo>
                  <a:cubicBezTo>
                    <a:pt x="236" y="21"/>
                    <a:pt x="215" y="10"/>
                    <a:pt x="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0" name="Google Shape;1771;p41">
              <a:extLst>
                <a:ext uri="{FF2B5EF4-FFF2-40B4-BE49-F238E27FC236}">
                  <a16:creationId xmlns:a16="http://schemas.microsoft.com/office/drawing/2014/main" id="{8FA895E0-96F4-1CDD-8051-AA6EF06BCCEF}"/>
                </a:ext>
              </a:extLst>
            </p:cNvPr>
            <p:cNvSpPr/>
            <p:nvPr/>
          </p:nvSpPr>
          <p:spPr>
            <a:xfrm>
              <a:off x="3244362" y="506535"/>
              <a:ext cx="975933" cy="110472"/>
            </a:xfrm>
            <a:custGeom>
              <a:avLst/>
              <a:gdLst/>
              <a:ahLst/>
              <a:cxnLst/>
              <a:rect l="l" t="t" r="r" b="b"/>
              <a:pathLst>
                <a:path w="41711" h="4716" extrusionOk="0">
                  <a:moveTo>
                    <a:pt x="91" y="0"/>
                  </a:moveTo>
                  <a:cubicBezTo>
                    <a:pt x="51" y="89"/>
                    <a:pt x="21" y="183"/>
                    <a:pt x="0" y="281"/>
                  </a:cubicBezTo>
                  <a:lnTo>
                    <a:pt x="45" y="296"/>
                  </a:lnTo>
                  <a:lnTo>
                    <a:pt x="10477" y="3547"/>
                  </a:lnTo>
                  <a:cubicBezTo>
                    <a:pt x="12967" y="4322"/>
                    <a:pt x="15551" y="4716"/>
                    <a:pt x="18158" y="4716"/>
                  </a:cubicBezTo>
                  <a:lnTo>
                    <a:pt x="23553" y="4716"/>
                  </a:lnTo>
                  <a:cubicBezTo>
                    <a:pt x="26161" y="4716"/>
                    <a:pt x="28746" y="4322"/>
                    <a:pt x="31234" y="3547"/>
                  </a:cubicBezTo>
                  <a:lnTo>
                    <a:pt x="41667" y="296"/>
                  </a:lnTo>
                  <a:lnTo>
                    <a:pt x="41711" y="281"/>
                  </a:lnTo>
                  <a:cubicBezTo>
                    <a:pt x="41690" y="183"/>
                    <a:pt x="41659" y="89"/>
                    <a:pt x="41623" y="0"/>
                  </a:cubicBezTo>
                  <a:lnTo>
                    <a:pt x="31147" y="3266"/>
                  </a:lnTo>
                  <a:cubicBezTo>
                    <a:pt x="28686" y="4032"/>
                    <a:pt x="26131" y="4420"/>
                    <a:pt x="23554" y="4420"/>
                  </a:cubicBezTo>
                  <a:lnTo>
                    <a:pt x="18159" y="4420"/>
                  </a:lnTo>
                  <a:cubicBezTo>
                    <a:pt x="15582" y="4420"/>
                    <a:pt x="13026" y="4032"/>
                    <a:pt x="10567" y="3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1" name="Google Shape;1772;p41">
              <a:extLst>
                <a:ext uri="{FF2B5EF4-FFF2-40B4-BE49-F238E27FC236}">
                  <a16:creationId xmlns:a16="http://schemas.microsoft.com/office/drawing/2014/main" id="{C2B38D34-1F7B-83DB-9379-A6E7ADE1688E}"/>
                </a:ext>
              </a:extLst>
            </p:cNvPr>
            <p:cNvSpPr/>
            <p:nvPr/>
          </p:nvSpPr>
          <p:spPr>
            <a:xfrm>
              <a:off x="3244362" y="510213"/>
              <a:ext cx="975933" cy="106795"/>
            </a:xfrm>
            <a:custGeom>
              <a:avLst/>
              <a:gdLst/>
              <a:ahLst/>
              <a:cxnLst/>
              <a:rect l="l" t="t" r="r" b="b"/>
              <a:pathLst>
                <a:path w="41711" h="4559" extrusionOk="0">
                  <a:moveTo>
                    <a:pt x="32" y="0"/>
                  </a:moveTo>
                  <a:cubicBezTo>
                    <a:pt x="16" y="37"/>
                    <a:pt x="14" y="84"/>
                    <a:pt x="0" y="124"/>
                  </a:cubicBezTo>
                  <a:lnTo>
                    <a:pt x="10477" y="3390"/>
                  </a:lnTo>
                  <a:cubicBezTo>
                    <a:pt x="12967" y="4165"/>
                    <a:pt x="15551" y="4559"/>
                    <a:pt x="18158" y="4559"/>
                  </a:cubicBezTo>
                  <a:lnTo>
                    <a:pt x="23553" y="4559"/>
                  </a:lnTo>
                  <a:cubicBezTo>
                    <a:pt x="26161" y="4559"/>
                    <a:pt x="28746" y="4165"/>
                    <a:pt x="31234" y="3390"/>
                  </a:cubicBezTo>
                  <a:lnTo>
                    <a:pt x="41711" y="124"/>
                  </a:lnTo>
                  <a:cubicBezTo>
                    <a:pt x="41697" y="84"/>
                    <a:pt x="41695" y="37"/>
                    <a:pt x="41681" y="0"/>
                  </a:cubicBezTo>
                  <a:lnTo>
                    <a:pt x="31147" y="3288"/>
                  </a:lnTo>
                  <a:cubicBezTo>
                    <a:pt x="28686" y="4054"/>
                    <a:pt x="26131" y="4443"/>
                    <a:pt x="23554" y="4443"/>
                  </a:cubicBezTo>
                  <a:lnTo>
                    <a:pt x="18159" y="4443"/>
                  </a:lnTo>
                  <a:cubicBezTo>
                    <a:pt x="15582" y="4443"/>
                    <a:pt x="13026" y="4054"/>
                    <a:pt x="10567" y="328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2" name="Google Shape;1773;p41">
              <a:extLst>
                <a:ext uri="{FF2B5EF4-FFF2-40B4-BE49-F238E27FC236}">
                  <a16:creationId xmlns:a16="http://schemas.microsoft.com/office/drawing/2014/main" id="{7AB87706-CF3D-8D50-38B4-4A1B1DE96F22}"/>
                </a:ext>
              </a:extLst>
            </p:cNvPr>
            <p:cNvSpPr/>
            <p:nvPr/>
          </p:nvSpPr>
          <p:spPr>
            <a:xfrm>
              <a:off x="4084169" y="562099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59" y="0"/>
                  </a:moveTo>
                  <a:cubicBezTo>
                    <a:pt x="425" y="0"/>
                    <a:pt x="391" y="6"/>
                    <a:pt x="361" y="19"/>
                  </a:cubicBezTo>
                  <a:cubicBezTo>
                    <a:pt x="339" y="28"/>
                    <a:pt x="319" y="39"/>
                    <a:pt x="299" y="54"/>
                  </a:cubicBezTo>
                  <a:cubicBezTo>
                    <a:pt x="254" y="89"/>
                    <a:pt x="221" y="136"/>
                    <a:pt x="205" y="194"/>
                  </a:cubicBezTo>
                  <a:lnTo>
                    <a:pt x="36" y="809"/>
                  </a:lnTo>
                  <a:cubicBezTo>
                    <a:pt x="1" y="940"/>
                    <a:pt x="72" y="1072"/>
                    <a:pt x="191" y="1120"/>
                  </a:cubicBezTo>
                  <a:cubicBezTo>
                    <a:pt x="222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3"/>
                  </a:lnTo>
                  <a:cubicBezTo>
                    <a:pt x="759" y="165"/>
                    <a:pt x="632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3" name="Google Shape;1774;p41">
              <a:extLst>
                <a:ext uri="{FF2B5EF4-FFF2-40B4-BE49-F238E27FC236}">
                  <a16:creationId xmlns:a16="http://schemas.microsoft.com/office/drawing/2014/main" id="{B5E13113-1CCB-BE95-1AAC-3A0288215196}"/>
                </a:ext>
              </a:extLst>
            </p:cNvPr>
            <p:cNvSpPr/>
            <p:nvPr/>
          </p:nvSpPr>
          <p:spPr>
            <a:xfrm>
              <a:off x="4084169" y="562521"/>
              <a:ext cx="12962" cy="25838"/>
            </a:xfrm>
            <a:custGeom>
              <a:avLst/>
              <a:gdLst/>
              <a:ahLst/>
              <a:cxnLst/>
              <a:rect l="l" t="t" r="r" b="b"/>
              <a:pathLst>
                <a:path w="554" h="1103" extrusionOk="0">
                  <a:moveTo>
                    <a:pt x="361" y="1"/>
                  </a:moveTo>
                  <a:cubicBezTo>
                    <a:pt x="339" y="10"/>
                    <a:pt x="319" y="21"/>
                    <a:pt x="299" y="36"/>
                  </a:cubicBezTo>
                  <a:cubicBezTo>
                    <a:pt x="254" y="71"/>
                    <a:pt x="221" y="118"/>
                    <a:pt x="205" y="176"/>
                  </a:cubicBezTo>
                  <a:lnTo>
                    <a:pt x="36" y="791"/>
                  </a:lnTo>
                  <a:cubicBezTo>
                    <a:pt x="1" y="922"/>
                    <a:pt x="72" y="1054"/>
                    <a:pt x="191" y="1102"/>
                  </a:cubicBezTo>
                  <a:cubicBezTo>
                    <a:pt x="266" y="1074"/>
                    <a:pt x="325" y="1010"/>
                    <a:pt x="346" y="930"/>
                  </a:cubicBezTo>
                  <a:lnTo>
                    <a:pt x="516" y="315"/>
                  </a:lnTo>
                  <a:cubicBezTo>
                    <a:pt x="553" y="180"/>
                    <a:pt x="480" y="49"/>
                    <a:pt x="36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4" name="Google Shape;1775;p41">
              <a:extLst>
                <a:ext uri="{FF2B5EF4-FFF2-40B4-BE49-F238E27FC236}">
                  <a16:creationId xmlns:a16="http://schemas.microsoft.com/office/drawing/2014/main" id="{E09F6912-E233-783C-B6E5-E0CA4D2BFBD7}"/>
                </a:ext>
              </a:extLst>
            </p:cNvPr>
            <p:cNvSpPr/>
            <p:nvPr/>
          </p:nvSpPr>
          <p:spPr>
            <a:xfrm>
              <a:off x="4057612" y="569876"/>
              <a:ext cx="17759" cy="26705"/>
            </a:xfrm>
            <a:custGeom>
              <a:avLst/>
              <a:gdLst/>
              <a:ahLst/>
              <a:cxnLst/>
              <a:rect l="l" t="t" r="r" b="b"/>
              <a:pathLst>
                <a:path w="759" h="1140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40" y="28"/>
                    <a:pt x="319" y="40"/>
                    <a:pt x="300" y="54"/>
                  </a:cubicBezTo>
                  <a:cubicBezTo>
                    <a:pt x="255" y="89"/>
                    <a:pt x="222" y="136"/>
                    <a:pt x="204" y="193"/>
                  </a:cubicBezTo>
                  <a:lnTo>
                    <a:pt x="35" y="809"/>
                  </a:lnTo>
                  <a:cubicBezTo>
                    <a:pt x="0" y="941"/>
                    <a:pt x="73" y="1073"/>
                    <a:pt x="192" y="1121"/>
                  </a:cubicBezTo>
                  <a:cubicBezTo>
                    <a:pt x="223" y="1134"/>
                    <a:pt x="256" y="1140"/>
                    <a:pt x="291" y="1140"/>
                  </a:cubicBezTo>
                  <a:cubicBezTo>
                    <a:pt x="409" y="1140"/>
                    <a:pt x="512" y="1062"/>
                    <a:pt x="543" y="947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5" name="Google Shape;1776;p41">
              <a:extLst>
                <a:ext uri="{FF2B5EF4-FFF2-40B4-BE49-F238E27FC236}">
                  <a16:creationId xmlns:a16="http://schemas.microsoft.com/office/drawing/2014/main" id="{99DE0CFC-A856-9826-1FD4-BDD1B25157D6}"/>
                </a:ext>
              </a:extLst>
            </p:cNvPr>
            <p:cNvSpPr/>
            <p:nvPr/>
          </p:nvSpPr>
          <p:spPr>
            <a:xfrm>
              <a:off x="4057612" y="570321"/>
              <a:ext cx="12962" cy="25814"/>
            </a:xfrm>
            <a:custGeom>
              <a:avLst/>
              <a:gdLst/>
              <a:ahLst/>
              <a:cxnLst/>
              <a:rect l="l" t="t" r="r" b="b"/>
              <a:pathLst>
                <a:path w="554" h="1102" extrusionOk="0">
                  <a:moveTo>
                    <a:pt x="361" y="0"/>
                  </a:moveTo>
                  <a:cubicBezTo>
                    <a:pt x="340" y="9"/>
                    <a:pt x="319" y="21"/>
                    <a:pt x="300" y="35"/>
                  </a:cubicBezTo>
                  <a:cubicBezTo>
                    <a:pt x="255" y="70"/>
                    <a:pt x="222" y="117"/>
                    <a:pt x="204" y="174"/>
                  </a:cubicBezTo>
                  <a:lnTo>
                    <a:pt x="35" y="790"/>
                  </a:lnTo>
                  <a:cubicBezTo>
                    <a:pt x="0" y="922"/>
                    <a:pt x="73" y="1054"/>
                    <a:pt x="192" y="1102"/>
                  </a:cubicBezTo>
                  <a:cubicBezTo>
                    <a:pt x="266" y="1072"/>
                    <a:pt x="326" y="1009"/>
                    <a:pt x="347" y="928"/>
                  </a:cubicBezTo>
                  <a:lnTo>
                    <a:pt x="516" y="313"/>
                  </a:lnTo>
                  <a:cubicBezTo>
                    <a:pt x="553" y="180"/>
                    <a:pt x="480" y="48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6" name="Google Shape;1777;p41">
              <a:extLst>
                <a:ext uri="{FF2B5EF4-FFF2-40B4-BE49-F238E27FC236}">
                  <a16:creationId xmlns:a16="http://schemas.microsoft.com/office/drawing/2014/main" id="{829BC325-D558-24B1-A677-2E47EA3E3022}"/>
                </a:ext>
              </a:extLst>
            </p:cNvPr>
            <p:cNvSpPr/>
            <p:nvPr/>
          </p:nvSpPr>
          <p:spPr>
            <a:xfrm>
              <a:off x="4031080" y="577677"/>
              <a:ext cx="17759" cy="26728"/>
            </a:xfrm>
            <a:custGeom>
              <a:avLst/>
              <a:gdLst/>
              <a:ahLst/>
              <a:cxnLst/>
              <a:rect l="l" t="t" r="r" b="b"/>
              <a:pathLst>
                <a:path w="759" h="1141" extrusionOk="0">
                  <a:moveTo>
                    <a:pt x="460" y="1"/>
                  </a:moveTo>
                  <a:cubicBezTo>
                    <a:pt x="425" y="1"/>
                    <a:pt x="392" y="7"/>
                    <a:pt x="361" y="19"/>
                  </a:cubicBezTo>
                  <a:cubicBezTo>
                    <a:pt x="339" y="29"/>
                    <a:pt x="318" y="40"/>
                    <a:pt x="300" y="54"/>
                  </a:cubicBezTo>
                  <a:cubicBezTo>
                    <a:pt x="254" y="89"/>
                    <a:pt x="221" y="136"/>
                    <a:pt x="204" y="194"/>
                  </a:cubicBezTo>
                  <a:lnTo>
                    <a:pt x="35" y="809"/>
                  </a:lnTo>
                  <a:cubicBezTo>
                    <a:pt x="0" y="940"/>
                    <a:pt x="72" y="1073"/>
                    <a:pt x="192" y="1121"/>
                  </a:cubicBezTo>
                  <a:cubicBezTo>
                    <a:pt x="223" y="1134"/>
                    <a:pt x="256" y="1140"/>
                    <a:pt x="290" y="1140"/>
                  </a:cubicBezTo>
                  <a:cubicBezTo>
                    <a:pt x="408" y="1140"/>
                    <a:pt x="512" y="1062"/>
                    <a:pt x="543" y="948"/>
                  </a:cubicBezTo>
                  <a:lnTo>
                    <a:pt x="712" y="332"/>
                  </a:lnTo>
                  <a:cubicBezTo>
                    <a:pt x="758" y="166"/>
                    <a:pt x="63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7" name="Google Shape;1778;p41">
              <a:extLst>
                <a:ext uri="{FF2B5EF4-FFF2-40B4-BE49-F238E27FC236}">
                  <a16:creationId xmlns:a16="http://schemas.microsoft.com/office/drawing/2014/main" id="{1A946C02-7564-D39A-6113-76FA6C2CA343}"/>
                </a:ext>
              </a:extLst>
            </p:cNvPr>
            <p:cNvSpPr/>
            <p:nvPr/>
          </p:nvSpPr>
          <p:spPr>
            <a:xfrm>
              <a:off x="4031080" y="578122"/>
              <a:ext cx="12939" cy="25814"/>
            </a:xfrm>
            <a:custGeom>
              <a:avLst/>
              <a:gdLst/>
              <a:ahLst/>
              <a:cxnLst/>
              <a:rect l="l" t="t" r="r" b="b"/>
              <a:pathLst>
                <a:path w="553" h="1102" extrusionOk="0">
                  <a:moveTo>
                    <a:pt x="361" y="0"/>
                  </a:moveTo>
                  <a:cubicBezTo>
                    <a:pt x="339" y="10"/>
                    <a:pt x="318" y="21"/>
                    <a:pt x="300" y="35"/>
                  </a:cubicBezTo>
                  <a:cubicBezTo>
                    <a:pt x="254" y="70"/>
                    <a:pt x="221" y="117"/>
                    <a:pt x="204" y="175"/>
                  </a:cubicBezTo>
                  <a:lnTo>
                    <a:pt x="35" y="790"/>
                  </a:lnTo>
                  <a:cubicBezTo>
                    <a:pt x="0" y="921"/>
                    <a:pt x="72" y="1054"/>
                    <a:pt x="192" y="1102"/>
                  </a:cubicBezTo>
                  <a:cubicBezTo>
                    <a:pt x="266" y="1072"/>
                    <a:pt x="325" y="1010"/>
                    <a:pt x="347" y="929"/>
                  </a:cubicBezTo>
                  <a:lnTo>
                    <a:pt x="516" y="313"/>
                  </a:lnTo>
                  <a:cubicBezTo>
                    <a:pt x="553" y="180"/>
                    <a:pt x="480" y="49"/>
                    <a:pt x="36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8" name="Google Shape;1779;p41">
              <a:extLst>
                <a:ext uri="{FF2B5EF4-FFF2-40B4-BE49-F238E27FC236}">
                  <a16:creationId xmlns:a16="http://schemas.microsoft.com/office/drawing/2014/main" id="{DB9614B9-25DD-BD09-B577-99CACB62D181}"/>
                </a:ext>
              </a:extLst>
            </p:cNvPr>
            <p:cNvSpPr/>
            <p:nvPr/>
          </p:nvSpPr>
          <p:spPr>
            <a:xfrm>
              <a:off x="3764980" y="728581"/>
              <a:ext cx="22906" cy="13493"/>
            </a:xfrm>
            <a:custGeom>
              <a:avLst/>
              <a:gdLst/>
              <a:ahLst/>
              <a:cxnLst/>
              <a:rect l="l" t="t" r="r" b="b"/>
              <a:pathLst>
                <a:path w="979" h="576" extrusionOk="0">
                  <a:moveTo>
                    <a:pt x="9" y="0"/>
                  </a:moveTo>
                  <a:cubicBezTo>
                    <a:pt x="4" y="0"/>
                    <a:pt x="1" y="5"/>
                    <a:pt x="1" y="8"/>
                  </a:cubicBezTo>
                  <a:lnTo>
                    <a:pt x="1" y="569"/>
                  </a:lnTo>
                  <a:cubicBezTo>
                    <a:pt x="1" y="574"/>
                    <a:pt x="5" y="576"/>
                    <a:pt x="9" y="576"/>
                  </a:cubicBezTo>
                  <a:lnTo>
                    <a:pt x="970" y="576"/>
                  </a:lnTo>
                  <a:cubicBezTo>
                    <a:pt x="974" y="576"/>
                    <a:pt x="978" y="572"/>
                    <a:pt x="978" y="569"/>
                  </a:cubicBezTo>
                  <a:lnTo>
                    <a:pt x="978" y="8"/>
                  </a:lnTo>
                  <a:cubicBezTo>
                    <a:pt x="978" y="2"/>
                    <a:pt x="974" y="0"/>
                    <a:pt x="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59" name="Google Shape;1780;p41">
              <a:extLst>
                <a:ext uri="{FF2B5EF4-FFF2-40B4-BE49-F238E27FC236}">
                  <a16:creationId xmlns:a16="http://schemas.microsoft.com/office/drawing/2014/main" id="{474A93E2-C9A1-489B-E427-4D2203A117FE}"/>
                </a:ext>
              </a:extLst>
            </p:cNvPr>
            <p:cNvSpPr/>
            <p:nvPr/>
          </p:nvSpPr>
          <p:spPr>
            <a:xfrm>
              <a:off x="3766969" y="730548"/>
              <a:ext cx="18905" cy="9557"/>
            </a:xfrm>
            <a:custGeom>
              <a:avLst/>
              <a:gdLst/>
              <a:ahLst/>
              <a:cxnLst/>
              <a:rect l="l" t="t" r="r" b="b"/>
              <a:pathLst>
                <a:path w="808" h="408" extrusionOk="0">
                  <a:moveTo>
                    <a:pt x="6" y="1"/>
                  </a:moveTo>
                  <a:cubicBezTo>
                    <a:pt x="4" y="1"/>
                    <a:pt x="1" y="4"/>
                    <a:pt x="1" y="6"/>
                  </a:cubicBezTo>
                  <a:lnTo>
                    <a:pt x="1" y="403"/>
                  </a:lnTo>
                  <a:cubicBezTo>
                    <a:pt x="1" y="405"/>
                    <a:pt x="4" y="408"/>
                    <a:pt x="6" y="408"/>
                  </a:cubicBezTo>
                  <a:lnTo>
                    <a:pt x="804" y="408"/>
                  </a:lnTo>
                  <a:cubicBezTo>
                    <a:pt x="806" y="408"/>
                    <a:pt x="808" y="405"/>
                    <a:pt x="808" y="403"/>
                  </a:cubicBezTo>
                  <a:lnTo>
                    <a:pt x="808" y="6"/>
                  </a:lnTo>
                  <a:cubicBezTo>
                    <a:pt x="808" y="4"/>
                    <a:pt x="806" y="1"/>
                    <a:pt x="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0" name="Google Shape;1781;p41">
              <a:extLst>
                <a:ext uri="{FF2B5EF4-FFF2-40B4-BE49-F238E27FC236}">
                  <a16:creationId xmlns:a16="http://schemas.microsoft.com/office/drawing/2014/main" id="{6B8BCB3A-5429-EC5A-04F2-2EAE0A3BD9B3}"/>
                </a:ext>
              </a:extLst>
            </p:cNvPr>
            <p:cNvSpPr/>
            <p:nvPr/>
          </p:nvSpPr>
          <p:spPr>
            <a:xfrm>
              <a:off x="3715892" y="742964"/>
              <a:ext cx="26135" cy="44999"/>
            </a:xfrm>
            <a:custGeom>
              <a:avLst/>
              <a:gdLst/>
              <a:ahLst/>
              <a:cxnLst/>
              <a:rect l="l" t="t" r="r" b="b"/>
              <a:pathLst>
                <a:path w="1117" h="1921" extrusionOk="0">
                  <a:moveTo>
                    <a:pt x="888" y="1"/>
                  </a:moveTo>
                  <a:lnTo>
                    <a:pt x="0" y="1777"/>
                  </a:lnTo>
                  <a:cubicBezTo>
                    <a:pt x="59" y="1832"/>
                    <a:pt x="121" y="1880"/>
                    <a:pt x="190" y="1921"/>
                  </a:cubicBezTo>
                  <a:lnTo>
                    <a:pt x="1116" y="65"/>
                  </a:lnTo>
                  <a:cubicBezTo>
                    <a:pt x="1044" y="35"/>
                    <a:pt x="968" y="13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1" name="Google Shape;1782;p41">
              <a:extLst>
                <a:ext uri="{FF2B5EF4-FFF2-40B4-BE49-F238E27FC236}">
                  <a16:creationId xmlns:a16="http://schemas.microsoft.com/office/drawing/2014/main" id="{4A3860D8-3B11-FD7E-6ABF-F9DBC1604B80}"/>
                </a:ext>
              </a:extLst>
            </p:cNvPr>
            <p:cNvSpPr/>
            <p:nvPr/>
          </p:nvSpPr>
          <p:spPr>
            <a:xfrm>
              <a:off x="3732270" y="752029"/>
              <a:ext cx="24755" cy="39284"/>
            </a:xfrm>
            <a:custGeom>
              <a:avLst/>
              <a:gdLst/>
              <a:ahLst/>
              <a:cxnLst/>
              <a:rect l="l" t="t" r="r" b="b"/>
              <a:pathLst>
                <a:path w="1058" h="1677" extrusionOk="0">
                  <a:moveTo>
                    <a:pt x="838" y="0"/>
                  </a:moveTo>
                  <a:lnTo>
                    <a:pt x="1" y="1676"/>
                  </a:lnTo>
                  <a:lnTo>
                    <a:pt x="17" y="1676"/>
                  </a:lnTo>
                  <a:cubicBezTo>
                    <a:pt x="592" y="1676"/>
                    <a:pt x="1057" y="1212"/>
                    <a:pt x="1057" y="637"/>
                  </a:cubicBezTo>
                  <a:cubicBezTo>
                    <a:pt x="1057" y="396"/>
                    <a:pt x="975" y="176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2" name="Google Shape;1783;p41">
              <a:extLst>
                <a:ext uri="{FF2B5EF4-FFF2-40B4-BE49-F238E27FC236}">
                  <a16:creationId xmlns:a16="http://schemas.microsoft.com/office/drawing/2014/main" id="{CC591175-6D2D-6D4F-A7B4-C7BCB28F7F1B}"/>
                </a:ext>
              </a:extLst>
            </p:cNvPr>
            <p:cNvSpPr/>
            <p:nvPr/>
          </p:nvSpPr>
          <p:spPr>
            <a:xfrm>
              <a:off x="3678877" y="813332"/>
              <a:ext cx="106997" cy="1757"/>
            </a:xfrm>
            <a:custGeom>
              <a:avLst/>
              <a:gdLst/>
              <a:ahLst/>
              <a:cxnLst/>
              <a:rect l="l" t="t" r="r" b="b"/>
              <a:pathLst>
                <a:path w="4573" h="75" extrusionOk="0">
                  <a:moveTo>
                    <a:pt x="0" y="1"/>
                  </a:moveTo>
                  <a:lnTo>
                    <a:pt x="0" y="74"/>
                  </a:lnTo>
                  <a:lnTo>
                    <a:pt x="4573" y="74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3" name="Google Shape;1784;p41">
              <a:extLst>
                <a:ext uri="{FF2B5EF4-FFF2-40B4-BE49-F238E27FC236}">
                  <a16:creationId xmlns:a16="http://schemas.microsoft.com/office/drawing/2014/main" id="{6823DD11-1412-9AC6-34DF-C7E8FA80A9D7}"/>
                </a:ext>
              </a:extLst>
            </p:cNvPr>
            <p:cNvSpPr/>
            <p:nvPr/>
          </p:nvSpPr>
          <p:spPr>
            <a:xfrm>
              <a:off x="3813857" y="754090"/>
              <a:ext cx="1591" cy="25721"/>
            </a:xfrm>
            <a:custGeom>
              <a:avLst/>
              <a:gdLst/>
              <a:ahLst/>
              <a:cxnLst/>
              <a:rect l="l" t="t" r="r" b="b"/>
              <a:pathLst>
                <a:path w="68" h="1098" extrusionOk="0">
                  <a:moveTo>
                    <a:pt x="1" y="1"/>
                  </a:moveTo>
                  <a:lnTo>
                    <a:pt x="1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4" name="Google Shape;1785;p41">
              <a:extLst>
                <a:ext uri="{FF2B5EF4-FFF2-40B4-BE49-F238E27FC236}">
                  <a16:creationId xmlns:a16="http://schemas.microsoft.com/office/drawing/2014/main" id="{24CA88BD-4F82-B020-11C4-4F9FD334C098}"/>
                </a:ext>
              </a:extLst>
            </p:cNvPr>
            <p:cNvSpPr/>
            <p:nvPr/>
          </p:nvSpPr>
          <p:spPr>
            <a:xfrm>
              <a:off x="3649911" y="754090"/>
              <a:ext cx="1568" cy="25721"/>
            </a:xfrm>
            <a:custGeom>
              <a:avLst/>
              <a:gdLst/>
              <a:ahLst/>
              <a:cxnLst/>
              <a:rect l="l" t="t" r="r" b="b"/>
              <a:pathLst>
                <a:path w="67" h="1098" extrusionOk="0">
                  <a:moveTo>
                    <a:pt x="0" y="1"/>
                  </a:moveTo>
                  <a:lnTo>
                    <a:pt x="0" y="1098"/>
                  </a:lnTo>
                  <a:lnTo>
                    <a:pt x="67" y="109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>
                <a:alpha val="14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5" name="Google Shape;1786;p41">
              <a:extLst>
                <a:ext uri="{FF2B5EF4-FFF2-40B4-BE49-F238E27FC236}">
                  <a16:creationId xmlns:a16="http://schemas.microsoft.com/office/drawing/2014/main" id="{DA6FF013-FB9F-E97A-AD45-96300A23B3C8}"/>
                </a:ext>
              </a:extLst>
            </p:cNvPr>
            <p:cNvSpPr/>
            <p:nvPr/>
          </p:nvSpPr>
          <p:spPr>
            <a:xfrm>
              <a:off x="3290525" y="575943"/>
              <a:ext cx="286268" cy="267467"/>
            </a:xfrm>
            <a:custGeom>
              <a:avLst/>
              <a:gdLst/>
              <a:ahLst/>
              <a:cxnLst/>
              <a:rect l="l" t="t" r="r" b="b"/>
              <a:pathLst>
                <a:path w="12235" h="11418" extrusionOk="0">
                  <a:moveTo>
                    <a:pt x="0" y="0"/>
                  </a:moveTo>
                  <a:lnTo>
                    <a:pt x="1353" y="10316"/>
                  </a:lnTo>
                  <a:cubicBezTo>
                    <a:pt x="1435" y="10944"/>
                    <a:pt x="1975" y="11418"/>
                    <a:pt x="2607" y="11418"/>
                  </a:cubicBezTo>
                  <a:lnTo>
                    <a:pt x="9797" y="11418"/>
                  </a:lnTo>
                  <a:cubicBezTo>
                    <a:pt x="11140" y="11418"/>
                    <a:pt x="12234" y="10323"/>
                    <a:pt x="12234" y="8980"/>
                  </a:cubicBezTo>
                  <a:lnTo>
                    <a:pt x="12234" y="3692"/>
                  </a:lnTo>
                  <a:lnTo>
                    <a:pt x="11747" y="3546"/>
                  </a:lnTo>
                  <a:lnTo>
                    <a:pt x="11518" y="3478"/>
                  </a:lnTo>
                  <a:lnTo>
                    <a:pt x="11518" y="8980"/>
                  </a:lnTo>
                  <a:cubicBezTo>
                    <a:pt x="11518" y="9931"/>
                    <a:pt x="10745" y="10702"/>
                    <a:pt x="9797" y="10702"/>
                  </a:cubicBezTo>
                  <a:lnTo>
                    <a:pt x="2607" y="10702"/>
                  </a:lnTo>
                  <a:cubicBezTo>
                    <a:pt x="2334" y="10702"/>
                    <a:pt x="2099" y="10497"/>
                    <a:pt x="2063" y="10224"/>
                  </a:cubicBezTo>
                  <a:lnTo>
                    <a:pt x="873" y="1155"/>
                  </a:lnTo>
                  <a:lnTo>
                    <a:pt x="849" y="972"/>
                  </a:lnTo>
                  <a:lnTo>
                    <a:pt x="714" y="928"/>
                  </a:lnTo>
                  <a:lnTo>
                    <a:pt x="625" y="899"/>
                  </a:lnTo>
                  <a:cubicBezTo>
                    <a:pt x="534" y="878"/>
                    <a:pt x="458" y="820"/>
                    <a:pt x="415" y="744"/>
                  </a:cubicBezTo>
                  <a:cubicBezTo>
                    <a:pt x="400" y="719"/>
                    <a:pt x="390" y="692"/>
                    <a:pt x="382" y="666"/>
                  </a:cubicBezTo>
                  <a:cubicBezTo>
                    <a:pt x="375" y="637"/>
                    <a:pt x="371" y="607"/>
                    <a:pt x="371" y="578"/>
                  </a:cubicBezTo>
                  <a:lnTo>
                    <a:pt x="371" y="511"/>
                  </a:lnTo>
                  <a:cubicBezTo>
                    <a:pt x="181" y="454"/>
                    <a:pt x="49" y="280"/>
                    <a:pt x="49" y="80"/>
                  </a:cubicBezTo>
                  <a:lnTo>
                    <a:pt x="49" y="19"/>
                  </a:lnTo>
                  <a:cubicBezTo>
                    <a:pt x="32" y="13"/>
                    <a:pt x="16" y="6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6" name="Google Shape;1787;p41">
              <a:extLst>
                <a:ext uri="{FF2B5EF4-FFF2-40B4-BE49-F238E27FC236}">
                  <a16:creationId xmlns:a16="http://schemas.microsoft.com/office/drawing/2014/main" id="{0414B502-A26E-92A0-2F9B-433ECF5CBE4E}"/>
                </a:ext>
              </a:extLst>
            </p:cNvPr>
            <p:cNvSpPr/>
            <p:nvPr/>
          </p:nvSpPr>
          <p:spPr>
            <a:xfrm>
              <a:off x="3300212" y="593348"/>
              <a:ext cx="268112" cy="242168"/>
            </a:xfrm>
            <a:custGeom>
              <a:avLst/>
              <a:gdLst/>
              <a:ahLst/>
              <a:cxnLst/>
              <a:rect l="l" t="t" r="r" b="b"/>
              <a:pathLst>
                <a:path w="11459" h="10338" extrusionOk="0">
                  <a:moveTo>
                    <a:pt x="1" y="1"/>
                  </a:moveTo>
                  <a:lnTo>
                    <a:pt x="1220" y="9301"/>
                  </a:lnTo>
                  <a:cubicBezTo>
                    <a:pt x="1299" y="9892"/>
                    <a:pt x="1806" y="10337"/>
                    <a:pt x="2402" y="10337"/>
                  </a:cubicBezTo>
                  <a:lnTo>
                    <a:pt x="9165" y="10337"/>
                  </a:lnTo>
                  <a:cubicBezTo>
                    <a:pt x="10429" y="10337"/>
                    <a:pt x="11458" y="9308"/>
                    <a:pt x="11458" y="8044"/>
                  </a:cubicBezTo>
                  <a:lnTo>
                    <a:pt x="11458" y="2841"/>
                  </a:lnTo>
                  <a:lnTo>
                    <a:pt x="11104" y="2735"/>
                  </a:lnTo>
                  <a:lnTo>
                    <a:pt x="11104" y="8237"/>
                  </a:lnTo>
                  <a:cubicBezTo>
                    <a:pt x="11104" y="9188"/>
                    <a:pt x="10331" y="9959"/>
                    <a:pt x="9383" y="9959"/>
                  </a:cubicBezTo>
                  <a:lnTo>
                    <a:pt x="2193" y="9959"/>
                  </a:lnTo>
                  <a:cubicBezTo>
                    <a:pt x="1920" y="9959"/>
                    <a:pt x="1685" y="9754"/>
                    <a:pt x="1649" y="9481"/>
                  </a:cubicBezTo>
                  <a:lnTo>
                    <a:pt x="435" y="229"/>
                  </a:lnTo>
                  <a:lnTo>
                    <a:pt x="210" y="157"/>
                  </a:lnTo>
                  <a:cubicBezTo>
                    <a:pt x="120" y="135"/>
                    <a:pt x="45" y="7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7" name="Google Shape;1788;p41">
              <a:extLst>
                <a:ext uri="{FF2B5EF4-FFF2-40B4-BE49-F238E27FC236}">
                  <a16:creationId xmlns:a16="http://schemas.microsoft.com/office/drawing/2014/main" id="{779A3E80-FE73-4707-BA8B-5C6D06F8A380}"/>
                </a:ext>
              </a:extLst>
            </p:cNvPr>
            <p:cNvSpPr/>
            <p:nvPr/>
          </p:nvSpPr>
          <p:spPr>
            <a:xfrm>
              <a:off x="3896755" y="571867"/>
              <a:ext cx="286690" cy="271543"/>
            </a:xfrm>
            <a:custGeom>
              <a:avLst/>
              <a:gdLst/>
              <a:ahLst/>
              <a:cxnLst/>
              <a:rect l="l" t="t" r="r" b="b"/>
              <a:pathLst>
                <a:path w="12253" h="11592" extrusionOk="0">
                  <a:moveTo>
                    <a:pt x="12252" y="1"/>
                  </a:moveTo>
                  <a:cubicBezTo>
                    <a:pt x="12144" y="53"/>
                    <a:pt x="12032" y="103"/>
                    <a:pt x="11915" y="149"/>
                  </a:cubicBezTo>
                  <a:cubicBezTo>
                    <a:pt x="11914" y="151"/>
                    <a:pt x="11912" y="151"/>
                    <a:pt x="11910" y="153"/>
                  </a:cubicBezTo>
                  <a:lnTo>
                    <a:pt x="11910" y="360"/>
                  </a:lnTo>
                  <a:cubicBezTo>
                    <a:pt x="11910" y="434"/>
                    <a:pt x="11893" y="502"/>
                    <a:pt x="11862" y="564"/>
                  </a:cubicBezTo>
                  <a:cubicBezTo>
                    <a:pt x="11807" y="671"/>
                    <a:pt x="11709" y="755"/>
                    <a:pt x="11589" y="790"/>
                  </a:cubicBezTo>
                  <a:lnTo>
                    <a:pt x="11589" y="859"/>
                  </a:lnTo>
                  <a:cubicBezTo>
                    <a:pt x="11589" y="996"/>
                    <a:pt x="11504" y="1118"/>
                    <a:pt x="11379" y="1167"/>
                  </a:cubicBezTo>
                  <a:lnTo>
                    <a:pt x="10171" y="10399"/>
                  </a:lnTo>
                  <a:cubicBezTo>
                    <a:pt x="10135" y="10672"/>
                    <a:pt x="9902" y="10877"/>
                    <a:pt x="9626" y="10877"/>
                  </a:cubicBezTo>
                  <a:lnTo>
                    <a:pt x="2437" y="10877"/>
                  </a:lnTo>
                  <a:cubicBezTo>
                    <a:pt x="1487" y="10877"/>
                    <a:pt x="715" y="10105"/>
                    <a:pt x="715" y="9156"/>
                  </a:cubicBezTo>
                  <a:lnTo>
                    <a:pt x="715" y="3544"/>
                  </a:lnTo>
                  <a:lnTo>
                    <a:pt x="361" y="3650"/>
                  </a:lnTo>
                  <a:lnTo>
                    <a:pt x="0" y="3757"/>
                  </a:lnTo>
                  <a:lnTo>
                    <a:pt x="0" y="9154"/>
                  </a:lnTo>
                  <a:cubicBezTo>
                    <a:pt x="0" y="10497"/>
                    <a:pt x="1093" y="11592"/>
                    <a:pt x="2437" y="11592"/>
                  </a:cubicBezTo>
                  <a:lnTo>
                    <a:pt x="9626" y="11592"/>
                  </a:lnTo>
                  <a:cubicBezTo>
                    <a:pt x="10259" y="11592"/>
                    <a:pt x="10799" y="11117"/>
                    <a:pt x="10881" y="10490"/>
                  </a:cubicBezTo>
                  <a:lnTo>
                    <a:pt x="12252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8" name="Google Shape;1789;p41">
              <a:extLst>
                <a:ext uri="{FF2B5EF4-FFF2-40B4-BE49-F238E27FC236}">
                  <a16:creationId xmlns:a16="http://schemas.microsoft.com/office/drawing/2014/main" id="{AAEE3E8E-6BED-2593-6EDC-D7B103287365}"/>
                </a:ext>
              </a:extLst>
            </p:cNvPr>
            <p:cNvSpPr/>
            <p:nvPr/>
          </p:nvSpPr>
          <p:spPr>
            <a:xfrm>
              <a:off x="3905201" y="585032"/>
              <a:ext cx="269095" cy="250484"/>
            </a:xfrm>
            <a:custGeom>
              <a:avLst/>
              <a:gdLst/>
              <a:ahLst/>
              <a:cxnLst/>
              <a:rect l="l" t="t" r="r" b="b"/>
              <a:pathLst>
                <a:path w="11501" h="10693" extrusionOk="0">
                  <a:moveTo>
                    <a:pt x="11501" y="1"/>
                  </a:moveTo>
                  <a:lnTo>
                    <a:pt x="11501" y="1"/>
                  </a:lnTo>
                  <a:cubicBezTo>
                    <a:pt x="11445" y="108"/>
                    <a:pt x="11348" y="193"/>
                    <a:pt x="11228" y="227"/>
                  </a:cubicBezTo>
                  <a:lnTo>
                    <a:pt x="11228" y="295"/>
                  </a:lnTo>
                  <a:cubicBezTo>
                    <a:pt x="11228" y="432"/>
                    <a:pt x="11143" y="555"/>
                    <a:pt x="11018" y="603"/>
                  </a:cubicBezTo>
                  <a:lnTo>
                    <a:pt x="9810" y="9836"/>
                  </a:lnTo>
                  <a:cubicBezTo>
                    <a:pt x="9774" y="10109"/>
                    <a:pt x="9540" y="10314"/>
                    <a:pt x="9265" y="10314"/>
                  </a:cubicBezTo>
                  <a:lnTo>
                    <a:pt x="2076" y="10314"/>
                  </a:lnTo>
                  <a:cubicBezTo>
                    <a:pt x="1126" y="10314"/>
                    <a:pt x="354" y="9540"/>
                    <a:pt x="354" y="8592"/>
                  </a:cubicBezTo>
                  <a:lnTo>
                    <a:pt x="354" y="2981"/>
                  </a:lnTo>
                  <a:lnTo>
                    <a:pt x="0" y="3087"/>
                  </a:lnTo>
                  <a:lnTo>
                    <a:pt x="0" y="8399"/>
                  </a:lnTo>
                  <a:cubicBezTo>
                    <a:pt x="0" y="9664"/>
                    <a:pt x="1030" y="10692"/>
                    <a:pt x="2293" y="10692"/>
                  </a:cubicBezTo>
                  <a:lnTo>
                    <a:pt x="9057" y="10692"/>
                  </a:lnTo>
                  <a:cubicBezTo>
                    <a:pt x="9652" y="10692"/>
                    <a:pt x="10159" y="10247"/>
                    <a:pt x="10238" y="9656"/>
                  </a:cubicBezTo>
                  <a:lnTo>
                    <a:pt x="11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69" name="Google Shape;1790;p41">
              <a:extLst>
                <a:ext uri="{FF2B5EF4-FFF2-40B4-BE49-F238E27FC236}">
                  <a16:creationId xmlns:a16="http://schemas.microsoft.com/office/drawing/2014/main" id="{D191ACBE-F882-EE18-6A96-420CF4554A07}"/>
                </a:ext>
              </a:extLst>
            </p:cNvPr>
            <p:cNvSpPr/>
            <p:nvPr/>
          </p:nvSpPr>
          <p:spPr>
            <a:xfrm>
              <a:off x="4175395" y="575358"/>
              <a:ext cx="140" cy="937"/>
            </a:xfrm>
            <a:custGeom>
              <a:avLst/>
              <a:gdLst/>
              <a:ahLst/>
              <a:cxnLst/>
              <a:rect l="l" t="t" r="r" b="b"/>
              <a:pathLst>
                <a:path w="6" h="40" extrusionOk="0">
                  <a:moveTo>
                    <a:pt x="6" y="0"/>
                  </a:moveTo>
                  <a:lnTo>
                    <a:pt x="6" y="0"/>
                  </a:lnTo>
                  <a:cubicBezTo>
                    <a:pt x="5" y="2"/>
                    <a:pt x="4" y="2"/>
                    <a:pt x="3" y="2"/>
                  </a:cubicBezTo>
                  <a:cubicBezTo>
                    <a:pt x="3" y="2"/>
                    <a:pt x="2" y="2"/>
                    <a:pt x="1" y="1"/>
                  </a:cubicBezTo>
                  <a:lnTo>
                    <a:pt x="1" y="3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AB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1170" name="Google Shape;1791;p41">
              <a:extLst>
                <a:ext uri="{FF2B5EF4-FFF2-40B4-BE49-F238E27FC236}">
                  <a16:creationId xmlns:a16="http://schemas.microsoft.com/office/drawing/2014/main" id="{F42834CA-0CCF-F7F4-F6F7-5E51C2F2B474}"/>
                </a:ext>
              </a:extLst>
            </p:cNvPr>
            <p:cNvSpPr/>
            <p:nvPr/>
          </p:nvSpPr>
          <p:spPr>
            <a:xfrm>
              <a:off x="3708312" y="708125"/>
              <a:ext cx="48699" cy="8025"/>
            </a:xfrm>
            <a:custGeom>
              <a:avLst/>
              <a:gdLst/>
              <a:ahLst/>
              <a:cxnLst/>
              <a:rect l="l" t="t" r="r" b="b"/>
              <a:pathLst>
                <a:path w="1555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555" y="226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106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186 L -0.08402 -0.06728 L -0.13888 0.00062 L -0.18888 -0.06111 L -0.23888 -0.03271 L -0.3243 -0.11666 " pathEditMode="relative" rAng="0" ptsTypes="AAAAAA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1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66A781FF-DF16-9774-B643-E1167847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2">
            <a:extLst>
              <a:ext uri="{FF2B5EF4-FFF2-40B4-BE49-F238E27FC236}">
                <a16:creationId xmlns:a16="http://schemas.microsoft.com/office/drawing/2014/main" id="{29C8F2EB-CF30-24B4-1808-5964461425D3}"/>
              </a:ext>
            </a:extLst>
          </p:cNvPr>
          <p:cNvGrpSpPr/>
          <p:nvPr/>
        </p:nvGrpSpPr>
        <p:grpSpPr>
          <a:xfrm>
            <a:off x="-241425" y="3426823"/>
            <a:ext cx="6161672" cy="1765927"/>
            <a:chOff x="-241425" y="3426823"/>
            <a:chExt cx="6161672" cy="1765927"/>
          </a:xfrm>
        </p:grpSpPr>
        <p:sp>
          <p:nvSpPr>
            <p:cNvPr id="576" name="Google Shape;576;p32">
              <a:extLst>
                <a:ext uri="{FF2B5EF4-FFF2-40B4-BE49-F238E27FC236}">
                  <a16:creationId xmlns:a16="http://schemas.microsoft.com/office/drawing/2014/main" id="{162FF0AE-11EC-D9FA-A142-B6DA53FBAD63}"/>
                </a:ext>
              </a:extLst>
            </p:cNvPr>
            <p:cNvSpPr/>
            <p:nvPr/>
          </p:nvSpPr>
          <p:spPr>
            <a:xfrm>
              <a:off x="-241425" y="3780575"/>
              <a:ext cx="6161672" cy="1412175"/>
            </a:xfrm>
            <a:custGeom>
              <a:avLst/>
              <a:gdLst/>
              <a:ahLst/>
              <a:cxnLst/>
              <a:rect l="l" t="t" r="r" b="b"/>
              <a:pathLst>
                <a:path w="147638" h="56487" extrusionOk="0">
                  <a:moveTo>
                    <a:pt x="71885" y="0"/>
                  </a:moveTo>
                  <a:cubicBezTo>
                    <a:pt x="56805" y="0"/>
                    <a:pt x="38155" y="2032"/>
                    <a:pt x="16026" y="8094"/>
                  </a:cubicBezTo>
                  <a:cubicBezTo>
                    <a:pt x="11407" y="9356"/>
                    <a:pt x="7442" y="12404"/>
                    <a:pt x="3679" y="15083"/>
                  </a:cubicBezTo>
                  <a:lnTo>
                    <a:pt x="429" y="15892"/>
                  </a:lnTo>
                  <a:cubicBezTo>
                    <a:pt x="429" y="23453"/>
                    <a:pt x="0" y="31168"/>
                    <a:pt x="1179" y="38669"/>
                  </a:cubicBezTo>
                  <a:cubicBezTo>
                    <a:pt x="2036" y="44193"/>
                    <a:pt x="2108" y="49230"/>
                    <a:pt x="8501" y="51611"/>
                  </a:cubicBezTo>
                  <a:cubicBezTo>
                    <a:pt x="15979" y="54385"/>
                    <a:pt x="25420" y="54373"/>
                    <a:pt x="33397" y="54730"/>
                  </a:cubicBezTo>
                  <a:cubicBezTo>
                    <a:pt x="39934" y="55028"/>
                    <a:pt x="46447" y="54968"/>
                    <a:pt x="52971" y="55397"/>
                  </a:cubicBezTo>
                  <a:cubicBezTo>
                    <a:pt x="58686" y="55778"/>
                    <a:pt x="64520" y="56385"/>
                    <a:pt x="70235" y="56457"/>
                  </a:cubicBezTo>
                  <a:cubicBezTo>
                    <a:pt x="71803" y="56476"/>
                    <a:pt x="73370" y="56486"/>
                    <a:pt x="74935" y="56486"/>
                  </a:cubicBezTo>
                  <a:cubicBezTo>
                    <a:pt x="85787" y="56486"/>
                    <a:pt x="96571" y="56003"/>
                    <a:pt x="107383" y="54837"/>
                  </a:cubicBezTo>
                  <a:cubicBezTo>
                    <a:pt x="120896" y="53361"/>
                    <a:pt x="133696" y="49682"/>
                    <a:pt x="147031" y="47646"/>
                  </a:cubicBezTo>
                  <a:cubicBezTo>
                    <a:pt x="147364" y="42443"/>
                    <a:pt x="147507" y="37061"/>
                    <a:pt x="147590" y="31847"/>
                  </a:cubicBezTo>
                  <a:cubicBezTo>
                    <a:pt x="147638" y="29358"/>
                    <a:pt x="147471" y="28513"/>
                    <a:pt x="145685" y="26632"/>
                  </a:cubicBezTo>
                  <a:cubicBezTo>
                    <a:pt x="138327" y="18845"/>
                    <a:pt x="127754" y="12154"/>
                    <a:pt x="117372" y="7772"/>
                  </a:cubicBezTo>
                  <a:cubicBezTo>
                    <a:pt x="112780" y="5847"/>
                    <a:pt x="97471" y="0"/>
                    <a:pt x="71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7" name="Google Shape;577;p32">
              <a:extLst>
                <a:ext uri="{FF2B5EF4-FFF2-40B4-BE49-F238E27FC236}">
                  <a16:creationId xmlns:a16="http://schemas.microsoft.com/office/drawing/2014/main" id="{C4EEBEF2-358D-C98D-0E6C-416EFF351D7D}"/>
                </a:ext>
              </a:extLst>
            </p:cNvPr>
            <p:cNvSpPr/>
            <p:nvPr/>
          </p:nvSpPr>
          <p:spPr>
            <a:xfrm>
              <a:off x="3754125" y="4154742"/>
              <a:ext cx="896641" cy="290883"/>
            </a:xfrm>
            <a:custGeom>
              <a:avLst/>
              <a:gdLst/>
              <a:ahLst/>
              <a:cxnLst/>
              <a:rect l="l" t="t" r="r" b="b"/>
              <a:pathLst>
                <a:path w="55127" h="17884" extrusionOk="0">
                  <a:moveTo>
                    <a:pt x="27563" y="0"/>
                  </a:moveTo>
                  <a:cubicBezTo>
                    <a:pt x="12335" y="0"/>
                    <a:pt x="0" y="4001"/>
                    <a:pt x="0" y="8942"/>
                  </a:cubicBezTo>
                  <a:cubicBezTo>
                    <a:pt x="0" y="13883"/>
                    <a:pt x="12335" y="17883"/>
                    <a:pt x="27563" y="17883"/>
                  </a:cubicBezTo>
                  <a:cubicBezTo>
                    <a:pt x="42779" y="17883"/>
                    <a:pt x="55126" y="13883"/>
                    <a:pt x="55126" y="8942"/>
                  </a:cubicBezTo>
                  <a:cubicBezTo>
                    <a:pt x="55126" y="4001"/>
                    <a:pt x="42779" y="0"/>
                    <a:pt x="27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8" name="Google Shape;578;p32">
              <a:extLst>
                <a:ext uri="{FF2B5EF4-FFF2-40B4-BE49-F238E27FC236}">
                  <a16:creationId xmlns:a16="http://schemas.microsoft.com/office/drawing/2014/main" id="{3B1C7C9E-ED48-AB3D-2FAC-DD65867A2F0B}"/>
                </a:ext>
              </a:extLst>
            </p:cNvPr>
            <p:cNvSpPr/>
            <p:nvPr/>
          </p:nvSpPr>
          <p:spPr>
            <a:xfrm>
              <a:off x="4162909" y="4314309"/>
              <a:ext cx="100713" cy="51902"/>
            </a:xfrm>
            <a:custGeom>
              <a:avLst/>
              <a:gdLst/>
              <a:ahLst/>
              <a:cxnLst/>
              <a:rect l="l" t="t" r="r" b="b"/>
              <a:pathLst>
                <a:path w="6192" h="3191" extrusionOk="0">
                  <a:moveTo>
                    <a:pt x="3096" y="0"/>
                  </a:moveTo>
                  <a:cubicBezTo>
                    <a:pt x="1381" y="0"/>
                    <a:pt x="0" y="714"/>
                    <a:pt x="0" y="1595"/>
                  </a:cubicBezTo>
                  <a:cubicBezTo>
                    <a:pt x="0" y="2477"/>
                    <a:pt x="1381" y="3191"/>
                    <a:pt x="3096" y="3191"/>
                  </a:cubicBezTo>
                  <a:cubicBezTo>
                    <a:pt x="4799" y="3191"/>
                    <a:pt x="6192" y="2477"/>
                    <a:pt x="6192" y="1595"/>
                  </a:cubicBezTo>
                  <a:cubicBezTo>
                    <a:pt x="6192" y="714"/>
                    <a:pt x="4799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79" name="Google Shape;579;p32">
              <a:extLst>
                <a:ext uri="{FF2B5EF4-FFF2-40B4-BE49-F238E27FC236}">
                  <a16:creationId xmlns:a16="http://schemas.microsoft.com/office/drawing/2014/main" id="{AADEFCA6-9E6B-0674-D0AB-42F94E4E93C6}"/>
                </a:ext>
              </a:extLst>
            </p:cNvPr>
            <p:cNvSpPr/>
            <p:nvPr/>
          </p:nvSpPr>
          <p:spPr>
            <a:xfrm>
              <a:off x="3912522" y="3426823"/>
              <a:ext cx="284117" cy="212258"/>
            </a:xfrm>
            <a:custGeom>
              <a:avLst/>
              <a:gdLst/>
              <a:ahLst/>
              <a:cxnLst/>
              <a:rect l="l" t="t" r="r" b="b"/>
              <a:pathLst>
                <a:path w="17468" h="13050" extrusionOk="0">
                  <a:moveTo>
                    <a:pt x="17467" y="1"/>
                  </a:moveTo>
                  <a:lnTo>
                    <a:pt x="1" y="5204"/>
                  </a:lnTo>
                  <a:lnTo>
                    <a:pt x="17467" y="13050"/>
                  </a:lnTo>
                  <a:lnTo>
                    <a:pt x="1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sp>
          <p:nvSpPr>
            <p:cNvPr id="580" name="Google Shape;580;p32">
              <a:extLst>
                <a:ext uri="{FF2B5EF4-FFF2-40B4-BE49-F238E27FC236}">
                  <a16:creationId xmlns:a16="http://schemas.microsoft.com/office/drawing/2014/main" id="{24444B70-D9FD-CFF6-8954-241D7374EBD2}"/>
                </a:ext>
              </a:extLst>
            </p:cNvPr>
            <p:cNvSpPr/>
            <p:nvPr/>
          </p:nvSpPr>
          <p:spPr>
            <a:xfrm>
              <a:off x="4196608" y="3426823"/>
              <a:ext cx="32156" cy="939434"/>
            </a:xfrm>
            <a:custGeom>
              <a:avLst/>
              <a:gdLst/>
              <a:ahLst/>
              <a:cxnLst/>
              <a:rect l="l" t="t" r="r" b="b"/>
              <a:pathLst>
                <a:path w="1977" h="57758" extrusionOk="0">
                  <a:moveTo>
                    <a:pt x="0" y="1"/>
                  </a:moveTo>
                  <a:lnTo>
                    <a:pt x="0" y="57758"/>
                  </a:lnTo>
                  <a:lnTo>
                    <a:pt x="1976" y="5775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</p:grpSp>
      <p:sp>
        <p:nvSpPr>
          <p:cNvPr id="586" name="Google Shape;586;p32">
            <a:extLst>
              <a:ext uri="{FF2B5EF4-FFF2-40B4-BE49-F238E27FC236}">
                <a16:creationId xmlns:a16="http://schemas.microsoft.com/office/drawing/2014/main" id="{D3DB7099-4D9D-F41C-9A88-A207B543F997}"/>
              </a:ext>
            </a:extLst>
          </p:cNvPr>
          <p:cNvSpPr/>
          <p:nvPr/>
        </p:nvSpPr>
        <p:spPr>
          <a:xfrm>
            <a:off x="6535176" y="3081562"/>
            <a:ext cx="2046651" cy="242180"/>
          </a:xfrm>
          <a:custGeom>
            <a:avLst/>
            <a:gdLst/>
            <a:ahLst/>
            <a:cxnLst/>
            <a:rect l="l" t="t" r="r" b="b"/>
            <a:pathLst>
              <a:path w="56335" h="5427" extrusionOk="0">
                <a:moveTo>
                  <a:pt x="14753" y="1"/>
                </a:moveTo>
                <a:cubicBezTo>
                  <a:pt x="13864" y="1"/>
                  <a:pt x="13035" y="257"/>
                  <a:pt x="12184" y="919"/>
                </a:cubicBezTo>
                <a:cubicBezTo>
                  <a:pt x="11493" y="1465"/>
                  <a:pt x="10866" y="1996"/>
                  <a:pt x="10030" y="2285"/>
                </a:cubicBezTo>
                <a:cubicBezTo>
                  <a:pt x="9376" y="2514"/>
                  <a:pt x="8709" y="2582"/>
                  <a:pt x="8038" y="2582"/>
                </a:cubicBezTo>
                <a:cubicBezTo>
                  <a:pt x="7050" y="2582"/>
                  <a:pt x="6054" y="2434"/>
                  <a:pt x="5079" y="2434"/>
                </a:cubicBezTo>
                <a:cubicBezTo>
                  <a:pt x="4162" y="2434"/>
                  <a:pt x="3265" y="2565"/>
                  <a:pt x="2412" y="3073"/>
                </a:cubicBezTo>
                <a:cubicBezTo>
                  <a:pt x="1624" y="3539"/>
                  <a:pt x="821" y="4037"/>
                  <a:pt x="1" y="4391"/>
                </a:cubicBezTo>
                <a:cubicBezTo>
                  <a:pt x="3593" y="4811"/>
                  <a:pt x="7354" y="5426"/>
                  <a:pt x="10521" y="5426"/>
                </a:cubicBezTo>
                <a:cubicBezTo>
                  <a:pt x="10869" y="5426"/>
                  <a:pt x="11209" y="5419"/>
                  <a:pt x="11541" y="5403"/>
                </a:cubicBezTo>
                <a:cubicBezTo>
                  <a:pt x="27774" y="4632"/>
                  <a:pt x="43798" y="4053"/>
                  <a:pt x="56334" y="3651"/>
                </a:cubicBezTo>
                <a:cubicBezTo>
                  <a:pt x="54936" y="3619"/>
                  <a:pt x="53875" y="3024"/>
                  <a:pt x="52605" y="2189"/>
                </a:cubicBezTo>
                <a:cubicBezTo>
                  <a:pt x="51597" y="1525"/>
                  <a:pt x="50700" y="1275"/>
                  <a:pt x="49822" y="1275"/>
                </a:cubicBezTo>
                <a:cubicBezTo>
                  <a:pt x="48531" y="1275"/>
                  <a:pt x="47283" y="1817"/>
                  <a:pt x="45791" y="2382"/>
                </a:cubicBezTo>
                <a:cubicBezTo>
                  <a:pt x="44997" y="2674"/>
                  <a:pt x="43932" y="2984"/>
                  <a:pt x="42934" y="2984"/>
                </a:cubicBezTo>
                <a:cubicBezTo>
                  <a:pt x="42234" y="2984"/>
                  <a:pt x="41566" y="2831"/>
                  <a:pt x="41049" y="2414"/>
                </a:cubicBezTo>
                <a:cubicBezTo>
                  <a:pt x="40583" y="2060"/>
                  <a:pt x="40599" y="1578"/>
                  <a:pt x="40278" y="1128"/>
                </a:cubicBezTo>
                <a:cubicBezTo>
                  <a:pt x="39923" y="637"/>
                  <a:pt x="39491" y="479"/>
                  <a:pt x="39027" y="479"/>
                </a:cubicBezTo>
                <a:cubicBezTo>
                  <a:pt x="38397" y="479"/>
                  <a:pt x="37709" y="771"/>
                  <a:pt x="37080" y="919"/>
                </a:cubicBezTo>
                <a:cubicBezTo>
                  <a:pt x="36724" y="1000"/>
                  <a:pt x="36409" y="1034"/>
                  <a:pt x="36096" y="1034"/>
                </a:cubicBezTo>
                <a:cubicBezTo>
                  <a:pt x="35730" y="1034"/>
                  <a:pt x="35366" y="988"/>
                  <a:pt x="34942" y="919"/>
                </a:cubicBezTo>
                <a:cubicBezTo>
                  <a:pt x="34325" y="816"/>
                  <a:pt x="33790" y="662"/>
                  <a:pt x="33206" y="662"/>
                </a:cubicBezTo>
                <a:cubicBezTo>
                  <a:pt x="33060" y="662"/>
                  <a:pt x="32910" y="671"/>
                  <a:pt x="32756" y="694"/>
                </a:cubicBezTo>
                <a:cubicBezTo>
                  <a:pt x="32161" y="790"/>
                  <a:pt x="31647" y="1048"/>
                  <a:pt x="31085" y="1208"/>
                </a:cubicBezTo>
                <a:cubicBezTo>
                  <a:pt x="30049" y="2114"/>
                  <a:pt x="28812" y="2547"/>
                  <a:pt x="27551" y="2547"/>
                </a:cubicBezTo>
                <a:cubicBezTo>
                  <a:pt x="26641" y="2547"/>
                  <a:pt x="25718" y="2321"/>
                  <a:pt x="24849" y="1883"/>
                </a:cubicBezTo>
                <a:cubicBezTo>
                  <a:pt x="23515" y="1224"/>
                  <a:pt x="21939" y="1594"/>
                  <a:pt x="20509" y="1385"/>
                </a:cubicBezTo>
                <a:cubicBezTo>
                  <a:pt x="19207" y="1192"/>
                  <a:pt x="17986" y="678"/>
                  <a:pt x="16732" y="324"/>
                </a:cubicBezTo>
                <a:cubicBezTo>
                  <a:pt x="16025" y="126"/>
                  <a:pt x="15374" y="1"/>
                  <a:pt x="14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grpSp>
        <p:nvGrpSpPr>
          <p:cNvPr id="587" name="Google Shape;587;p32">
            <a:extLst>
              <a:ext uri="{FF2B5EF4-FFF2-40B4-BE49-F238E27FC236}">
                <a16:creationId xmlns:a16="http://schemas.microsoft.com/office/drawing/2014/main" id="{EB6F9E63-6C40-6FF8-0CEC-78B7CD80ED43}"/>
              </a:ext>
            </a:extLst>
          </p:cNvPr>
          <p:cNvGrpSpPr/>
          <p:nvPr/>
        </p:nvGrpSpPr>
        <p:grpSpPr>
          <a:xfrm>
            <a:off x="1441050" y="3253350"/>
            <a:ext cx="522375" cy="1228500"/>
            <a:chOff x="1472525" y="1468850"/>
            <a:chExt cx="522375" cy="1228500"/>
          </a:xfrm>
        </p:grpSpPr>
        <p:sp>
          <p:nvSpPr>
            <p:cNvPr id="588" name="Google Shape;588;p32">
              <a:extLst>
                <a:ext uri="{FF2B5EF4-FFF2-40B4-BE49-F238E27FC236}">
                  <a16:creationId xmlns:a16="http://schemas.microsoft.com/office/drawing/2014/main" id="{0AAD6C1A-0BCA-DE89-3DBF-33639A9BA324}"/>
                </a:ext>
              </a:extLst>
            </p:cNvPr>
            <p:cNvSpPr/>
            <p:nvPr/>
          </p:nvSpPr>
          <p:spPr>
            <a:xfrm>
              <a:off x="1472525" y="1468850"/>
              <a:ext cx="522375" cy="1228500"/>
            </a:xfrm>
            <a:custGeom>
              <a:avLst/>
              <a:gdLst/>
              <a:ahLst/>
              <a:cxnLst/>
              <a:rect l="l" t="t" r="r" b="b"/>
              <a:pathLst>
                <a:path w="20895" h="49140" extrusionOk="0">
                  <a:moveTo>
                    <a:pt x="2284" y="0"/>
                  </a:moveTo>
                  <a:cubicBezTo>
                    <a:pt x="2078" y="0"/>
                    <a:pt x="1830" y="36"/>
                    <a:pt x="1592" y="67"/>
                  </a:cubicBezTo>
                  <a:cubicBezTo>
                    <a:pt x="1121" y="100"/>
                    <a:pt x="293" y="669"/>
                    <a:pt x="146" y="928"/>
                  </a:cubicBezTo>
                  <a:cubicBezTo>
                    <a:pt x="0" y="1205"/>
                    <a:pt x="228" y="2358"/>
                    <a:pt x="228" y="2358"/>
                  </a:cubicBezTo>
                  <a:lnTo>
                    <a:pt x="325" y="2943"/>
                  </a:lnTo>
                  <a:lnTo>
                    <a:pt x="1381" y="12919"/>
                  </a:lnTo>
                  <a:lnTo>
                    <a:pt x="1934" y="21693"/>
                  </a:lnTo>
                  <a:cubicBezTo>
                    <a:pt x="1917" y="21726"/>
                    <a:pt x="1885" y="21775"/>
                    <a:pt x="1804" y="21872"/>
                  </a:cubicBezTo>
                  <a:cubicBezTo>
                    <a:pt x="1625" y="22051"/>
                    <a:pt x="1706" y="22490"/>
                    <a:pt x="1885" y="22571"/>
                  </a:cubicBezTo>
                  <a:cubicBezTo>
                    <a:pt x="1852" y="22603"/>
                    <a:pt x="1804" y="22620"/>
                    <a:pt x="1787" y="22668"/>
                  </a:cubicBezTo>
                  <a:cubicBezTo>
                    <a:pt x="1641" y="22863"/>
                    <a:pt x="1755" y="23221"/>
                    <a:pt x="1787" y="23334"/>
                  </a:cubicBezTo>
                  <a:cubicBezTo>
                    <a:pt x="1836" y="23464"/>
                    <a:pt x="1706" y="23984"/>
                    <a:pt x="2194" y="24212"/>
                  </a:cubicBezTo>
                  <a:lnTo>
                    <a:pt x="2242" y="24845"/>
                  </a:lnTo>
                  <a:lnTo>
                    <a:pt x="2567" y="24813"/>
                  </a:lnTo>
                  <a:lnTo>
                    <a:pt x="2535" y="24293"/>
                  </a:lnTo>
                  <a:lnTo>
                    <a:pt x="2535" y="24293"/>
                  </a:lnTo>
                  <a:cubicBezTo>
                    <a:pt x="2632" y="24310"/>
                    <a:pt x="2728" y="24317"/>
                    <a:pt x="2820" y="24317"/>
                  </a:cubicBezTo>
                  <a:cubicBezTo>
                    <a:pt x="3249" y="24317"/>
                    <a:pt x="3591" y="24163"/>
                    <a:pt x="3591" y="24163"/>
                  </a:cubicBezTo>
                  <a:cubicBezTo>
                    <a:pt x="3591" y="24163"/>
                    <a:pt x="4468" y="24147"/>
                    <a:pt x="5524" y="24131"/>
                  </a:cubicBezTo>
                  <a:cubicBezTo>
                    <a:pt x="6012" y="24358"/>
                    <a:pt x="6516" y="24553"/>
                    <a:pt x="6970" y="24699"/>
                  </a:cubicBezTo>
                  <a:cubicBezTo>
                    <a:pt x="7962" y="25040"/>
                    <a:pt x="9586" y="25138"/>
                    <a:pt x="9586" y="25138"/>
                  </a:cubicBezTo>
                  <a:cubicBezTo>
                    <a:pt x="9846" y="25008"/>
                    <a:pt x="10090" y="24797"/>
                    <a:pt x="10301" y="24602"/>
                  </a:cubicBezTo>
                  <a:cubicBezTo>
                    <a:pt x="10318" y="24878"/>
                    <a:pt x="10366" y="25138"/>
                    <a:pt x="10366" y="25382"/>
                  </a:cubicBezTo>
                  <a:cubicBezTo>
                    <a:pt x="10415" y="26828"/>
                    <a:pt x="10366" y="28258"/>
                    <a:pt x="10691" y="29086"/>
                  </a:cubicBezTo>
                  <a:cubicBezTo>
                    <a:pt x="10659" y="29070"/>
                    <a:pt x="10643" y="29070"/>
                    <a:pt x="10626" y="29037"/>
                  </a:cubicBezTo>
                  <a:cubicBezTo>
                    <a:pt x="10626" y="29037"/>
                    <a:pt x="10041" y="30776"/>
                    <a:pt x="9765" y="32336"/>
                  </a:cubicBezTo>
                  <a:cubicBezTo>
                    <a:pt x="9505" y="33912"/>
                    <a:pt x="9066" y="36495"/>
                    <a:pt x="9066" y="36918"/>
                  </a:cubicBezTo>
                  <a:cubicBezTo>
                    <a:pt x="9066" y="37356"/>
                    <a:pt x="8498" y="38997"/>
                    <a:pt x="8303" y="39582"/>
                  </a:cubicBezTo>
                  <a:cubicBezTo>
                    <a:pt x="8303" y="39582"/>
                    <a:pt x="7474" y="42442"/>
                    <a:pt x="7360" y="44668"/>
                  </a:cubicBezTo>
                  <a:cubicBezTo>
                    <a:pt x="7230" y="46861"/>
                    <a:pt x="7230" y="47316"/>
                    <a:pt x="7230" y="47316"/>
                  </a:cubicBezTo>
                  <a:lnTo>
                    <a:pt x="7523" y="47398"/>
                  </a:lnTo>
                  <a:cubicBezTo>
                    <a:pt x="7442" y="47560"/>
                    <a:pt x="7230" y="47934"/>
                    <a:pt x="7003" y="48161"/>
                  </a:cubicBezTo>
                  <a:cubicBezTo>
                    <a:pt x="6710" y="48454"/>
                    <a:pt x="6499" y="48649"/>
                    <a:pt x="6499" y="48892"/>
                  </a:cubicBezTo>
                  <a:cubicBezTo>
                    <a:pt x="6483" y="49136"/>
                    <a:pt x="6516" y="49136"/>
                    <a:pt x="6710" y="49136"/>
                  </a:cubicBezTo>
                  <a:cubicBezTo>
                    <a:pt x="6830" y="49136"/>
                    <a:pt x="7230" y="49122"/>
                    <a:pt x="7581" y="49122"/>
                  </a:cubicBezTo>
                  <a:cubicBezTo>
                    <a:pt x="7756" y="49122"/>
                    <a:pt x="7918" y="49125"/>
                    <a:pt x="8027" y="49136"/>
                  </a:cubicBezTo>
                  <a:cubicBezTo>
                    <a:pt x="8064" y="49138"/>
                    <a:pt x="8100" y="49139"/>
                    <a:pt x="8134" y="49139"/>
                  </a:cubicBezTo>
                  <a:cubicBezTo>
                    <a:pt x="8311" y="49139"/>
                    <a:pt x="8444" y="49118"/>
                    <a:pt x="8584" y="49118"/>
                  </a:cubicBezTo>
                  <a:cubicBezTo>
                    <a:pt x="8650" y="49118"/>
                    <a:pt x="8717" y="49122"/>
                    <a:pt x="8790" y="49136"/>
                  </a:cubicBezTo>
                  <a:cubicBezTo>
                    <a:pt x="8805" y="49138"/>
                    <a:pt x="8820" y="49139"/>
                    <a:pt x="8834" y="49139"/>
                  </a:cubicBezTo>
                  <a:cubicBezTo>
                    <a:pt x="9049" y="49139"/>
                    <a:pt x="9166" y="48913"/>
                    <a:pt x="9196" y="48730"/>
                  </a:cubicBezTo>
                  <a:cubicBezTo>
                    <a:pt x="9245" y="48519"/>
                    <a:pt x="9245" y="48031"/>
                    <a:pt x="9066" y="47853"/>
                  </a:cubicBezTo>
                  <a:lnTo>
                    <a:pt x="9001" y="47788"/>
                  </a:lnTo>
                  <a:lnTo>
                    <a:pt x="9148" y="47836"/>
                  </a:lnTo>
                  <a:cubicBezTo>
                    <a:pt x="9148" y="47836"/>
                    <a:pt x="9668" y="46309"/>
                    <a:pt x="9928" y="44294"/>
                  </a:cubicBezTo>
                  <a:cubicBezTo>
                    <a:pt x="10220" y="42280"/>
                    <a:pt x="10301" y="41695"/>
                    <a:pt x="10643" y="40768"/>
                  </a:cubicBezTo>
                  <a:cubicBezTo>
                    <a:pt x="10967" y="39826"/>
                    <a:pt x="11617" y="38932"/>
                    <a:pt x="11829" y="37860"/>
                  </a:cubicBezTo>
                  <a:cubicBezTo>
                    <a:pt x="12024" y="36788"/>
                    <a:pt x="12430" y="36170"/>
                    <a:pt x="12560" y="35813"/>
                  </a:cubicBezTo>
                  <a:cubicBezTo>
                    <a:pt x="12673" y="35441"/>
                    <a:pt x="13415" y="33424"/>
                    <a:pt x="13774" y="33424"/>
                  </a:cubicBezTo>
                  <a:cubicBezTo>
                    <a:pt x="13776" y="33424"/>
                    <a:pt x="13777" y="33424"/>
                    <a:pt x="13778" y="33424"/>
                  </a:cubicBezTo>
                  <a:cubicBezTo>
                    <a:pt x="14120" y="33457"/>
                    <a:pt x="14802" y="34546"/>
                    <a:pt x="15094" y="35455"/>
                  </a:cubicBezTo>
                  <a:cubicBezTo>
                    <a:pt x="15403" y="36349"/>
                    <a:pt x="14948" y="37194"/>
                    <a:pt x="15419" y="38510"/>
                  </a:cubicBezTo>
                  <a:cubicBezTo>
                    <a:pt x="15891" y="39826"/>
                    <a:pt x="16313" y="40606"/>
                    <a:pt x="16508" y="41353"/>
                  </a:cubicBezTo>
                  <a:cubicBezTo>
                    <a:pt x="16719" y="42101"/>
                    <a:pt x="17710" y="46260"/>
                    <a:pt x="17710" y="46260"/>
                  </a:cubicBezTo>
                  <a:lnTo>
                    <a:pt x="18263" y="47755"/>
                  </a:lnTo>
                  <a:lnTo>
                    <a:pt x="18295" y="47723"/>
                  </a:lnTo>
                  <a:lnTo>
                    <a:pt x="18295" y="47723"/>
                  </a:lnTo>
                  <a:cubicBezTo>
                    <a:pt x="18165" y="47934"/>
                    <a:pt x="18165" y="48356"/>
                    <a:pt x="18198" y="48535"/>
                  </a:cubicBezTo>
                  <a:cubicBezTo>
                    <a:pt x="18242" y="48728"/>
                    <a:pt x="18341" y="48948"/>
                    <a:pt x="18543" y="48948"/>
                  </a:cubicBezTo>
                  <a:cubicBezTo>
                    <a:pt x="18562" y="48948"/>
                    <a:pt x="18583" y="48945"/>
                    <a:pt x="18604" y="48941"/>
                  </a:cubicBezTo>
                  <a:cubicBezTo>
                    <a:pt x="18656" y="48934"/>
                    <a:pt x="18706" y="48932"/>
                    <a:pt x="18756" y="48932"/>
                  </a:cubicBezTo>
                  <a:cubicBezTo>
                    <a:pt x="18892" y="48932"/>
                    <a:pt x="19028" y="48951"/>
                    <a:pt x="19192" y="48951"/>
                  </a:cubicBezTo>
                  <a:cubicBezTo>
                    <a:pt x="19252" y="48951"/>
                    <a:pt x="19315" y="48948"/>
                    <a:pt x="19384" y="48941"/>
                  </a:cubicBezTo>
                  <a:cubicBezTo>
                    <a:pt x="19492" y="48936"/>
                    <a:pt x="19655" y="48934"/>
                    <a:pt x="19830" y="48934"/>
                  </a:cubicBezTo>
                  <a:cubicBezTo>
                    <a:pt x="20180" y="48934"/>
                    <a:pt x="20581" y="48941"/>
                    <a:pt x="20700" y="48941"/>
                  </a:cubicBezTo>
                  <a:cubicBezTo>
                    <a:pt x="20879" y="48941"/>
                    <a:pt x="20895" y="48941"/>
                    <a:pt x="20895" y="48697"/>
                  </a:cubicBezTo>
                  <a:cubicBezTo>
                    <a:pt x="20765" y="48486"/>
                    <a:pt x="20554" y="48308"/>
                    <a:pt x="20278" y="47999"/>
                  </a:cubicBezTo>
                  <a:cubicBezTo>
                    <a:pt x="20001" y="47739"/>
                    <a:pt x="19790" y="47284"/>
                    <a:pt x="19725" y="47186"/>
                  </a:cubicBezTo>
                  <a:lnTo>
                    <a:pt x="19953" y="47105"/>
                  </a:lnTo>
                  <a:cubicBezTo>
                    <a:pt x="19953" y="47105"/>
                    <a:pt x="19806" y="45659"/>
                    <a:pt x="19433" y="43466"/>
                  </a:cubicBezTo>
                  <a:cubicBezTo>
                    <a:pt x="19091" y="41288"/>
                    <a:pt x="18117" y="38851"/>
                    <a:pt x="18117" y="38169"/>
                  </a:cubicBezTo>
                  <a:cubicBezTo>
                    <a:pt x="18117" y="37470"/>
                    <a:pt x="17840" y="34659"/>
                    <a:pt x="17889" y="34091"/>
                  </a:cubicBezTo>
                  <a:cubicBezTo>
                    <a:pt x="17938" y="33522"/>
                    <a:pt x="17320" y="31783"/>
                    <a:pt x="17272" y="31003"/>
                  </a:cubicBezTo>
                  <a:cubicBezTo>
                    <a:pt x="17223" y="30224"/>
                    <a:pt x="17207" y="29297"/>
                    <a:pt x="16979" y="28518"/>
                  </a:cubicBezTo>
                  <a:lnTo>
                    <a:pt x="16979" y="28485"/>
                  </a:lnTo>
                  <a:cubicBezTo>
                    <a:pt x="16914" y="28323"/>
                    <a:pt x="16622" y="27478"/>
                    <a:pt x="16411" y="26324"/>
                  </a:cubicBezTo>
                  <a:cubicBezTo>
                    <a:pt x="16183" y="25024"/>
                    <a:pt x="16589" y="22473"/>
                    <a:pt x="16232" y="21450"/>
                  </a:cubicBezTo>
                  <a:cubicBezTo>
                    <a:pt x="15988" y="20800"/>
                    <a:pt x="15436" y="19711"/>
                    <a:pt x="14867" y="18915"/>
                  </a:cubicBezTo>
                  <a:cubicBezTo>
                    <a:pt x="14769" y="18265"/>
                    <a:pt x="14640" y="18184"/>
                    <a:pt x="14623" y="18168"/>
                  </a:cubicBezTo>
                  <a:lnTo>
                    <a:pt x="14623" y="18103"/>
                  </a:lnTo>
                  <a:cubicBezTo>
                    <a:pt x="14640" y="17680"/>
                    <a:pt x="14477" y="16981"/>
                    <a:pt x="14477" y="16884"/>
                  </a:cubicBezTo>
                  <a:cubicBezTo>
                    <a:pt x="14477" y="16819"/>
                    <a:pt x="14591" y="16397"/>
                    <a:pt x="14672" y="16007"/>
                  </a:cubicBezTo>
                  <a:cubicBezTo>
                    <a:pt x="14769" y="15454"/>
                    <a:pt x="14623" y="14869"/>
                    <a:pt x="14217" y="14463"/>
                  </a:cubicBezTo>
                  <a:cubicBezTo>
                    <a:pt x="13957" y="14203"/>
                    <a:pt x="13552" y="13957"/>
                    <a:pt x="12948" y="13957"/>
                  </a:cubicBezTo>
                  <a:cubicBezTo>
                    <a:pt x="12911" y="13957"/>
                    <a:pt x="12874" y="13957"/>
                    <a:pt x="12836" y="13959"/>
                  </a:cubicBezTo>
                  <a:cubicBezTo>
                    <a:pt x="11195" y="13992"/>
                    <a:pt x="10951" y="15405"/>
                    <a:pt x="10951" y="15454"/>
                  </a:cubicBezTo>
                  <a:cubicBezTo>
                    <a:pt x="10951" y="15519"/>
                    <a:pt x="10870" y="16608"/>
                    <a:pt x="11016" y="17079"/>
                  </a:cubicBezTo>
                  <a:cubicBezTo>
                    <a:pt x="11097" y="17388"/>
                    <a:pt x="11195" y="17859"/>
                    <a:pt x="11276" y="18200"/>
                  </a:cubicBezTo>
                  <a:cubicBezTo>
                    <a:pt x="11016" y="18363"/>
                    <a:pt x="10789" y="18558"/>
                    <a:pt x="10578" y="18834"/>
                  </a:cubicBezTo>
                  <a:cubicBezTo>
                    <a:pt x="10480" y="18964"/>
                    <a:pt x="10383" y="19159"/>
                    <a:pt x="10318" y="19337"/>
                  </a:cubicBezTo>
                  <a:cubicBezTo>
                    <a:pt x="10074" y="19841"/>
                    <a:pt x="9716" y="20718"/>
                    <a:pt x="9440" y="21807"/>
                  </a:cubicBezTo>
                  <a:lnTo>
                    <a:pt x="9733" y="21953"/>
                  </a:lnTo>
                  <a:lnTo>
                    <a:pt x="9408" y="22246"/>
                  </a:lnTo>
                  <a:cubicBezTo>
                    <a:pt x="8173" y="22408"/>
                    <a:pt x="6710" y="22652"/>
                    <a:pt x="5687" y="22814"/>
                  </a:cubicBezTo>
                  <a:cubicBezTo>
                    <a:pt x="5362" y="22782"/>
                    <a:pt x="5118" y="22782"/>
                    <a:pt x="5021" y="22766"/>
                  </a:cubicBezTo>
                  <a:cubicBezTo>
                    <a:pt x="4631" y="22733"/>
                    <a:pt x="3818" y="22360"/>
                    <a:pt x="3818" y="22360"/>
                  </a:cubicBezTo>
                  <a:cubicBezTo>
                    <a:pt x="3412" y="21693"/>
                    <a:pt x="3298" y="21645"/>
                    <a:pt x="3136" y="21515"/>
                  </a:cubicBezTo>
                  <a:cubicBezTo>
                    <a:pt x="2973" y="21368"/>
                    <a:pt x="2616" y="21466"/>
                    <a:pt x="2502" y="21352"/>
                  </a:cubicBezTo>
                  <a:cubicBezTo>
                    <a:pt x="2372" y="21206"/>
                    <a:pt x="2275" y="20962"/>
                    <a:pt x="2275" y="20962"/>
                  </a:cubicBezTo>
                  <a:cubicBezTo>
                    <a:pt x="2242" y="20962"/>
                    <a:pt x="2210" y="20978"/>
                    <a:pt x="2194" y="20995"/>
                  </a:cubicBezTo>
                  <a:cubicBezTo>
                    <a:pt x="2080" y="19077"/>
                    <a:pt x="1706" y="13797"/>
                    <a:pt x="1609" y="12822"/>
                  </a:cubicBezTo>
                  <a:cubicBezTo>
                    <a:pt x="1479" y="11620"/>
                    <a:pt x="471" y="1903"/>
                    <a:pt x="471" y="1903"/>
                  </a:cubicBezTo>
                  <a:cubicBezTo>
                    <a:pt x="471" y="1903"/>
                    <a:pt x="1869" y="1546"/>
                    <a:pt x="2194" y="1237"/>
                  </a:cubicBezTo>
                  <a:cubicBezTo>
                    <a:pt x="2519" y="928"/>
                    <a:pt x="3006" y="766"/>
                    <a:pt x="2730" y="165"/>
                  </a:cubicBezTo>
                  <a:cubicBezTo>
                    <a:pt x="2671" y="40"/>
                    <a:pt x="2502" y="0"/>
                    <a:pt x="2284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noProof="0" dirty="0"/>
            </a:p>
          </p:txBody>
        </p:sp>
        <p:grpSp>
          <p:nvGrpSpPr>
            <p:cNvPr id="589" name="Google Shape;589;p32">
              <a:extLst>
                <a:ext uri="{FF2B5EF4-FFF2-40B4-BE49-F238E27FC236}">
                  <a16:creationId xmlns:a16="http://schemas.microsoft.com/office/drawing/2014/main" id="{84D1B2D9-2FD8-E2D7-05EA-80587FBA901B}"/>
                </a:ext>
              </a:extLst>
            </p:cNvPr>
            <p:cNvGrpSpPr/>
            <p:nvPr/>
          </p:nvGrpSpPr>
          <p:grpSpPr>
            <a:xfrm>
              <a:off x="1473113" y="1468850"/>
              <a:ext cx="521200" cy="1228500"/>
              <a:chOff x="4355300" y="1395325"/>
              <a:chExt cx="521200" cy="1228500"/>
            </a:xfrm>
          </p:grpSpPr>
          <p:sp>
            <p:nvSpPr>
              <p:cNvPr id="590" name="Google Shape;590;p32">
                <a:extLst>
                  <a:ext uri="{FF2B5EF4-FFF2-40B4-BE49-F238E27FC236}">
                    <a16:creationId xmlns:a16="http://schemas.microsoft.com/office/drawing/2014/main" id="{7C87EDC7-826B-8AC4-50AE-D8286935F42A}"/>
                  </a:ext>
                </a:extLst>
              </p:cNvPr>
              <p:cNvSpPr/>
              <p:nvPr/>
            </p:nvSpPr>
            <p:spPr>
              <a:xfrm>
                <a:off x="4395525" y="1918975"/>
                <a:ext cx="247800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9912" h="4193" extrusionOk="0">
                    <a:moveTo>
                      <a:pt x="699" y="0"/>
                    </a:moveTo>
                    <a:cubicBezTo>
                      <a:pt x="488" y="49"/>
                      <a:pt x="520" y="195"/>
                      <a:pt x="537" y="374"/>
                    </a:cubicBezTo>
                    <a:cubicBezTo>
                      <a:pt x="549" y="535"/>
                      <a:pt x="485" y="554"/>
                      <a:pt x="455" y="554"/>
                    </a:cubicBezTo>
                    <a:cubicBezTo>
                      <a:pt x="445" y="554"/>
                      <a:pt x="439" y="553"/>
                      <a:pt x="439" y="553"/>
                    </a:cubicBezTo>
                    <a:cubicBezTo>
                      <a:pt x="293" y="682"/>
                      <a:pt x="407" y="682"/>
                      <a:pt x="212" y="894"/>
                    </a:cubicBezTo>
                    <a:cubicBezTo>
                      <a:pt x="0" y="1089"/>
                      <a:pt x="130" y="1592"/>
                      <a:pt x="358" y="1592"/>
                    </a:cubicBezTo>
                    <a:cubicBezTo>
                      <a:pt x="569" y="1592"/>
                      <a:pt x="1528" y="1869"/>
                      <a:pt x="2259" y="2324"/>
                    </a:cubicBezTo>
                    <a:cubicBezTo>
                      <a:pt x="2990" y="2795"/>
                      <a:pt x="4339" y="3412"/>
                      <a:pt x="5330" y="3753"/>
                    </a:cubicBezTo>
                    <a:cubicBezTo>
                      <a:pt x="6321" y="4095"/>
                      <a:pt x="7946" y="4192"/>
                      <a:pt x="7946" y="4192"/>
                    </a:cubicBezTo>
                    <a:cubicBezTo>
                      <a:pt x="9181" y="3510"/>
                      <a:pt x="9912" y="1869"/>
                      <a:pt x="9912" y="1869"/>
                    </a:cubicBezTo>
                    <a:lnTo>
                      <a:pt x="8742" y="488"/>
                    </a:lnTo>
                    <a:lnTo>
                      <a:pt x="7101" y="1917"/>
                    </a:lnTo>
                    <a:cubicBezTo>
                      <a:pt x="7101" y="1917"/>
                      <a:pt x="3819" y="1836"/>
                      <a:pt x="3445" y="1804"/>
                    </a:cubicBezTo>
                    <a:cubicBezTo>
                      <a:pt x="3055" y="1755"/>
                      <a:pt x="2243" y="1397"/>
                      <a:pt x="2243" y="1397"/>
                    </a:cubicBezTo>
                    <a:cubicBezTo>
                      <a:pt x="1836" y="731"/>
                      <a:pt x="1706" y="682"/>
                      <a:pt x="1544" y="536"/>
                    </a:cubicBezTo>
                    <a:cubicBezTo>
                      <a:pt x="1382" y="406"/>
                      <a:pt x="1040" y="520"/>
                      <a:pt x="927" y="374"/>
                    </a:cubicBezTo>
                    <a:cubicBezTo>
                      <a:pt x="797" y="244"/>
                      <a:pt x="699" y="0"/>
                      <a:pt x="699" y="0"/>
                    </a:cubicBezTo>
                    <a:close/>
                  </a:path>
                </a:pathLst>
              </a:custGeom>
              <a:solidFill>
                <a:srgbClr val="FFB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91" name="Google Shape;591;p32">
                <a:extLst>
                  <a:ext uri="{FF2B5EF4-FFF2-40B4-BE49-F238E27FC236}">
                    <a16:creationId xmlns:a16="http://schemas.microsoft.com/office/drawing/2014/main" id="{C31C9653-8847-0164-2BC6-7BAFF9D75401}"/>
                  </a:ext>
                </a:extLst>
              </p:cNvPr>
              <p:cNvSpPr/>
              <p:nvPr/>
            </p:nvSpPr>
            <p:spPr>
              <a:xfrm>
                <a:off x="4409750" y="1999400"/>
                <a:ext cx="93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651" extrusionOk="0">
                    <a:moveTo>
                      <a:pt x="0" y="0"/>
                    </a:moveTo>
                    <a:lnTo>
                      <a:pt x="49" y="650"/>
                    </a:lnTo>
                    <a:lnTo>
                      <a:pt x="374" y="650"/>
                    </a:lnTo>
                    <a:lnTo>
                      <a:pt x="32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92" name="Google Shape;592;p32">
                <a:extLst>
                  <a:ext uri="{FF2B5EF4-FFF2-40B4-BE49-F238E27FC236}">
                    <a16:creationId xmlns:a16="http://schemas.microsoft.com/office/drawing/2014/main" id="{5C20EC59-2997-1400-27AB-823137E029E4}"/>
                  </a:ext>
                </a:extLst>
              </p:cNvPr>
              <p:cNvSpPr/>
              <p:nvPr/>
            </p:nvSpPr>
            <p:spPr>
              <a:xfrm>
                <a:off x="4355300" y="1395325"/>
                <a:ext cx="75600" cy="543975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21759" extrusionOk="0">
                    <a:moveTo>
                      <a:pt x="2291" y="0"/>
                    </a:moveTo>
                    <a:cubicBezTo>
                      <a:pt x="2083" y="0"/>
                      <a:pt x="1830" y="36"/>
                      <a:pt x="1593" y="67"/>
                    </a:cubicBezTo>
                    <a:cubicBezTo>
                      <a:pt x="1122" y="100"/>
                      <a:pt x="293" y="669"/>
                      <a:pt x="147" y="929"/>
                    </a:cubicBezTo>
                    <a:cubicBezTo>
                      <a:pt x="1" y="1205"/>
                      <a:pt x="228" y="2358"/>
                      <a:pt x="228" y="2358"/>
                    </a:cubicBezTo>
                    <a:lnTo>
                      <a:pt x="326" y="2943"/>
                    </a:lnTo>
                    <a:lnTo>
                      <a:pt x="1398" y="12920"/>
                    </a:lnTo>
                    <a:lnTo>
                      <a:pt x="1934" y="21758"/>
                    </a:lnTo>
                    <a:lnTo>
                      <a:pt x="2259" y="21710"/>
                    </a:lnTo>
                    <a:cubicBezTo>
                      <a:pt x="2259" y="21710"/>
                      <a:pt x="1756" y="14008"/>
                      <a:pt x="1609" y="12822"/>
                    </a:cubicBezTo>
                    <a:cubicBezTo>
                      <a:pt x="1496" y="11620"/>
                      <a:pt x="472" y="1903"/>
                      <a:pt x="472" y="1903"/>
                    </a:cubicBezTo>
                    <a:cubicBezTo>
                      <a:pt x="472" y="1903"/>
                      <a:pt x="1886" y="1546"/>
                      <a:pt x="2211" y="1237"/>
                    </a:cubicBezTo>
                    <a:cubicBezTo>
                      <a:pt x="2503" y="929"/>
                      <a:pt x="3023" y="766"/>
                      <a:pt x="2731" y="165"/>
                    </a:cubicBezTo>
                    <a:cubicBezTo>
                      <a:pt x="2681" y="40"/>
                      <a:pt x="2511" y="0"/>
                      <a:pt x="2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93" name="Google Shape;593;p32">
                <a:extLst>
                  <a:ext uri="{FF2B5EF4-FFF2-40B4-BE49-F238E27FC236}">
                    <a16:creationId xmlns:a16="http://schemas.microsoft.com/office/drawing/2014/main" id="{32DDA8A3-8991-40BC-FA6E-19B39F7CC67F}"/>
                  </a:ext>
                </a:extLst>
              </p:cNvPr>
              <p:cNvSpPr/>
              <p:nvPr/>
            </p:nvSpPr>
            <p:spPr>
              <a:xfrm>
                <a:off x="4592125" y="1865950"/>
                <a:ext cx="39500" cy="883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3535" extrusionOk="0">
                    <a:moveTo>
                      <a:pt x="1174" y="0"/>
                    </a:moveTo>
                    <a:cubicBezTo>
                      <a:pt x="1163" y="0"/>
                      <a:pt x="1151" y="3"/>
                      <a:pt x="1138" y="9"/>
                    </a:cubicBezTo>
                    <a:cubicBezTo>
                      <a:pt x="1138" y="9"/>
                      <a:pt x="407" y="1179"/>
                      <a:pt x="0" y="2982"/>
                    </a:cubicBezTo>
                    <a:lnTo>
                      <a:pt x="1057" y="3535"/>
                    </a:lnTo>
                    <a:cubicBezTo>
                      <a:pt x="1057" y="3535"/>
                      <a:pt x="1579" y="0"/>
                      <a:pt x="1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94" name="Google Shape;594;p32">
                <a:extLst>
                  <a:ext uri="{FF2B5EF4-FFF2-40B4-BE49-F238E27FC236}">
                    <a16:creationId xmlns:a16="http://schemas.microsoft.com/office/drawing/2014/main" id="{1C661154-FD7D-2669-3503-881A11B73F18}"/>
                  </a:ext>
                </a:extLst>
              </p:cNvPr>
              <p:cNvSpPr/>
              <p:nvPr/>
            </p:nvSpPr>
            <p:spPr>
              <a:xfrm>
                <a:off x="4535650" y="2108225"/>
                <a:ext cx="320125" cy="483825"/>
              </a:xfrm>
              <a:custGeom>
                <a:avLst/>
                <a:gdLst/>
                <a:ahLst/>
                <a:cxnLst/>
                <a:rect l="l" t="t" r="r" b="b"/>
                <a:pathLst>
                  <a:path w="12805" h="19353" extrusionOk="0">
                    <a:moveTo>
                      <a:pt x="9813" y="1"/>
                    </a:moveTo>
                    <a:cubicBezTo>
                      <a:pt x="9744" y="1"/>
                      <a:pt x="7522" y="1100"/>
                      <a:pt x="5467" y="1100"/>
                    </a:cubicBezTo>
                    <a:cubicBezTo>
                      <a:pt x="4717" y="1100"/>
                      <a:pt x="3989" y="953"/>
                      <a:pt x="3397" y="554"/>
                    </a:cubicBezTo>
                    <a:cubicBezTo>
                      <a:pt x="3397" y="554"/>
                      <a:pt x="2812" y="2276"/>
                      <a:pt x="2552" y="3836"/>
                    </a:cubicBezTo>
                    <a:cubicBezTo>
                      <a:pt x="2276" y="5428"/>
                      <a:pt x="1837" y="7996"/>
                      <a:pt x="1837" y="8434"/>
                    </a:cubicBezTo>
                    <a:cubicBezTo>
                      <a:pt x="1837" y="8841"/>
                      <a:pt x="1268" y="10498"/>
                      <a:pt x="1090" y="11083"/>
                    </a:cubicBezTo>
                    <a:cubicBezTo>
                      <a:pt x="1090" y="11083"/>
                      <a:pt x="245" y="13959"/>
                      <a:pt x="131" y="16168"/>
                    </a:cubicBezTo>
                    <a:cubicBezTo>
                      <a:pt x="1" y="18362"/>
                      <a:pt x="1" y="18833"/>
                      <a:pt x="1" y="18833"/>
                    </a:cubicBezTo>
                    <a:lnTo>
                      <a:pt x="1870" y="19353"/>
                    </a:lnTo>
                    <a:cubicBezTo>
                      <a:pt x="1870" y="19353"/>
                      <a:pt x="2406" y="17826"/>
                      <a:pt x="2666" y="15827"/>
                    </a:cubicBezTo>
                    <a:cubicBezTo>
                      <a:pt x="2942" y="13812"/>
                      <a:pt x="3023" y="13227"/>
                      <a:pt x="3381" y="12285"/>
                    </a:cubicBezTo>
                    <a:cubicBezTo>
                      <a:pt x="3706" y="11359"/>
                      <a:pt x="4355" y="10465"/>
                      <a:pt x="4550" y="9377"/>
                    </a:cubicBezTo>
                    <a:cubicBezTo>
                      <a:pt x="4762" y="8304"/>
                      <a:pt x="5168" y="7703"/>
                      <a:pt x="5282" y="7329"/>
                    </a:cubicBezTo>
                    <a:cubicBezTo>
                      <a:pt x="5411" y="6973"/>
                      <a:pt x="6153" y="4957"/>
                      <a:pt x="6496" y="4957"/>
                    </a:cubicBezTo>
                    <a:cubicBezTo>
                      <a:pt x="6497" y="4957"/>
                      <a:pt x="6499" y="4957"/>
                      <a:pt x="6500" y="4957"/>
                    </a:cubicBezTo>
                    <a:cubicBezTo>
                      <a:pt x="6858" y="4974"/>
                      <a:pt x="7540" y="6078"/>
                      <a:pt x="7816" y="6988"/>
                    </a:cubicBezTo>
                    <a:cubicBezTo>
                      <a:pt x="8125" y="7882"/>
                      <a:pt x="7686" y="8711"/>
                      <a:pt x="8141" y="10027"/>
                    </a:cubicBezTo>
                    <a:cubicBezTo>
                      <a:pt x="8612" y="11359"/>
                      <a:pt x="9035" y="12123"/>
                      <a:pt x="9246" y="12870"/>
                    </a:cubicBezTo>
                    <a:cubicBezTo>
                      <a:pt x="9441" y="13634"/>
                      <a:pt x="10448" y="17793"/>
                      <a:pt x="10448" y="17793"/>
                    </a:cubicBezTo>
                    <a:lnTo>
                      <a:pt x="10985" y="19272"/>
                    </a:lnTo>
                    <a:lnTo>
                      <a:pt x="12804" y="18606"/>
                    </a:lnTo>
                    <a:cubicBezTo>
                      <a:pt x="12804" y="18606"/>
                      <a:pt x="12658" y="17159"/>
                      <a:pt x="12284" y="14966"/>
                    </a:cubicBezTo>
                    <a:cubicBezTo>
                      <a:pt x="11943" y="12789"/>
                      <a:pt x="10968" y="10352"/>
                      <a:pt x="10968" y="9669"/>
                    </a:cubicBezTo>
                    <a:cubicBezTo>
                      <a:pt x="10968" y="8954"/>
                      <a:pt x="10692" y="6160"/>
                      <a:pt x="10741" y="5591"/>
                    </a:cubicBezTo>
                    <a:cubicBezTo>
                      <a:pt x="10790" y="5022"/>
                      <a:pt x="10172" y="3284"/>
                      <a:pt x="10123" y="2504"/>
                    </a:cubicBezTo>
                    <a:cubicBezTo>
                      <a:pt x="10075" y="1724"/>
                      <a:pt x="10075" y="765"/>
                      <a:pt x="9815" y="2"/>
                    </a:cubicBezTo>
                    <a:cubicBezTo>
                      <a:pt x="9815" y="1"/>
                      <a:pt x="9814" y="1"/>
                      <a:pt x="9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95" name="Google Shape;595;p32">
                <a:extLst>
                  <a:ext uri="{FF2B5EF4-FFF2-40B4-BE49-F238E27FC236}">
                    <a16:creationId xmlns:a16="http://schemas.microsoft.com/office/drawing/2014/main" id="{E7EDD744-DA28-970F-94D7-55BC237FD9BD}"/>
                  </a:ext>
                </a:extLst>
              </p:cNvPr>
              <p:cNvSpPr/>
              <p:nvPr/>
            </p:nvSpPr>
            <p:spPr>
              <a:xfrm>
                <a:off x="4515750" y="2578225"/>
                <a:ext cx="6950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824" extrusionOk="0">
                    <a:moveTo>
                      <a:pt x="1089" y="1"/>
                    </a:moveTo>
                    <a:cubicBezTo>
                      <a:pt x="1089" y="1"/>
                      <a:pt x="846" y="537"/>
                      <a:pt x="537" y="845"/>
                    </a:cubicBezTo>
                    <a:cubicBezTo>
                      <a:pt x="228" y="1138"/>
                      <a:pt x="33" y="1333"/>
                      <a:pt x="33" y="1577"/>
                    </a:cubicBezTo>
                    <a:cubicBezTo>
                      <a:pt x="1" y="1820"/>
                      <a:pt x="50" y="1820"/>
                      <a:pt x="228" y="1820"/>
                    </a:cubicBezTo>
                    <a:cubicBezTo>
                      <a:pt x="347" y="1820"/>
                      <a:pt x="748" y="1806"/>
                      <a:pt x="1103" y="1806"/>
                    </a:cubicBezTo>
                    <a:cubicBezTo>
                      <a:pt x="1281" y="1806"/>
                      <a:pt x="1447" y="1809"/>
                      <a:pt x="1561" y="1820"/>
                    </a:cubicBezTo>
                    <a:cubicBezTo>
                      <a:pt x="1598" y="1822"/>
                      <a:pt x="1634" y="1823"/>
                      <a:pt x="1668" y="1823"/>
                    </a:cubicBezTo>
                    <a:cubicBezTo>
                      <a:pt x="1845" y="1823"/>
                      <a:pt x="1979" y="1802"/>
                      <a:pt x="2118" y="1802"/>
                    </a:cubicBezTo>
                    <a:cubicBezTo>
                      <a:pt x="2184" y="1802"/>
                      <a:pt x="2251" y="1807"/>
                      <a:pt x="2324" y="1820"/>
                    </a:cubicBezTo>
                    <a:cubicBezTo>
                      <a:pt x="2339" y="1822"/>
                      <a:pt x="2354" y="1823"/>
                      <a:pt x="2367" y="1823"/>
                    </a:cubicBezTo>
                    <a:cubicBezTo>
                      <a:pt x="2582" y="1823"/>
                      <a:pt x="2685" y="1597"/>
                      <a:pt x="2731" y="1414"/>
                    </a:cubicBezTo>
                    <a:cubicBezTo>
                      <a:pt x="2779" y="1203"/>
                      <a:pt x="2779" y="715"/>
                      <a:pt x="2584" y="537"/>
                    </a:cubicBezTo>
                    <a:cubicBezTo>
                      <a:pt x="2389" y="390"/>
                      <a:pt x="2211" y="33"/>
                      <a:pt x="1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96" name="Google Shape;596;p32">
                <a:extLst>
                  <a:ext uri="{FF2B5EF4-FFF2-40B4-BE49-F238E27FC236}">
                    <a16:creationId xmlns:a16="http://schemas.microsoft.com/office/drawing/2014/main" id="{D01E1A4D-8BDC-6D26-DC3B-D0C44F054746}"/>
                  </a:ext>
                </a:extLst>
              </p:cNvPr>
              <p:cNvSpPr/>
              <p:nvPr/>
            </p:nvSpPr>
            <p:spPr>
              <a:xfrm>
                <a:off x="4807400" y="2573750"/>
                <a:ext cx="69100" cy="4535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1814" extrusionOk="0">
                    <a:moveTo>
                      <a:pt x="1691" y="1"/>
                    </a:moveTo>
                    <a:cubicBezTo>
                      <a:pt x="570" y="17"/>
                      <a:pt x="391" y="375"/>
                      <a:pt x="180" y="537"/>
                    </a:cubicBezTo>
                    <a:cubicBezTo>
                      <a:pt x="1" y="716"/>
                      <a:pt x="1" y="1203"/>
                      <a:pt x="50" y="1398"/>
                    </a:cubicBezTo>
                    <a:cubicBezTo>
                      <a:pt x="79" y="1591"/>
                      <a:pt x="190" y="1811"/>
                      <a:pt x="394" y="1811"/>
                    </a:cubicBezTo>
                    <a:cubicBezTo>
                      <a:pt x="414" y="1811"/>
                      <a:pt x="434" y="1809"/>
                      <a:pt x="456" y="1804"/>
                    </a:cubicBezTo>
                    <a:cubicBezTo>
                      <a:pt x="511" y="1797"/>
                      <a:pt x="562" y="1795"/>
                      <a:pt x="612" y="1795"/>
                    </a:cubicBezTo>
                    <a:cubicBezTo>
                      <a:pt x="748" y="1795"/>
                      <a:pt x="873" y="1814"/>
                      <a:pt x="1031" y="1814"/>
                    </a:cubicBezTo>
                    <a:cubicBezTo>
                      <a:pt x="1089" y="1814"/>
                      <a:pt x="1151" y="1811"/>
                      <a:pt x="1219" y="1804"/>
                    </a:cubicBezTo>
                    <a:cubicBezTo>
                      <a:pt x="1328" y="1799"/>
                      <a:pt x="1490" y="1797"/>
                      <a:pt x="1665" y="1797"/>
                    </a:cubicBezTo>
                    <a:cubicBezTo>
                      <a:pt x="2016" y="1797"/>
                      <a:pt x="2416" y="1804"/>
                      <a:pt x="2536" y="1804"/>
                    </a:cubicBezTo>
                    <a:cubicBezTo>
                      <a:pt x="2731" y="1804"/>
                      <a:pt x="2763" y="1804"/>
                      <a:pt x="2747" y="1561"/>
                    </a:cubicBezTo>
                    <a:cubicBezTo>
                      <a:pt x="2747" y="1317"/>
                      <a:pt x="2536" y="1138"/>
                      <a:pt x="2243" y="829"/>
                    </a:cubicBezTo>
                    <a:cubicBezTo>
                      <a:pt x="1934" y="537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97" name="Google Shape;597;p32">
                <a:extLst>
                  <a:ext uri="{FF2B5EF4-FFF2-40B4-BE49-F238E27FC236}">
                    <a16:creationId xmlns:a16="http://schemas.microsoft.com/office/drawing/2014/main" id="{528BBF6C-5D7D-DCE3-66A3-65112A52A506}"/>
                  </a:ext>
                </a:extLst>
              </p:cNvPr>
              <p:cNvSpPr/>
              <p:nvPr/>
            </p:nvSpPr>
            <p:spPr>
              <a:xfrm>
                <a:off x="4597400" y="1840025"/>
                <a:ext cx="183625" cy="303975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2159" extrusionOk="0">
                    <a:moveTo>
                      <a:pt x="3207" y="1"/>
                    </a:moveTo>
                    <a:cubicBezTo>
                      <a:pt x="2243" y="1"/>
                      <a:pt x="1050" y="368"/>
                      <a:pt x="618" y="1663"/>
                    </a:cubicBezTo>
                    <a:cubicBezTo>
                      <a:pt x="1" y="3581"/>
                      <a:pt x="586" y="5888"/>
                      <a:pt x="667" y="7626"/>
                    </a:cubicBezTo>
                    <a:cubicBezTo>
                      <a:pt x="748" y="9495"/>
                      <a:pt x="618" y="11331"/>
                      <a:pt x="1398" y="11883"/>
                    </a:cubicBezTo>
                    <a:cubicBezTo>
                      <a:pt x="1640" y="12064"/>
                      <a:pt x="2155" y="12159"/>
                      <a:pt x="2801" y="12159"/>
                    </a:cubicBezTo>
                    <a:cubicBezTo>
                      <a:pt x="4189" y="12159"/>
                      <a:pt x="6180" y="11717"/>
                      <a:pt x="7345" y="10730"/>
                    </a:cubicBezTo>
                    <a:cubicBezTo>
                      <a:pt x="7345" y="10730"/>
                      <a:pt x="7004" y="9836"/>
                      <a:pt x="6776" y="8536"/>
                    </a:cubicBezTo>
                    <a:cubicBezTo>
                      <a:pt x="6549" y="7236"/>
                      <a:pt x="6955" y="4669"/>
                      <a:pt x="6597" y="3662"/>
                    </a:cubicBezTo>
                    <a:cubicBezTo>
                      <a:pt x="6207" y="2638"/>
                      <a:pt x="5070" y="510"/>
                      <a:pt x="4306" y="185"/>
                    </a:cubicBezTo>
                    <a:cubicBezTo>
                      <a:pt x="4058" y="81"/>
                      <a:pt x="3657" y="1"/>
                      <a:pt x="32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98" name="Google Shape;598;p32">
                <a:extLst>
                  <a:ext uri="{FF2B5EF4-FFF2-40B4-BE49-F238E27FC236}">
                    <a16:creationId xmlns:a16="http://schemas.microsoft.com/office/drawing/2014/main" id="{1CF968E4-5492-528E-2865-6D64618443FC}"/>
                  </a:ext>
                </a:extLst>
              </p:cNvPr>
              <p:cNvSpPr/>
              <p:nvPr/>
            </p:nvSpPr>
            <p:spPr>
              <a:xfrm>
                <a:off x="4395525" y="1946575"/>
                <a:ext cx="276250" cy="56100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2244" extrusionOk="0">
                    <a:moveTo>
                      <a:pt x="9668" y="1"/>
                    </a:moveTo>
                    <a:cubicBezTo>
                      <a:pt x="8011" y="66"/>
                      <a:pt x="3754" y="846"/>
                      <a:pt x="2909" y="943"/>
                    </a:cubicBezTo>
                    <a:cubicBezTo>
                      <a:pt x="2828" y="952"/>
                      <a:pt x="2751" y="957"/>
                      <a:pt x="2678" y="957"/>
                    </a:cubicBezTo>
                    <a:cubicBezTo>
                      <a:pt x="1969" y="957"/>
                      <a:pt x="1609" y="570"/>
                      <a:pt x="1609" y="570"/>
                    </a:cubicBezTo>
                    <a:cubicBezTo>
                      <a:pt x="1486" y="493"/>
                      <a:pt x="1189" y="242"/>
                      <a:pt x="951" y="242"/>
                    </a:cubicBezTo>
                    <a:cubicBezTo>
                      <a:pt x="937" y="242"/>
                      <a:pt x="924" y="243"/>
                      <a:pt x="910" y="245"/>
                    </a:cubicBezTo>
                    <a:cubicBezTo>
                      <a:pt x="650" y="293"/>
                      <a:pt x="293" y="375"/>
                      <a:pt x="147" y="570"/>
                    </a:cubicBezTo>
                    <a:cubicBezTo>
                      <a:pt x="0" y="765"/>
                      <a:pt x="98" y="1122"/>
                      <a:pt x="147" y="1252"/>
                    </a:cubicBezTo>
                    <a:cubicBezTo>
                      <a:pt x="212" y="1382"/>
                      <a:pt x="65" y="1983"/>
                      <a:pt x="683" y="2178"/>
                    </a:cubicBezTo>
                    <a:cubicBezTo>
                      <a:pt x="841" y="2224"/>
                      <a:pt x="1001" y="2241"/>
                      <a:pt x="1152" y="2241"/>
                    </a:cubicBezTo>
                    <a:cubicBezTo>
                      <a:pt x="1590" y="2241"/>
                      <a:pt x="1950" y="2097"/>
                      <a:pt x="1950" y="2097"/>
                    </a:cubicBezTo>
                    <a:cubicBezTo>
                      <a:pt x="1950" y="2097"/>
                      <a:pt x="6305" y="2032"/>
                      <a:pt x="7458" y="1983"/>
                    </a:cubicBezTo>
                    <a:cubicBezTo>
                      <a:pt x="7566" y="1977"/>
                      <a:pt x="7684" y="1975"/>
                      <a:pt x="7809" y="1975"/>
                    </a:cubicBezTo>
                    <a:cubicBezTo>
                      <a:pt x="9062" y="1975"/>
                      <a:pt x="11049" y="2243"/>
                      <a:pt x="11049" y="2243"/>
                    </a:cubicBezTo>
                    <a:lnTo>
                      <a:pt x="9668" y="1"/>
                    </a:lnTo>
                    <a:close/>
                  </a:path>
                </a:pathLst>
              </a:custGeom>
              <a:solidFill>
                <a:srgbClr val="FFDD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599" name="Google Shape;599;p32">
                <a:extLst>
                  <a:ext uri="{FF2B5EF4-FFF2-40B4-BE49-F238E27FC236}">
                    <a16:creationId xmlns:a16="http://schemas.microsoft.com/office/drawing/2014/main" id="{BBA9508D-3458-3332-F190-0DAE7DC31793}"/>
                  </a:ext>
                </a:extLst>
              </p:cNvPr>
              <p:cNvSpPr/>
              <p:nvPr/>
            </p:nvSpPr>
            <p:spPr>
              <a:xfrm>
                <a:off x="4632350" y="1926500"/>
                <a:ext cx="128775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3286" extrusionOk="0">
                    <a:moveTo>
                      <a:pt x="2626" y="1"/>
                    </a:moveTo>
                    <a:cubicBezTo>
                      <a:pt x="2073" y="1"/>
                      <a:pt x="1690" y="203"/>
                      <a:pt x="1690" y="203"/>
                    </a:cubicBezTo>
                    <a:lnTo>
                      <a:pt x="0" y="771"/>
                    </a:lnTo>
                    <a:cubicBezTo>
                      <a:pt x="16" y="1096"/>
                      <a:pt x="162" y="1503"/>
                      <a:pt x="162" y="1503"/>
                    </a:cubicBezTo>
                    <a:cubicBezTo>
                      <a:pt x="812" y="2884"/>
                      <a:pt x="1527" y="3241"/>
                      <a:pt x="1527" y="3241"/>
                    </a:cubicBezTo>
                    <a:cubicBezTo>
                      <a:pt x="1598" y="3229"/>
                      <a:pt x="1680" y="3224"/>
                      <a:pt x="1771" y="3224"/>
                    </a:cubicBezTo>
                    <a:cubicBezTo>
                      <a:pt x="2094" y="3224"/>
                      <a:pt x="2527" y="3286"/>
                      <a:pt x="2965" y="3286"/>
                    </a:cubicBezTo>
                    <a:cubicBezTo>
                      <a:pt x="3526" y="3286"/>
                      <a:pt x="4095" y="3184"/>
                      <a:pt x="4452" y="2721"/>
                    </a:cubicBezTo>
                    <a:cubicBezTo>
                      <a:pt x="5151" y="1811"/>
                      <a:pt x="4549" y="641"/>
                      <a:pt x="3558" y="203"/>
                    </a:cubicBezTo>
                    <a:cubicBezTo>
                      <a:pt x="3223" y="51"/>
                      <a:pt x="2903" y="1"/>
                      <a:pt x="2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00" name="Google Shape;600;p32">
                <a:extLst>
                  <a:ext uri="{FF2B5EF4-FFF2-40B4-BE49-F238E27FC236}">
                    <a16:creationId xmlns:a16="http://schemas.microsoft.com/office/drawing/2014/main" id="{4F78350E-15CC-14A9-0860-A13EA4B20925}"/>
                  </a:ext>
                </a:extLst>
              </p:cNvPr>
              <p:cNvSpPr/>
              <p:nvPr/>
            </p:nvSpPr>
            <p:spPr>
              <a:xfrm>
                <a:off x="4638825" y="1858025"/>
                <a:ext cx="463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594" extrusionOk="0">
                    <a:moveTo>
                      <a:pt x="423" y="1"/>
                    </a:moveTo>
                    <a:cubicBezTo>
                      <a:pt x="423" y="1"/>
                      <a:pt x="1" y="342"/>
                      <a:pt x="423" y="1512"/>
                    </a:cubicBezTo>
                    <a:cubicBezTo>
                      <a:pt x="423" y="1512"/>
                      <a:pt x="407" y="1593"/>
                      <a:pt x="570" y="1593"/>
                    </a:cubicBezTo>
                    <a:cubicBezTo>
                      <a:pt x="732" y="1577"/>
                      <a:pt x="1317" y="1528"/>
                      <a:pt x="1593" y="1414"/>
                    </a:cubicBezTo>
                    <a:cubicBezTo>
                      <a:pt x="1853" y="1284"/>
                      <a:pt x="1642" y="521"/>
                      <a:pt x="1642" y="521"/>
                    </a:cubicBez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FFBB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01" name="Google Shape;601;p32">
                <a:extLst>
                  <a:ext uri="{FF2B5EF4-FFF2-40B4-BE49-F238E27FC236}">
                    <a16:creationId xmlns:a16="http://schemas.microsoft.com/office/drawing/2014/main" id="{37269C60-B0FC-F278-C502-18EEB6402269}"/>
                  </a:ext>
                </a:extLst>
              </p:cNvPr>
              <p:cNvSpPr/>
              <p:nvPr/>
            </p:nvSpPr>
            <p:spPr>
              <a:xfrm>
                <a:off x="4650200" y="1848700"/>
                <a:ext cx="780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538" extrusionOk="0">
                    <a:moveTo>
                      <a:pt x="1" y="1950"/>
                    </a:moveTo>
                    <a:cubicBezTo>
                      <a:pt x="1" y="1950"/>
                      <a:pt x="2" y="1950"/>
                      <a:pt x="4" y="1950"/>
                    </a:cubicBezTo>
                    <a:lnTo>
                      <a:pt x="4" y="1950"/>
                    </a:lnTo>
                    <a:cubicBezTo>
                      <a:pt x="3" y="1950"/>
                      <a:pt x="2" y="1950"/>
                      <a:pt x="1" y="1950"/>
                    </a:cubicBezTo>
                    <a:close/>
                    <a:moveTo>
                      <a:pt x="2861" y="0"/>
                    </a:moveTo>
                    <a:cubicBezTo>
                      <a:pt x="2796" y="228"/>
                      <a:pt x="2471" y="813"/>
                      <a:pt x="1788" y="1381"/>
                    </a:cubicBezTo>
                    <a:cubicBezTo>
                      <a:pt x="1142" y="1935"/>
                      <a:pt x="116" y="1950"/>
                      <a:pt x="10" y="1950"/>
                    </a:cubicBezTo>
                    <a:cubicBezTo>
                      <a:pt x="8" y="1950"/>
                      <a:pt x="6" y="1950"/>
                      <a:pt x="4" y="1950"/>
                    </a:cubicBezTo>
                    <a:lnTo>
                      <a:pt x="4" y="1950"/>
                    </a:lnTo>
                    <a:cubicBezTo>
                      <a:pt x="277" y="1955"/>
                      <a:pt x="293" y="2535"/>
                      <a:pt x="293" y="2535"/>
                    </a:cubicBezTo>
                    <a:cubicBezTo>
                      <a:pt x="293" y="2535"/>
                      <a:pt x="316" y="2538"/>
                      <a:pt x="362" y="2538"/>
                    </a:cubicBezTo>
                    <a:cubicBezTo>
                      <a:pt x="532" y="2538"/>
                      <a:pt x="1019" y="2497"/>
                      <a:pt x="1788" y="2112"/>
                    </a:cubicBezTo>
                    <a:cubicBezTo>
                      <a:pt x="2763" y="1625"/>
                      <a:pt x="3121" y="991"/>
                      <a:pt x="3121" y="991"/>
                    </a:cubicBezTo>
                    <a:cubicBezTo>
                      <a:pt x="3023" y="65"/>
                      <a:pt x="2861" y="0"/>
                      <a:pt x="28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02" name="Google Shape;602;p32">
                <a:extLst>
                  <a:ext uri="{FF2B5EF4-FFF2-40B4-BE49-F238E27FC236}">
                    <a16:creationId xmlns:a16="http://schemas.microsoft.com/office/drawing/2014/main" id="{5BA40EF1-5011-613A-1EFE-002D276F2F93}"/>
                  </a:ext>
                </a:extLst>
              </p:cNvPr>
              <p:cNvSpPr/>
              <p:nvPr/>
            </p:nvSpPr>
            <p:spPr>
              <a:xfrm>
                <a:off x="4632350" y="1857225"/>
                <a:ext cx="1932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723" extrusionOk="0">
                    <a:moveTo>
                      <a:pt x="309" y="0"/>
                    </a:moveTo>
                    <a:cubicBezTo>
                      <a:pt x="309" y="0"/>
                      <a:pt x="0" y="585"/>
                      <a:pt x="325" y="1723"/>
                    </a:cubicBezTo>
                    <a:cubicBezTo>
                      <a:pt x="325" y="1723"/>
                      <a:pt x="523" y="1598"/>
                      <a:pt x="651" y="1598"/>
                    </a:cubicBezTo>
                    <a:cubicBezTo>
                      <a:pt x="684" y="1598"/>
                      <a:pt x="712" y="1606"/>
                      <a:pt x="731" y="1625"/>
                    </a:cubicBezTo>
                    <a:cubicBezTo>
                      <a:pt x="752" y="1646"/>
                      <a:pt x="762" y="1654"/>
                      <a:pt x="764" y="1654"/>
                    </a:cubicBezTo>
                    <a:cubicBezTo>
                      <a:pt x="773" y="1654"/>
                      <a:pt x="682" y="1544"/>
                      <a:pt x="682" y="1544"/>
                    </a:cubicBezTo>
                    <a:cubicBezTo>
                      <a:pt x="682" y="1544"/>
                      <a:pt x="341" y="699"/>
                      <a:pt x="634" y="212"/>
                    </a:cubicBez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03" name="Google Shape;603;p32">
                <a:extLst>
                  <a:ext uri="{FF2B5EF4-FFF2-40B4-BE49-F238E27FC236}">
                    <a16:creationId xmlns:a16="http://schemas.microsoft.com/office/drawing/2014/main" id="{F6A650FD-4C49-1F55-A895-EBE9F3B0B76D}"/>
                  </a:ext>
                </a:extLst>
              </p:cNvPr>
              <p:cNvSpPr/>
              <p:nvPr/>
            </p:nvSpPr>
            <p:spPr>
              <a:xfrm>
                <a:off x="4648175" y="1842200"/>
                <a:ext cx="6582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2032" extrusionOk="0">
                    <a:moveTo>
                      <a:pt x="2633" y="0"/>
                    </a:moveTo>
                    <a:lnTo>
                      <a:pt x="1" y="878"/>
                    </a:lnTo>
                    <a:cubicBezTo>
                      <a:pt x="1" y="878"/>
                      <a:pt x="400" y="2032"/>
                      <a:pt x="1318" y="2032"/>
                    </a:cubicBezTo>
                    <a:cubicBezTo>
                      <a:pt x="1380" y="2032"/>
                      <a:pt x="1445" y="2026"/>
                      <a:pt x="1512" y="2015"/>
                    </a:cubicBezTo>
                    <a:cubicBezTo>
                      <a:pt x="2568" y="1852"/>
                      <a:pt x="2633" y="0"/>
                      <a:pt x="2633" y="0"/>
                    </a:cubicBezTo>
                    <a:close/>
                  </a:path>
                </a:pathLst>
              </a:custGeom>
              <a:solidFill>
                <a:srgbClr val="FFDD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  <p:sp>
            <p:nvSpPr>
              <p:cNvPr id="604" name="Google Shape;604;p32">
                <a:extLst>
                  <a:ext uri="{FF2B5EF4-FFF2-40B4-BE49-F238E27FC236}">
                    <a16:creationId xmlns:a16="http://schemas.microsoft.com/office/drawing/2014/main" id="{D211C3ED-6104-98F0-92AA-B20189F41806}"/>
                  </a:ext>
                </a:extLst>
              </p:cNvPr>
              <p:cNvSpPr/>
              <p:nvPr/>
            </p:nvSpPr>
            <p:spPr>
              <a:xfrm>
                <a:off x="4627875" y="1743875"/>
                <a:ext cx="97500" cy="122425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4897" extrusionOk="0">
                    <a:moveTo>
                      <a:pt x="2029" y="0"/>
                    </a:moveTo>
                    <a:cubicBezTo>
                      <a:pt x="2008" y="0"/>
                      <a:pt x="1987" y="1"/>
                      <a:pt x="1966" y="1"/>
                    </a:cubicBezTo>
                    <a:cubicBezTo>
                      <a:pt x="325" y="50"/>
                      <a:pt x="82" y="1447"/>
                      <a:pt x="82" y="1512"/>
                    </a:cubicBezTo>
                    <a:cubicBezTo>
                      <a:pt x="82" y="1577"/>
                      <a:pt x="0" y="2666"/>
                      <a:pt x="130" y="3137"/>
                    </a:cubicBezTo>
                    <a:cubicBezTo>
                      <a:pt x="260" y="3608"/>
                      <a:pt x="423" y="4421"/>
                      <a:pt x="520" y="4632"/>
                    </a:cubicBezTo>
                    <a:cubicBezTo>
                      <a:pt x="616" y="4800"/>
                      <a:pt x="695" y="4897"/>
                      <a:pt x="873" y="4897"/>
                    </a:cubicBezTo>
                    <a:cubicBezTo>
                      <a:pt x="936" y="4897"/>
                      <a:pt x="1012" y="4885"/>
                      <a:pt x="1105" y="4859"/>
                    </a:cubicBezTo>
                    <a:cubicBezTo>
                      <a:pt x="1393" y="4772"/>
                      <a:pt x="1873" y="4665"/>
                      <a:pt x="2376" y="4665"/>
                    </a:cubicBezTo>
                    <a:cubicBezTo>
                      <a:pt x="2526" y="4665"/>
                      <a:pt x="2678" y="4674"/>
                      <a:pt x="2827" y="4697"/>
                    </a:cubicBezTo>
                    <a:cubicBezTo>
                      <a:pt x="2949" y="4721"/>
                      <a:pt x="3056" y="4732"/>
                      <a:pt x="3151" y="4732"/>
                    </a:cubicBezTo>
                    <a:cubicBezTo>
                      <a:pt x="3580" y="4732"/>
                      <a:pt x="3757" y="4503"/>
                      <a:pt x="3770" y="4144"/>
                    </a:cubicBezTo>
                    <a:cubicBezTo>
                      <a:pt x="3786" y="3722"/>
                      <a:pt x="3624" y="3040"/>
                      <a:pt x="3624" y="2926"/>
                    </a:cubicBezTo>
                    <a:cubicBezTo>
                      <a:pt x="3607" y="2877"/>
                      <a:pt x="3737" y="2455"/>
                      <a:pt x="3786" y="2065"/>
                    </a:cubicBezTo>
                    <a:cubicBezTo>
                      <a:pt x="3900" y="1512"/>
                      <a:pt x="3754" y="927"/>
                      <a:pt x="3347" y="521"/>
                    </a:cubicBezTo>
                    <a:cubicBezTo>
                      <a:pt x="3064" y="238"/>
                      <a:pt x="2659" y="0"/>
                      <a:pt x="2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noProof="0" dirty="0"/>
              </a:p>
            </p:txBody>
          </p:sp>
        </p:grpSp>
      </p:grpSp>
      <p:sp>
        <p:nvSpPr>
          <p:cNvPr id="16" name="Google Shape;613;p33">
            <a:extLst>
              <a:ext uri="{FF2B5EF4-FFF2-40B4-BE49-F238E27FC236}">
                <a16:creationId xmlns:a16="http://schemas.microsoft.com/office/drawing/2014/main" id="{B6112D29-478D-2347-7063-92926EACCF81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Clientela</a:t>
            </a:r>
          </a:p>
        </p:txBody>
      </p:sp>
      <p:sp>
        <p:nvSpPr>
          <p:cNvPr id="17" name="Google Shape;570;p31">
            <a:extLst>
              <a:ext uri="{FF2B5EF4-FFF2-40B4-BE49-F238E27FC236}">
                <a16:creationId xmlns:a16="http://schemas.microsoft.com/office/drawing/2014/main" id="{20129760-49D0-AE7D-9B0E-3D0DE4041DCB}"/>
              </a:ext>
            </a:extLst>
          </p:cNvPr>
          <p:cNvSpPr txBox="1">
            <a:spLocks/>
          </p:cNvSpPr>
          <p:nvPr/>
        </p:nvSpPr>
        <p:spPr>
          <a:xfrm>
            <a:off x="1223765" y="1518287"/>
            <a:ext cx="6867511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Contamos con un gran </a:t>
            </a:r>
            <a:r>
              <a:rPr lang="es-ES" noProof="0" dirty="0"/>
              <a:t>espectro de </a:t>
            </a:r>
            <a:r>
              <a:rPr lang="es-ES" dirty="0"/>
              <a:t>potenciales clientes</a:t>
            </a:r>
            <a:r>
              <a:rPr lang="es-ES" noProof="0" dirty="0"/>
              <a:t>.</a:t>
            </a:r>
          </a:p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Los</a:t>
            </a:r>
            <a:r>
              <a:rPr lang="es-ES" noProof="0" dirty="0"/>
              <a:t> clientes objetivos son principalmente: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noProof="0" dirty="0"/>
              <a:t>Campos de golf. 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Agricultores</a:t>
            </a:r>
            <a:r>
              <a:rPr lang="es-ES" noProof="0" dirty="0"/>
              <a:t>.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Administradores de grandes jardines o terrenos naturales</a:t>
            </a:r>
            <a:r>
              <a:rPr lang="es-ES" noProof="0" dirty="0"/>
              <a:t>.</a:t>
            </a:r>
          </a:p>
          <a:p>
            <a:pPr marL="25400" indent="0" algn="l"/>
            <a:endParaRPr lang="es-ES" noProof="0" dirty="0"/>
          </a:p>
        </p:txBody>
      </p:sp>
      <p:sp>
        <p:nvSpPr>
          <p:cNvPr id="18" name="Google Shape;429;p28">
            <a:extLst>
              <a:ext uri="{FF2B5EF4-FFF2-40B4-BE49-F238E27FC236}">
                <a16:creationId xmlns:a16="http://schemas.microsoft.com/office/drawing/2014/main" id="{73503DCE-94A9-1DEE-6A6E-19C48C997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03</a:t>
            </a:r>
            <a:r>
              <a:rPr lang="es-ES" sz="3500" noProof="0" dirty="0"/>
              <a:t> El mercado</a:t>
            </a:r>
          </a:p>
        </p:txBody>
      </p:sp>
      <p:pic>
        <p:nvPicPr>
          <p:cNvPr id="19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1D56197C-E664-E31D-C36F-3B570A47E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20" name="Google Shape;870;p39">
            <a:extLst>
              <a:ext uri="{FF2B5EF4-FFF2-40B4-BE49-F238E27FC236}">
                <a16:creationId xmlns:a16="http://schemas.microsoft.com/office/drawing/2014/main" id="{6D503CFC-C3A5-8CDE-0027-CD553229643F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  <p:sp>
        <p:nvSpPr>
          <p:cNvPr id="22" name="Google Shape;776;p37">
            <a:extLst>
              <a:ext uri="{FF2B5EF4-FFF2-40B4-BE49-F238E27FC236}">
                <a16:creationId xmlns:a16="http://schemas.microsoft.com/office/drawing/2014/main" id="{931B1FA2-1BC7-B958-C1F4-DDFEF16A0686}"/>
              </a:ext>
            </a:extLst>
          </p:cNvPr>
          <p:cNvSpPr/>
          <p:nvPr/>
        </p:nvSpPr>
        <p:spPr>
          <a:xfrm rot="16200000">
            <a:off x="6487005" y="1905328"/>
            <a:ext cx="1850435" cy="909652"/>
          </a:xfrm>
          <a:prstGeom prst="round2SameRect">
            <a:avLst>
              <a:gd name="adj1" fmla="val 9051"/>
              <a:gd name="adj2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>
              <a:solidFill>
                <a:schemeClr val="dk1"/>
              </a:solidFill>
            </a:endParaRPr>
          </a:p>
        </p:txBody>
      </p:sp>
      <p:sp>
        <p:nvSpPr>
          <p:cNvPr id="26" name="Google Shape;776;p37">
            <a:extLst>
              <a:ext uri="{FF2B5EF4-FFF2-40B4-BE49-F238E27FC236}">
                <a16:creationId xmlns:a16="http://schemas.microsoft.com/office/drawing/2014/main" id="{C4E6DBE9-3676-A630-E2B5-D52FC6297E53}"/>
              </a:ext>
            </a:extLst>
          </p:cNvPr>
          <p:cNvSpPr/>
          <p:nvPr/>
        </p:nvSpPr>
        <p:spPr>
          <a:xfrm rot="5400000">
            <a:off x="6619097" y="1870722"/>
            <a:ext cx="1850434" cy="978863"/>
          </a:xfrm>
          <a:prstGeom prst="round2SameRect">
            <a:avLst>
              <a:gd name="adj1" fmla="val 9051"/>
              <a:gd name="adj2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>
              <a:solidFill>
                <a:schemeClr val="dk1"/>
              </a:solidFill>
            </a:endParaRPr>
          </a:p>
        </p:txBody>
      </p:sp>
      <p:sp>
        <p:nvSpPr>
          <p:cNvPr id="27" name="Google Shape;778;p37">
            <a:extLst>
              <a:ext uri="{FF2B5EF4-FFF2-40B4-BE49-F238E27FC236}">
                <a16:creationId xmlns:a16="http://schemas.microsoft.com/office/drawing/2014/main" id="{ADF035E4-37E8-5EE5-815B-38311076BB9D}"/>
              </a:ext>
            </a:extLst>
          </p:cNvPr>
          <p:cNvSpPr/>
          <p:nvPr/>
        </p:nvSpPr>
        <p:spPr>
          <a:xfrm>
            <a:off x="7460531" y="1480776"/>
            <a:ext cx="89564" cy="89564"/>
          </a:xfrm>
          <a:prstGeom prst="ellipse">
            <a:avLst/>
          </a:prstGeom>
          <a:solidFill>
            <a:schemeClr val="accent4">
              <a:lumMod val="1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>
              <a:solidFill>
                <a:schemeClr val="dk1"/>
              </a:solidFill>
            </a:endParaRPr>
          </a:p>
        </p:txBody>
      </p:sp>
      <p:sp>
        <p:nvSpPr>
          <p:cNvPr id="28" name="Google Shape;778;p37">
            <a:extLst>
              <a:ext uri="{FF2B5EF4-FFF2-40B4-BE49-F238E27FC236}">
                <a16:creationId xmlns:a16="http://schemas.microsoft.com/office/drawing/2014/main" id="{F8714B01-1DCB-9C01-D6AF-413CF9F3D825}"/>
              </a:ext>
            </a:extLst>
          </p:cNvPr>
          <p:cNvSpPr/>
          <p:nvPr/>
        </p:nvSpPr>
        <p:spPr>
          <a:xfrm>
            <a:off x="7464174" y="3145892"/>
            <a:ext cx="82277" cy="82277"/>
          </a:xfrm>
          <a:prstGeom prst="ellipse">
            <a:avLst/>
          </a:prstGeom>
          <a:solidFill>
            <a:schemeClr val="accent6">
              <a:lumMod val="6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>
              <a:solidFill>
                <a:schemeClr val="dk1"/>
              </a:solidFill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42245D5-F3C1-0408-1139-031C86F59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388" y="1617683"/>
            <a:ext cx="829847" cy="14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9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>
          <a:extLst>
            <a:ext uri="{FF2B5EF4-FFF2-40B4-BE49-F238E27FC236}">
              <a16:creationId xmlns:a16="http://schemas.microsoft.com/office/drawing/2014/main" id="{B3B24092-8B19-EE9A-32DC-383F451E9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1">
            <a:extLst>
              <a:ext uri="{FF2B5EF4-FFF2-40B4-BE49-F238E27FC236}">
                <a16:creationId xmlns:a16="http://schemas.microsoft.com/office/drawing/2014/main" id="{3FFF5F58-9228-2B62-0F81-4F12C21C33D6}"/>
              </a:ext>
            </a:extLst>
          </p:cNvPr>
          <p:cNvSpPr/>
          <p:nvPr/>
        </p:nvSpPr>
        <p:spPr>
          <a:xfrm flipH="1">
            <a:off x="6344642" y="1017718"/>
            <a:ext cx="3087722" cy="679147"/>
          </a:xfrm>
          <a:custGeom>
            <a:avLst/>
            <a:gdLst/>
            <a:ahLst/>
            <a:cxnLst/>
            <a:rect l="l" t="t" r="r" b="b"/>
            <a:pathLst>
              <a:path w="72648" h="15979" extrusionOk="0">
                <a:moveTo>
                  <a:pt x="23875" y="11417"/>
                </a:moveTo>
                <a:lnTo>
                  <a:pt x="23875" y="11417"/>
                </a:lnTo>
                <a:cubicBezTo>
                  <a:pt x="24134" y="11460"/>
                  <a:pt x="24390" y="11526"/>
                  <a:pt x="24640" y="11613"/>
                </a:cubicBezTo>
                <a:lnTo>
                  <a:pt x="23875" y="11417"/>
                </a:lnTo>
                <a:close/>
                <a:moveTo>
                  <a:pt x="41559" y="0"/>
                </a:moveTo>
                <a:cubicBezTo>
                  <a:pt x="38806" y="0"/>
                  <a:pt x="36154" y="2038"/>
                  <a:pt x="35472" y="4718"/>
                </a:cubicBezTo>
                <a:cubicBezTo>
                  <a:pt x="34990" y="3932"/>
                  <a:pt x="34078" y="3456"/>
                  <a:pt x="33162" y="3456"/>
                </a:cubicBezTo>
                <a:cubicBezTo>
                  <a:pt x="32917" y="3456"/>
                  <a:pt x="32672" y="3490"/>
                  <a:pt x="32435" y="3561"/>
                </a:cubicBezTo>
                <a:cubicBezTo>
                  <a:pt x="31326" y="3883"/>
                  <a:pt x="30506" y="5024"/>
                  <a:pt x="30538" y="6197"/>
                </a:cubicBezTo>
                <a:cubicBezTo>
                  <a:pt x="29957" y="5950"/>
                  <a:pt x="29318" y="5824"/>
                  <a:pt x="28679" y="5824"/>
                </a:cubicBezTo>
                <a:cubicBezTo>
                  <a:pt x="28152" y="5824"/>
                  <a:pt x="27625" y="5910"/>
                  <a:pt x="27131" y="6084"/>
                </a:cubicBezTo>
                <a:cubicBezTo>
                  <a:pt x="26924" y="6145"/>
                  <a:pt x="26717" y="6225"/>
                  <a:pt x="26510" y="6225"/>
                </a:cubicBezTo>
                <a:cubicBezTo>
                  <a:pt x="26444" y="6225"/>
                  <a:pt x="26377" y="6216"/>
                  <a:pt x="26311" y="6197"/>
                </a:cubicBezTo>
                <a:cubicBezTo>
                  <a:pt x="25974" y="6100"/>
                  <a:pt x="25797" y="5715"/>
                  <a:pt x="25491" y="5522"/>
                </a:cubicBezTo>
                <a:cubicBezTo>
                  <a:pt x="25330" y="5402"/>
                  <a:pt x="25139" y="5349"/>
                  <a:pt x="24943" y="5349"/>
                </a:cubicBezTo>
                <a:cubicBezTo>
                  <a:pt x="24612" y="5349"/>
                  <a:pt x="24265" y="5499"/>
                  <a:pt x="24013" y="5731"/>
                </a:cubicBezTo>
                <a:cubicBezTo>
                  <a:pt x="23627" y="6100"/>
                  <a:pt x="23434" y="6631"/>
                  <a:pt x="23290" y="7161"/>
                </a:cubicBezTo>
                <a:cubicBezTo>
                  <a:pt x="23193" y="7499"/>
                  <a:pt x="23097" y="7868"/>
                  <a:pt x="22807" y="8061"/>
                </a:cubicBezTo>
                <a:cubicBezTo>
                  <a:pt x="22631" y="8190"/>
                  <a:pt x="22406" y="8238"/>
                  <a:pt x="22197" y="8270"/>
                </a:cubicBezTo>
                <a:cubicBezTo>
                  <a:pt x="20202" y="8564"/>
                  <a:pt x="18189" y="8718"/>
                  <a:pt x="16171" y="8718"/>
                </a:cubicBezTo>
                <a:cubicBezTo>
                  <a:pt x="15539" y="8718"/>
                  <a:pt x="14906" y="8703"/>
                  <a:pt x="14273" y="8672"/>
                </a:cubicBezTo>
                <a:cubicBezTo>
                  <a:pt x="13968" y="8656"/>
                  <a:pt x="13630" y="8640"/>
                  <a:pt x="13341" y="8511"/>
                </a:cubicBezTo>
                <a:cubicBezTo>
                  <a:pt x="12939" y="8335"/>
                  <a:pt x="12650" y="7981"/>
                  <a:pt x="12312" y="7692"/>
                </a:cubicBezTo>
                <a:cubicBezTo>
                  <a:pt x="11504" y="7003"/>
                  <a:pt x="10443" y="6783"/>
                  <a:pt x="9362" y="6783"/>
                </a:cubicBezTo>
                <a:cubicBezTo>
                  <a:pt x="8853" y="6783"/>
                  <a:pt x="8338" y="6832"/>
                  <a:pt x="7844" y="6904"/>
                </a:cubicBezTo>
                <a:cubicBezTo>
                  <a:pt x="6607" y="7081"/>
                  <a:pt x="1705" y="9797"/>
                  <a:pt x="853" y="10713"/>
                </a:cubicBezTo>
                <a:cubicBezTo>
                  <a:pt x="1" y="11645"/>
                  <a:pt x="3489" y="10954"/>
                  <a:pt x="4517" y="11678"/>
                </a:cubicBezTo>
                <a:cubicBezTo>
                  <a:pt x="5330" y="12240"/>
                  <a:pt x="4760" y="15978"/>
                  <a:pt x="5658" y="15978"/>
                </a:cubicBezTo>
                <a:cubicBezTo>
                  <a:pt x="5684" y="15978"/>
                  <a:pt x="5711" y="15975"/>
                  <a:pt x="5739" y="15969"/>
                </a:cubicBezTo>
                <a:cubicBezTo>
                  <a:pt x="8519" y="15326"/>
                  <a:pt x="13180" y="11035"/>
                  <a:pt x="16041" y="10970"/>
                </a:cubicBezTo>
                <a:cubicBezTo>
                  <a:pt x="16353" y="10962"/>
                  <a:pt x="16668" y="10953"/>
                  <a:pt x="16982" y="10953"/>
                </a:cubicBezTo>
                <a:cubicBezTo>
                  <a:pt x="17864" y="10953"/>
                  <a:pt x="18743" y="11020"/>
                  <a:pt x="19561" y="11340"/>
                </a:cubicBezTo>
                <a:cubicBezTo>
                  <a:pt x="19947" y="11485"/>
                  <a:pt x="20316" y="11678"/>
                  <a:pt x="20734" y="11710"/>
                </a:cubicBezTo>
                <a:cubicBezTo>
                  <a:pt x="20773" y="11713"/>
                  <a:pt x="20812" y="11714"/>
                  <a:pt x="20850" y="11714"/>
                </a:cubicBezTo>
                <a:cubicBezTo>
                  <a:pt x="21213" y="11714"/>
                  <a:pt x="21576" y="11586"/>
                  <a:pt x="21940" y="11485"/>
                </a:cubicBezTo>
                <a:cubicBezTo>
                  <a:pt x="22312" y="11397"/>
                  <a:pt x="22696" y="11351"/>
                  <a:pt x="23081" y="11351"/>
                </a:cubicBezTo>
                <a:cubicBezTo>
                  <a:pt x="23253" y="11351"/>
                  <a:pt x="23426" y="11360"/>
                  <a:pt x="23598" y="11379"/>
                </a:cubicBezTo>
                <a:lnTo>
                  <a:pt x="23598" y="11379"/>
                </a:lnTo>
                <a:cubicBezTo>
                  <a:pt x="24300" y="11700"/>
                  <a:pt x="25048" y="11802"/>
                  <a:pt x="25819" y="11802"/>
                </a:cubicBezTo>
                <a:cubicBezTo>
                  <a:pt x="27138" y="11802"/>
                  <a:pt x="28525" y="11505"/>
                  <a:pt x="29869" y="11505"/>
                </a:cubicBezTo>
                <a:cubicBezTo>
                  <a:pt x="30296" y="11505"/>
                  <a:pt x="30718" y="11535"/>
                  <a:pt x="31133" y="11613"/>
                </a:cubicBezTo>
                <a:cubicBezTo>
                  <a:pt x="31953" y="11774"/>
                  <a:pt x="32740" y="12112"/>
                  <a:pt x="33560" y="12256"/>
                </a:cubicBezTo>
                <a:cubicBezTo>
                  <a:pt x="33875" y="12305"/>
                  <a:pt x="34191" y="12324"/>
                  <a:pt x="34509" y="12324"/>
                </a:cubicBezTo>
                <a:cubicBezTo>
                  <a:pt x="35228" y="12324"/>
                  <a:pt x="35953" y="12227"/>
                  <a:pt x="36678" y="12160"/>
                </a:cubicBezTo>
                <a:cubicBezTo>
                  <a:pt x="37799" y="12045"/>
                  <a:pt x="38925" y="11987"/>
                  <a:pt x="40051" y="11987"/>
                </a:cubicBezTo>
                <a:cubicBezTo>
                  <a:pt x="41909" y="11987"/>
                  <a:pt x="43766" y="12145"/>
                  <a:pt x="45598" y="12465"/>
                </a:cubicBezTo>
                <a:cubicBezTo>
                  <a:pt x="46401" y="12614"/>
                  <a:pt x="47218" y="12790"/>
                  <a:pt x="48036" y="12790"/>
                </a:cubicBezTo>
                <a:cubicBezTo>
                  <a:pt x="48102" y="12790"/>
                  <a:pt x="48168" y="12789"/>
                  <a:pt x="48234" y="12787"/>
                </a:cubicBezTo>
                <a:cubicBezTo>
                  <a:pt x="48989" y="12770"/>
                  <a:pt x="49728" y="12594"/>
                  <a:pt x="50484" y="12529"/>
                </a:cubicBezTo>
                <a:cubicBezTo>
                  <a:pt x="50791" y="12500"/>
                  <a:pt x="51098" y="12488"/>
                  <a:pt x="51406" y="12488"/>
                </a:cubicBezTo>
                <a:cubicBezTo>
                  <a:pt x="52288" y="12488"/>
                  <a:pt x="53170" y="12586"/>
                  <a:pt x="54052" y="12658"/>
                </a:cubicBezTo>
                <a:cubicBezTo>
                  <a:pt x="56430" y="12868"/>
                  <a:pt x="58812" y="12947"/>
                  <a:pt x="61196" y="12947"/>
                </a:cubicBezTo>
                <a:cubicBezTo>
                  <a:pt x="65015" y="12947"/>
                  <a:pt x="68837" y="12743"/>
                  <a:pt x="72647" y="12545"/>
                </a:cubicBezTo>
                <a:cubicBezTo>
                  <a:pt x="71137" y="12304"/>
                  <a:pt x="69626" y="12079"/>
                  <a:pt x="68115" y="11838"/>
                </a:cubicBezTo>
                <a:cubicBezTo>
                  <a:pt x="67761" y="11790"/>
                  <a:pt x="67392" y="11726"/>
                  <a:pt x="67135" y="11469"/>
                </a:cubicBezTo>
                <a:cubicBezTo>
                  <a:pt x="66942" y="11276"/>
                  <a:pt x="66845" y="10986"/>
                  <a:pt x="66669" y="10761"/>
                </a:cubicBezTo>
                <a:cubicBezTo>
                  <a:pt x="66380" y="10424"/>
                  <a:pt x="65976" y="10335"/>
                  <a:pt x="65529" y="10335"/>
                </a:cubicBezTo>
                <a:cubicBezTo>
                  <a:pt x="65037" y="10335"/>
                  <a:pt x="64491" y="10442"/>
                  <a:pt x="63985" y="10442"/>
                </a:cubicBezTo>
                <a:cubicBezTo>
                  <a:pt x="63593" y="10442"/>
                  <a:pt x="63225" y="10378"/>
                  <a:pt x="62924" y="10151"/>
                </a:cubicBezTo>
                <a:cubicBezTo>
                  <a:pt x="62618" y="9910"/>
                  <a:pt x="62442" y="9556"/>
                  <a:pt x="62249" y="9218"/>
                </a:cubicBezTo>
                <a:cubicBezTo>
                  <a:pt x="61606" y="8013"/>
                  <a:pt x="60658" y="6872"/>
                  <a:pt x="59372" y="6358"/>
                </a:cubicBezTo>
                <a:cubicBezTo>
                  <a:pt x="58970" y="6202"/>
                  <a:pt x="58531" y="6123"/>
                  <a:pt x="58093" y="6123"/>
                </a:cubicBezTo>
                <a:cubicBezTo>
                  <a:pt x="57130" y="6123"/>
                  <a:pt x="56174" y="6505"/>
                  <a:pt x="55643" y="7290"/>
                </a:cubicBezTo>
                <a:cubicBezTo>
                  <a:pt x="55498" y="7515"/>
                  <a:pt x="55386" y="7756"/>
                  <a:pt x="55177" y="7917"/>
                </a:cubicBezTo>
                <a:cubicBezTo>
                  <a:pt x="55018" y="8037"/>
                  <a:pt x="54837" y="8088"/>
                  <a:pt x="54650" y="8088"/>
                </a:cubicBezTo>
                <a:cubicBezTo>
                  <a:pt x="54212" y="8088"/>
                  <a:pt x="53735" y="7809"/>
                  <a:pt x="53409" y="7483"/>
                </a:cubicBezTo>
                <a:cubicBezTo>
                  <a:pt x="52927" y="7017"/>
                  <a:pt x="52493" y="6422"/>
                  <a:pt x="51834" y="6325"/>
                </a:cubicBezTo>
                <a:cubicBezTo>
                  <a:pt x="51764" y="6314"/>
                  <a:pt x="51694" y="6309"/>
                  <a:pt x="51625" y="6309"/>
                </a:cubicBezTo>
                <a:cubicBezTo>
                  <a:pt x="50703" y="6309"/>
                  <a:pt x="49787" y="7217"/>
                  <a:pt x="48956" y="7217"/>
                </a:cubicBezTo>
                <a:cubicBezTo>
                  <a:pt x="48764" y="7217"/>
                  <a:pt x="48576" y="7168"/>
                  <a:pt x="48394" y="7049"/>
                </a:cubicBezTo>
                <a:cubicBezTo>
                  <a:pt x="47880" y="6711"/>
                  <a:pt x="47832" y="5988"/>
                  <a:pt x="47735" y="5361"/>
                </a:cubicBezTo>
                <a:cubicBezTo>
                  <a:pt x="47334" y="2532"/>
                  <a:pt x="44746" y="154"/>
                  <a:pt x="41869" y="9"/>
                </a:cubicBezTo>
                <a:cubicBezTo>
                  <a:pt x="41766" y="3"/>
                  <a:pt x="41662" y="0"/>
                  <a:pt x="415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noProof="0" dirty="0"/>
          </a:p>
        </p:txBody>
      </p:sp>
      <p:pic>
        <p:nvPicPr>
          <p:cNvPr id="568" name="Google Shape;568;p31">
            <a:extLst>
              <a:ext uri="{FF2B5EF4-FFF2-40B4-BE49-F238E27FC236}">
                <a16:creationId xmlns:a16="http://schemas.microsoft.com/office/drawing/2014/main" id="{FC9D342B-B414-8AF8-672F-85FD6E66B41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5396" r="15396"/>
          <a:stretch/>
        </p:blipFill>
        <p:spPr>
          <a:xfrm>
            <a:off x="5490019" y="1184175"/>
            <a:ext cx="2947924" cy="2656305"/>
          </a:xfrm>
          <a:prstGeom prst="ellipse">
            <a:avLst/>
          </a:prstGeom>
        </p:spPr>
      </p:pic>
      <p:sp>
        <p:nvSpPr>
          <p:cNvPr id="6" name="Google Shape;613;p33">
            <a:extLst>
              <a:ext uri="{FF2B5EF4-FFF2-40B4-BE49-F238E27FC236}">
                <a16:creationId xmlns:a16="http://schemas.microsoft.com/office/drawing/2014/main" id="{96EE9BCC-7BCC-D572-A2AC-9F7BE1F271F5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Competencia</a:t>
            </a:r>
          </a:p>
        </p:txBody>
      </p:sp>
      <p:sp>
        <p:nvSpPr>
          <p:cNvPr id="8" name="Google Shape;429;p28">
            <a:extLst>
              <a:ext uri="{FF2B5EF4-FFF2-40B4-BE49-F238E27FC236}">
                <a16:creationId xmlns:a16="http://schemas.microsoft.com/office/drawing/2014/main" id="{955E22F3-CB6D-D6CE-5056-31D1AC44F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03</a:t>
            </a:r>
            <a:r>
              <a:rPr lang="es-ES" sz="3500" noProof="0" dirty="0"/>
              <a:t> El mercado</a:t>
            </a:r>
          </a:p>
        </p:txBody>
      </p:sp>
      <p:sp>
        <p:nvSpPr>
          <p:cNvPr id="11" name="Google Shape;570;p31">
            <a:extLst>
              <a:ext uri="{FF2B5EF4-FFF2-40B4-BE49-F238E27FC236}">
                <a16:creationId xmlns:a16="http://schemas.microsoft.com/office/drawing/2014/main" id="{13D980E2-610C-C336-7D46-7099BF556E9B}"/>
              </a:ext>
            </a:extLst>
          </p:cNvPr>
          <p:cNvSpPr txBox="1">
            <a:spLocks/>
          </p:cNvSpPr>
          <p:nvPr/>
        </p:nvSpPr>
        <p:spPr>
          <a:xfrm>
            <a:off x="1223766" y="1518287"/>
            <a:ext cx="4121176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Nuestro principal competidor podría considerarse AcuSpray, aunque esta empresa está enfocada en la fumigación, y no al análisis y control del terreno.</a:t>
            </a:r>
            <a:endParaRPr lang="es-ES" noProof="0" dirty="0"/>
          </a:p>
          <a:p>
            <a:pPr marL="0" indent="0" algn="l">
              <a:buClr>
                <a:srgbClr val="273D40"/>
              </a:buClr>
              <a:buSzPts val="600"/>
            </a:pPr>
            <a:r>
              <a:rPr lang="es-ES" dirty="0"/>
              <a:t>Nuestros puntos fuertes</a:t>
            </a:r>
            <a:r>
              <a:rPr lang="es-ES" noProof="0" dirty="0"/>
              <a:t>:</a:t>
            </a:r>
          </a:p>
          <a:p>
            <a:pPr marL="241300" indent="-215900" algn="l">
              <a:spcBef>
                <a:spcPts val="1600"/>
              </a:spcBef>
              <a:buFont typeface="Lato"/>
              <a:buChar char="●"/>
            </a:pPr>
            <a:r>
              <a:rPr lang="es-ES" noProof="0" dirty="0"/>
              <a:t>Mejor experiencia de postventa. </a:t>
            </a:r>
          </a:p>
          <a:p>
            <a:pPr marL="241300" indent="-215900" algn="l">
              <a:buFont typeface="Lato"/>
              <a:buChar char="●"/>
            </a:pPr>
            <a:r>
              <a:rPr lang="es-ES" noProof="0" dirty="0"/>
              <a:t>Diagnóstico y vigilancia constante mediante IA.</a:t>
            </a:r>
          </a:p>
          <a:p>
            <a:pPr marL="241300" indent="-215900" algn="l">
              <a:buFont typeface="Lato"/>
              <a:buChar char="●"/>
            </a:pPr>
            <a:r>
              <a:rPr lang="es-ES" dirty="0"/>
              <a:t>Personalización del servicio.</a:t>
            </a:r>
            <a:endParaRPr lang="es-ES" noProof="0" dirty="0"/>
          </a:p>
        </p:txBody>
      </p:sp>
      <p:sp>
        <p:nvSpPr>
          <p:cNvPr id="14" name="Google Shape;508;p30">
            <a:extLst>
              <a:ext uri="{FF2B5EF4-FFF2-40B4-BE49-F238E27FC236}">
                <a16:creationId xmlns:a16="http://schemas.microsoft.com/office/drawing/2014/main" id="{923F58AC-6B34-4B7C-1975-EE8E13D3D4FE}"/>
              </a:ext>
            </a:extLst>
          </p:cNvPr>
          <p:cNvSpPr txBox="1">
            <a:spLocks/>
          </p:cNvSpPr>
          <p:nvPr/>
        </p:nvSpPr>
        <p:spPr>
          <a:xfrm>
            <a:off x="5963902" y="3959325"/>
            <a:ext cx="2000157" cy="2923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s-ES" sz="1100" dirty="0"/>
              <a:t>Dron de AcuSpray fumigando</a:t>
            </a:r>
          </a:p>
        </p:txBody>
      </p:sp>
      <p:pic>
        <p:nvPicPr>
          <p:cNvPr id="15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92304F56-3B89-D025-5835-A02C2875A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16" name="Google Shape;870;p39">
            <a:extLst>
              <a:ext uri="{FF2B5EF4-FFF2-40B4-BE49-F238E27FC236}">
                <a16:creationId xmlns:a16="http://schemas.microsoft.com/office/drawing/2014/main" id="{162FEF76-5596-D1DF-2787-C025C1BFEFC0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101494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EFF2C3D2-B39B-4E18-B5B6-6E014E1FA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4">
            <a:extLst>
              <a:ext uri="{FF2B5EF4-FFF2-40B4-BE49-F238E27FC236}">
                <a16:creationId xmlns:a16="http://schemas.microsoft.com/office/drawing/2014/main" id="{2EBA9497-4044-39D7-7DE4-CCBE61DD5A6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032410" y="203972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Regulación sobre el uso de dones, privacidad y control de espacios aéreos.</a:t>
            </a:r>
          </a:p>
        </p:txBody>
      </p:sp>
      <p:sp>
        <p:nvSpPr>
          <p:cNvPr id="644" name="Google Shape;644;p34">
            <a:extLst>
              <a:ext uri="{FF2B5EF4-FFF2-40B4-BE49-F238E27FC236}">
                <a16:creationId xmlns:a16="http://schemas.microsoft.com/office/drawing/2014/main" id="{E98BFF07-DE07-04D8-E7F2-780AB7AD897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032410" y="339692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Tendencia hacia la sostenibilidad ecológica y automatización de tareas.</a:t>
            </a:r>
          </a:p>
        </p:txBody>
      </p:sp>
      <p:sp>
        <p:nvSpPr>
          <p:cNvPr id="645" name="Google Shape;645;p34">
            <a:extLst>
              <a:ext uri="{FF2B5EF4-FFF2-40B4-BE49-F238E27FC236}">
                <a16:creationId xmlns:a16="http://schemas.microsoft.com/office/drawing/2014/main" id="{9E5F01D3-D488-F8C6-4168-91CA653E98A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731680" y="203972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Capacidad de inversión de los campos de golf y otros clientes.</a:t>
            </a:r>
          </a:p>
        </p:txBody>
      </p:sp>
      <p:sp>
        <p:nvSpPr>
          <p:cNvPr id="646" name="Google Shape;646;p34">
            <a:extLst>
              <a:ext uri="{FF2B5EF4-FFF2-40B4-BE49-F238E27FC236}">
                <a16:creationId xmlns:a16="http://schemas.microsoft.com/office/drawing/2014/main" id="{F416170C-C632-1509-6ACA-C3C2489A71A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731680" y="339692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noProof="0" dirty="0"/>
              <a:t>Avances tecnológicos en Inteligencia Artificial y drones.</a:t>
            </a:r>
          </a:p>
        </p:txBody>
      </p:sp>
      <p:sp>
        <p:nvSpPr>
          <p:cNvPr id="648" name="Google Shape;648;p34">
            <a:extLst>
              <a:ext uri="{FF2B5EF4-FFF2-40B4-BE49-F238E27FC236}">
                <a16:creationId xmlns:a16="http://schemas.microsoft.com/office/drawing/2014/main" id="{A68D8EA9-A02C-52B1-2D36-31AD72A1B6F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032410" y="167936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noProof="0" dirty="0"/>
              <a:t>Político</a:t>
            </a:r>
          </a:p>
        </p:txBody>
      </p:sp>
      <p:sp>
        <p:nvSpPr>
          <p:cNvPr id="649" name="Google Shape;649;p34">
            <a:extLst>
              <a:ext uri="{FF2B5EF4-FFF2-40B4-BE49-F238E27FC236}">
                <a16:creationId xmlns:a16="http://schemas.microsoft.com/office/drawing/2014/main" id="{CBBC7D59-E43A-E842-2D84-0E574B958066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4731680" y="167936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noProof="0" dirty="0"/>
              <a:t>Económico</a:t>
            </a:r>
          </a:p>
        </p:txBody>
      </p:sp>
      <p:sp>
        <p:nvSpPr>
          <p:cNvPr id="651" name="Google Shape;651;p34">
            <a:extLst>
              <a:ext uri="{FF2B5EF4-FFF2-40B4-BE49-F238E27FC236}">
                <a16:creationId xmlns:a16="http://schemas.microsoft.com/office/drawing/2014/main" id="{9665AAEA-56D3-C3E9-74D2-27289D436E29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2032410" y="303661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noProof="0" dirty="0"/>
              <a:t>Social</a:t>
            </a:r>
          </a:p>
        </p:txBody>
      </p:sp>
      <p:sp>
        <p:nvSpPr>
          <p:cNvPr id="652" name="Google Shape;652;p34">
            <a:extLst>
              <a:ext uri="{FF2B5EF4-FFF2-40B4-BE49-F238E27FC236}">
                <a16:creationId xmlns:a16="http://schemas.microsoft.com/office/drawing/2014/main" id="{DE5F163F-7003-BABA-977E-FDC05F7F0813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4731685" y="303661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noProof="0" dirty="0"/>
              <a:t>Tecnológico</a:t>
            </a:r>
          </a:p>
        </p:txBody>
      </p:sp>
      <p:sp>
        <p:nvSpPr>
          <p:cNvPr id="4" name="Google Shape;613;p33">
            <a:extLst>
              <a:ext uri="{FF2B5EF4-FFF2-40B4-BE49-F238E27FC236}">
                <a16:creationId xmlns:a16="http://schemas.microsoft.com/office/drawing/2014/main" id="{094F1B96-17A5-9FC2-BEFD-250A596241DC}"/>
              </a:ext>
            </a:extLst>
          </p:cNvPr>
          <p:cNvSpPr txBox="1">
            <a:spLocks/>
          </p:cNvSpPr>
          <p:nvPr/>
        </p:nvSpPr>
        <p:spPr>
          <a:xfrm>
            <a:off x="1223765" y="1124745"/>
            <a:ext cx="291783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2"/>
                </a:solidFill>
                <a:latin typeface="Magra"/>
                <a:ea typeface="Magra"/>
                <a:cs typeface="Magra"/>
                <a:sym typeface="Mag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gra"/>
              <a:buNone/>
              <a:defRPr sz="3000" b="1" i="0" u="none" strike="noStrike" cap="none">
                <a:solidFill>
                  <a:schemeClr val="dk1"/>
                </a:solidFill>
                <a:latin typeface="Magra"/>
                <a:ea typeface="Magra"/>
                <a:cs typeface="Magra"/>
                <a:sym typeface="Magra"/>
              </a:defRPr>
            </a:lvl9pPr>
          </a:lstStyle>
          <a:p>
            <a:pPr algn="l"/>
            <a:r>
              <a:rPr lang="es-ES" sz="2000" noProof="0" dirty="0">
                <a:solidFill>
                  <a:srgbClr val="424727"/>
                </a:solidFill>
              </a:rPr>
              <a:t>Análisis P.E.S.T.</a:t>
            </a:r>
          </a:p>
        </p:txBody>
      </p:sp>
      <p:sp>
        <p:nvSpPr>
          <p:cNvPr id="5" name="Google Shape;429;p28">
            <a:extLst>
              <a:ext uri="{FF2B5EF4-FFF2-40B4-BE49-F238E27FC236}">
                <a16:creationId xmlns:a16="http://schemas.microsoft.com/office/drawing/2014/main" id="{24C7DABB-9734-4189-BFCB-A34107656C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noProof="0" dirty="0">
                <a:solidFill>
                  <a:srgbClr val="E04141"/>
                </a:solidFill>
              </a:rPr>
              <a:t>03</a:t>
            </a:r>
            <a:r>
              <a:rPr lang="es-ES" sz="3500" noProof="0" dirty="0"/>
              <a:t> El mercado</a:t>
            </a:r>
          </a:p>
        </p:txBody>
      </p:sp>
      <p:pic>
        <p:nvPicPr>
          <p:cNvPr id="14" name="Picture 1011" descr="A black and green logo&#10;&#10;AI-generated content may be incorrect.">
            <a:extLst>
              <a:ext uri="{FF2B5EF4-FFF2-40B4-BE49-F238E27FC236}">
                <a16:creationId xmlns:a16="http://schemas.microsoft.com/office/drawing/2014/main" id="{3609E78F-BDF1-617A-BB44-8C554D9B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08" y="5738"/>
            <a:ext cx="390796" cy="390796"/>
          </a:xfrm>
          <a:prstGeom prst="rect">
            <a:avLst/>
          </a:prstGeom>
        </p:spPr>
      </p:pic>
      <p:sp>
        <p:nvSpPr>
          <p:cNvPr id="15" name="Google Shape;870;p39">
            <a:extLst>
              <a:ext uri="{FF2B5EF4-FFF2-40B4-BE49-F238E27FC236}">
                <a16:creationId xmlns:a16="http://schemas.microsoft.com/office/drawing/2014/main" id="{F1ACF3AE-87D6-B6D0-AD31-7735FF9D0A6C}"/>
              </a:ext>
            </a:extLst>
          </p:cNvPr>
          <p:cNvSpPr txBox="1"/>
          <p:nvPr/>
        </p:nvSpPr>
        <p:spPr>
          <a:xfrm>
            <a:off x="7677410" y="17144"/>
            <a:ext cx="1118498" cy="3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noProof="0" dirty="0">
                <a:solidFill>
                  <a:schemeClr val="dk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Magra"/>
              </a:rPr>
              <a:t>AEROKEEPER</a:t>
            </a:r>
          </a:p>
        </p:txBody>
      </p:sp>
    </p:spTree>
    <p:extLst>
      <p:ext uri="{BB962C8B-B14F-4D97-AF65-F5344CB8AC3E}">
        <p14:creationId xmlns:p14="http://schemas.microsoft.com/office/powerpoint/2010/main" val="336025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olf Minitheme by Slidesgo">
  <a:themeElements>
    <a:clrScheme name="Simple Light">
      <a:dk1>
        <a:srgbClr val="424727"/>
      </a:dk1>
      <a:lt1>
        <a:srgbClr val="E8F7FA"/>
      </a:lt1>
      <a:dk2>
        <a:srgbClr val="E04141"/>
      </a:dk2>
      <a:lt2>
        <a:srgbClr val="ADC138"/>
      </a:lt2>
      <a:accent1>
        <a:srgbClr val="788F1F"/>
      </a:accent1>
      <a:accent2>
        <a:srgbClr val="778246"/>
      </a:accent2>
      <a:accent3>
        <a:srgbClr val="E2CE8D"/>
      </a:accent3>
      <a:accent4>
        <a:srgbClr val="E8E7D4"/>
      </a:accent4>
      <a:accent5>
        <a:srgbClr val="DDEE79"/>
      </a:accent5>
      <a:accent6>
        <a:srgbClr val="FFFFFF"/>
      </a:accent6>
      <a:hlink>
        <a:srgbClr val="424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1242</Words>
  <Application>Microsoft Office PowerPoint</Application>
  <PresentationFormat>Presentación en pantalla (16:9)</PresentationFormat>
  <Paragraphs>257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Lato</vt:lpstr>
      <vt:lpstr>Arial</vt:lpstr>
      <vt:lpstr>Magra</vt:lpstr>
      <vt:lpstr>Fira Code</vt:lpstr>
      <vt:lpstr>Golf Minitheme by Slidesgo</vt:lpstr>
      <vt:lpstr>Presentación de PowerPoint</vt:lpstr>
      <vt:lpstr>Índice</vt:lpstr>
      <vt:lpstr>01 Presentación</vt:lpstr>
      <vt:lpstr>02 La idea de negocio</vt:lpstr>
      <vt:lpstr>02 La idea de negocio</vt:lpstr>
      <vt:lpstr>02 La idea de negocio</vt:lpstr>
      <vt:lpstr>03 El mercado</vt:lpstr>
      <vt:lpstr>03 El mercado</vt:lpstr>
      <vt:lpstr>03 El mercado</vt:lpstr>
      <vt:lpstr>03 El mercado</vt:lpstr>
      <vt:lpstr>03 El mercado</vt:lpstr>
      <vt:lpstr>04 Estrategias de marketing</vt:lpstr>
      <vt:lpstr>04 Estrategias de marketing</vt:lpstr>
      <vt:lpstr>04 Estrategias de marketing</vt:lpstr>
      <vt:lpstr>04 Estrategias de marketing</vt:lpstr>
      <vt:lpstr>05 Recursos humanos</vt:lpstr>
      <vt:lpstr>06 Forma jurídica y constitución</vt:lpstr>
      <vt:lpstr>07 Plan de producción</vt:lpstr>
      <vt:lpstr>07 Plan de producción</vt:lpstr>
      <vt:lpstr>08 Inversión y financiación</vt:lpstr>
      <vt:lpstr>09 Análisis contable</vt:lpstr>
      <vt:lpstr>10 Gestión contable, administrativa y fiscal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Oscar Montero Hinojosa</cp:lastModifiedBy>
  <cp:revision>19</cp:revision>
  <dcterms:modified xsi:type="dcterms:W3CDTF">2025-03-14T11:33:36Z</dcterms:modified>
</cp:coreProperties>
</file>